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394" r:id="rId2"/>
    <p:sldId id="393" r:id="rId3"/>
    <p:sldId id="395" r:id="rId4"/>
    <p:sldId id="396" r:id="rId5"/>
    <p:sldId id="397" r:id="rId6"/>
    <p:sldId id="398" r:id="rId7"/>
    <p:sldId id="399" r:id="rId8"/>
    <p:sldId id="421" r:id="rId9"/>
    <p:sldId id="422" r:id="rId10"/>
    <p:sldId id="423" r:id="rId11"/>
    <p:sldId id="450" r:id="rId12"/>
    <p:sldId id="453" r:id="rId13"/>
    <p:sldId id="451" r:id="rId14"/>
    <p:sldId id="469" r:id="rId15"/>
    <p:sldId id="472" r:id="rId16"/>
    <p:sldId id="475" r:id="rId17"/>
    <p:sldId id="473" r:id="rId18"/>
    <p:sldId id="474" r:id="rId19"/>
    <p:sldId id="470" r:id="rId20"/>
  </p:sldIdLst>
  <p:sldSz cx="12192000" cy="6858000"/>
  <p:notesSz cx="6858000" cy="9144000"/>
  <p:defaultText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6654"/>
  </p:normalViewPr>
  <p:slideViewPr>
    <p:cSldViewPr snapToGrid="0" snapToObjects="1">
      <p:cViewPr varScale="1">
        <p:scale>
          <a:sx n="70" d="100"/>
          <a:sy n="70" d="100"/>
        </p:scale>
        <p:origin x="636"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2" name="Imagen 1"/>
          <p:cNvPicPr>
            <a:picLocks noChangeAspect="1"/>
          </p:cNvPicPr>
          <p:nvPr userDrawn="1"/>
        </p:nvPicPr>
        <p:blipFill rotWithShape="1">
          <a:blip r:embed="rId2">
            <a:extLst>
              <a:ext uri="{28A0092B-C50C-407E-A947-70E740481C1C}">
                <a14:useLocalDpi xmlns:a14="http://schemas.microsoft.com/office/drawing/2010/main" val="0"/>
              </a:ext>
            </a:extLst>
          </a:blip>
          <a:srcRect b="2699"/>
          <a:stretch/>
        </p:blipFill>
        <p:spPr>
          <a:xfrm>
            <a:off x="-72571" y="1"/>
            <a:ext cx="12264571" cy="6875153"/>
          </a:xfrm>
          <a:prstGeom prst="rect">
            <a:avLst/>
          </a:prstGeom>
        </p:spPr>
      </p:pic>
    </p:spTree>
    <p:extLst>
      <p:ext uri="{BB962C8B-B14F-4D97-AF65-F5344CB8AC3E}">
        <p14:creationId xmlns:p14="http://schemas.microsoft.com/office/powerpoint/2010/main" val="4055834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a:t>Clic para editar título</a:t>
            </a:r>
            <a:endParaRPr lang="es-ES" dirty="0"/>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Tree>
    <p:extLst>
      <p:ext uri="{BB962C8B-B14F-4D97-AF65-F5344CB8AC3E}">
        <p14:creationId xmlns:p14="http://schemas.microsoft.com/office/powerpoint/2010/main" val="3572434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963084" y="3057462"/>
            <a:ext cx="10363200" cy="1362075"/>
          </a:xfrm>
        </p:spPr>
        <p:txBody>
          <a:bodyPr anchor="t"/>
          <a:lstStyle>
            <a:lvl1pPr algn="l">
              <a:defRPr sz="4000" b="1" cap="all"/>
            </a:lvl1pPr>
          </a:lstStyle>
          <a:p>
            <a:r>
              <a:rPr lang="es-ES_tradnl" dirty="0"/>
              <a:t>Clic para editar título</a:t>
            </a:r>
            <a:endParaRPr lang="es-ES" dirty="0"/>
          </a:p>
        </p:txBody>
      </p:sp>
      <p:sp>
        <p:nvSpPr>
          <p:cNvPr id="3" name="Marcador de texto 2"/>
          <p:cNvSpPr>
            <a:spLocks noGrp="1"/>
          </p:cNvSpPr>
          <p:nvPr>
            <p:ph type="body" idx="1"/>
          </p:nvPr>
        </p:nvSpPr>
        <p:spPr>
          <a:xfrm>
            <a:off x="963084" y="1557275"/>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Tree>
    <p:extLst>
      <p:ext uri="{BB962C8B-B14F-4D97-AF65-F5344CB8AC3E}">
        <p14:creationId xmlns:p14="http://schemas.microsoft.com/office/powerpoint/2010/main" val="503638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a:t>Clic para editar título</a:t>
            </a:r>
            <a:endParaRPr lang="es-ES" dirty="0"/>
          </a:p>
        </p:txBody>
      </p:sp>
      <p:sp>
        <p:nvSpPr>
          <p:cNvPr id="3" name="Marcador de contenido 2"/>
          <p:cNvSpPr>
            <a:spLocks noGrp="1"/>
          </p:cNvSpPr>
          <p:nvPr>
            <p:ph sz="half" idx="1"/>
          </p:nvPr>
        </p:nvSpPr>
        <p:spPr>
          <a:xfrm>
            <a:off x="609600" y="1600201"/>
            <a:ext cx="5384800" cy="39033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s-ES" dirty="0"/>
          </a:p>
        </p:txBody>
      </p:sp>
      <p:sp>
        <p:nvSpPr>
          <p:cNvPr id="4" name="Marcador de contenido 3"/>
          <p:cNvSpPr>
            <a:spLocks noGrp="1"/>
          </p:cNvSpPr>
          <p:nvPr>
            <p:ph sz="half" idx="2"/>
          </p:nvPr>
        </p:nvSpPr>
        <p:spPr>
          <a:xfrm>
            <a:off x="6197600" y="1600201"/>
            <a:ext cx="5384800" cy="39033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Tree>
    <p:extLst>
      <p:ext uri="{BB962C8B-B14F-4D97-AF65-F5344CB8AC3E}">
        <p14:creationId xmlns:p14="http://schemas.microsoft.com/office/powerpoint/2010/main" val="4012776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dirty="0"/>
          </a:p>
        </p:txBody>
      </p:sp>
    </p:spTree>
    <p:extLst>
      <p:ext uri="{BB962C8B-B14F-4D97-AF65-F5344CB8AC3E}">
        <p14:creationId xmlns:p14="http://schemas.microsoft.com/office/powerpoint/2010/main" val="81550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09601" y="273050"/>
            <a:ext cx="4011084" cy="1162050"/>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4766733" y="273051"/>
            <a:ext cx="6815667" cy="517101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609601" y="1435101"/>
            <a:ext cx="4011084" cy="400896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Tree>
    <p:extLst>
      <p:ext uri="{BB962C8B-B14F-4D97-AF65-F5344CB8AC3E}">
        <p14:creationId xmlns:p14="http://schemas.microsoft.com/office/powerpoint/2010/main" val="3788973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Diseño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Tree>
    <p:extLst>
      <p:ext uri="{BB962C8B-B14F-4D97-AF65-F5344CB8AC3E}">
        <p14:creationId xmlns:p14="http://schemas.microsoft.com/office/powerpoint/2010/main" val="1030233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pic>
        <p:nvPicPr>
          <p:cNvPr id="2" name="Imagen 5"/>
          <p:cNvPicPr>
            <a:picLocks noChangeAspect="1"/>
          </p:cNvPicPr>
          <p:nvPr userDrawn="1"/>
        </p:nvPicPr>
        <p:blipFill>
          <a:blip r:embed="rId2">
            <a:extLst>
              <a:ext uri="{28A0092B-C50C-407E-A947-70E740481C1C}">
                <a14:useLocalDpi xmlns:a14="http://schemas.microsoft.com/office/drawing/2010/main" val="0"/>
              </a:ext>
            </a:extLst>
          </a:blip>
          <a:srcRect b="2699"/>
          <a:stretch>
            <a:fillRect/>
          </a:stretch>
        </p:blipFill>
        <p:spPr bwMode="auto">
          <a:xfrm>
            <a:off x="-71966" y="0"/>
            <a:ext cx="12263967"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2701314"/>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_tradnl" dirty="0"/>
              <a:t>Clic para editar título</a:t>
            </a:r>
            <a:endParaRPr lang="es-ES" dirty="0"/>
          </a:p>
        </p:txBody>
      </p:sp>
      <p:sp>
        <p:nvSpPr>
          <p:cNvPr id="3" name="Marcador de texto 2"/>
          <p:cNvSpPr>
            <a:spLocks noGrp="1"/>
          </p:cNvSpPr>
          <p:nvPr>
            <p:ph type="body" idx="1"/>
          </p:nvPr>
        </p:nvSpPr>
        <p:spPr>
          <a:xfrm>
            <a:off x="609600" y="1600200"/>
            <a:ext cx="10972800" cy="3837250"/>
          </a:xfrm>
          <a:prstGeom prst="rect">
            <a:avLst/>
          </a:prstGeom>
        </p:spPr>
        <p:txBody>
          <a:bodyPr vert="horz" lIns="91440" tIns="45720" rIns="91440" bIns="45720" rtlCol="0">
            <a:normAutofit/>
          </a:bodyPr>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s-ES" dirty="0"/>
          </a:p>
        </p:txBody>
      </p:sp>
      <p:pic>
        <p:nvPicPr>
          <p:cNvPr id="6" name="Imagen 5"/>
          <p:cNvPicPr>
            <a:picLocks noChangeAspect="1"/>
          </p:cNvPicPr>
          <p:nvPr userDrawn="1"/>
        </p:nvPicPr>
        <p:blipFill rotWithShape="1">
          <a:blip r:embed="rId10">
            <a:extLst>
              <a:ext uri="{28A0092B-C50C-407E-A947-70E740481C1C}">
                <a14:useLocalDpi xmlns:a14="http://schemas.microsoft.com/office/drawing/2010/main" val="0"/>
              </a:ext>
            </a:extLst>
          </a:blip>
          <a:srcRect t="3016"/>
          <a:stretch/>
        </p:blipFill>
        <p:spPr>
          <a:xfrm>
            <a:off x="-14936" y="1"/>
            <a:ext cx="12206936" cy="6858001"/>
          </a:xfrm>
          <a:prstGeom prst="rect">
            <a:avLst/>
          </a:prstGeom>
        </p:spPr>
      </p:pic>
      <p:sp>
        <p:nvSpPr>
          <p:cNvPr id="7" name="Marcador de texto 2"/>
          <p:cNvSpPr txBox="1">
            <a:spLocks/>
          </p:cNvSpPr>
          <p:nvPr userDrawn="1"/>
        </p:nvSpPr>
        <p:spPr>
          <a:xfrm>
            <a:off x="3222190" y="5997388"/>
            <a:ext cx="6244540" cy="860612"/>
          </a:xfrm>
          <a:prstGeom prst="rect">
            <a:avLst/>
          </a:prstGeom>
        </p:spPr>
        <p:txBody>
          <a:bodyPr anchor="ctr"/>
          <a:lstStyle>
            <a:lvl1pPr marL="0" indent="0" algn="l" defTabSz="457200" rtl="0" eaLnBrk="1" latinLnBrk="0" hangingPunct="1">
              <a:spcBef>
                <a:spcPct val="20000"/>
              </a:spcBef>
              <a:buFont typeface="Arial"/>
              <a:buNone/>
              <a:defRPr sz="2000" kern="1200">
                <a:solidFill>
                  <a:schemeClr val="tx1">
                    <a:tint val="75000"/>
                  </a:schemeClr>
                </a:solidFill>
                <a:latin typeface="Helvetica"/>
                <a:ea typeface="+mn-ea"/>
                <a:cs typeface="Helvetica"/>
              </a:defRPr>
            </a:lvl1pPr>
            <a:lvl2pPr marL="457200" indent="0" algn="l" defTabSz="457200" rtl="0" eaLnBrk="1" latinLnBrk="0" hangingPunct="1">
              <a:spcBef>
                <a:spcPct val="20000"/>
              </a:spcBef>
              <a:buFont typeface="Arial"/>
              <a:buNone/>
              <a:defRPr sz="1800" kern="1200">
                <a:solidFill>
                  <a:schemeClr val="tx1">
                    <a:tint val="75000"/>
                  </a:schemeClr>
                </a:solidFill>
                <a:latin typeface="Helvetica"/>
                <a:ea typeface="+mn-ea"/>
                <a:cs typeface="Helvetica"/>
              </a:defRPr>
            </a:lvl2pPr>
            <a:lvl3pPr marL="914400" indent="0" algn="l" defTabSz="457200" rtl="0" eaLnBrk="1" latinLnBrk="0" hangingPunct="1">
              <a:spcBef>
                <a:spcPct val="20000"/>
              </a:spcBef>
              <a:buFont typeface="Arial"/>
              <a:buNone/>
              <a:defRPr sz="1600" kern="1200">
                <a:solidFill>
                  <a:schemeClr val="tx1">
                    <a:tint val="75000"/>
                  </a:schemeClr>
                </a:solidFill>
                <a:latin typeface="Helvetica"/>
                <a:ea typeface="+mn-ea"/>
                <a:cs typeface="Helvetica"/>
              </a:defRPr>
            </a:lvl3pPr>
            <a:lvl4pPr marL="1371600" indent="0" algn="l" defTabSz="457200" rtl="0" eaLnBrk="1" latinLnBrk="0" hangingPunct="1">
              <a:spcBef>
                <a:spcPct val="20000"/>
              </a:spcBef>
              <a:buFont typeface="Arial"/>
              <a:buNone/>
              <a:defRPr sz="1400" kern="1200">
                <a:solidFill>
                  <a:schemeClr val="tx1">
                    <a:tint val="75000"/>
                  </a:schemeClr>
                </a:solidFill>
                <a:latin typeface="Helvetica"/>
                <a:ea typeface="+mn-ea"/>
                <a:cs typeface="Helvetica"/>
              </a:defRPr>
            </a:lvl4pPr>
            <a:lvl5pPr marL="1828800" indent="0" algn="l" defTabSz="457200" rtl="0" eaLnBrk="1" latinLnBrk="0" hangingPunct="1">
              <a:spcBef>
                <a:spcPct val="20000"/>
              </a:spcBef>
              <a:buFont typeface="Arial"/>
              <a:buNone/>
              <a:defRPr sz="1400" kern="1200">
                <a:solidFill>
                  <a:schemeClr val="tx1">
                    <a:tint val="75000"/>
                  </a:schemeClr>
                </a:solidFill>
                <a:latin typeface="Helvetica"/>
                <a:ea typeface="+mn-ea"/>
                <a:cs typeface="Helvetica"/>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r>
              <a:rPr lang="es-ES_tradnl" sz="1200" dirty="0">
                <a:solidFill>
                  <a:schemeClr val="bg1"/>
                </a:solidFill>
              </a:rPr>
              <a:t>Departamento</a:t>
            </a:r>
            <a:r>
              <a:rPr lang="es-ES_tradnl" sz="1200" baseline="0" dirty="0">
                <a:solidFill>
                  <a:schemeClr val="bg1"/>
                </a:solidFill>
              </a:rPr>
              <a:t> de Información y Prensa</a:t>
            </a:r>
            <a:endParaRPr lang="es-ES_tradnl" sz="1200" dirty="0">
              <a:solidFill>
                <a:schemeClr val="bg1"/>
              </a:solidFill>
            </a:endParaRPr>
          </a:p>
        </p:txBody>
      </p:sp>
      <p:sp>
        <p:nvSpPr>
          <p:cNvPr id="4" name="CuadroTexto 3">
            <a:extLst>
              <a:ext uri="{FF2B5EF4-FFF2-40B4-BE49-F238E27FC236}">
                <a16:creationId xmlns:a16="http://schemas.microsoft.com/office/drawing/2014/main" id="{B938C0F0-7F3E-384B-84CD-6E44A01B5FFD}"/>
              </a:ext>
            </a:extLst>
          </p:cNvPr>
          <p:cNvSpPr txBox="1"/>
          <p:nvPr userDrawn="1"/>
        </p:nvSpPr>
        <p:spPr>
          <a:xfrm rot="20292173">
            <a:off x="2369148" y="2171112"/>
            <a:ext cx="7438767" cy="1569660"/>
          </a:xfrm>
          <a:prstGeom prst="rect">
            <a:avLst/>
          </a:prstGeom>
          <a:noFill/>
        </p:spPr>
        <p:txBody>
          <a:bodyPr wrap="square" rtlCol="0">
            <a:spAutoFit/>
          </a:bodyPr>
          <a:lstStyle/>
          <a:p>
            <a:pPr algn="ctr"/>
            <a:r>
              <a:rPr lang="es-GT" sz="3200" b="0" dirty="0">
                <a:solidFill>
                  <a:schemeClr val="tx2">
                    <a:lumMod val="20000"/>
                    <a:lumOff val="80000"/>
                  </a:schemeClr>
                </a:solidFill>
              </a:rPr>
              <a:t>INFORMACIÓN PRELIMINAR </a:t>
            </a:r>
          </a:p>
          <a:p>
            <a:pPr algn="ctr"/>
            <a:r>
              <a:rPr lang="es-GT" sz="3200" b="1" u="sng" dirty="0">
                <a:solidFill>
                  <a:schemeClr val="tx2">
                    <a:lumMod val="20000"/>
                    <a:lumOff val="80000"/>
                  </a:schemeClr>
                </a:solidFill>
              </a:rPr>
              <a:t>PARA USO EXCLUSIVO INTERNO </a:t>
            </a:r>
            <a:r>
              <a:rPr lang="es-GT" sz="3200" b="0" dirty="0">
                <a:solidFill>
                  <a:schemeClr val="tx2">
                    <a:lumMod val="20000"/>
                    <a:lumOff val="80000"/>
                  </a:schemeClr>
                </a:solidFill>
              </a:rPr>
              <a:t>DE LA </a:t>
            </a:r>
          </a:p>
          <a:p>
            <a:pPr algn="ctr"/>
            <a:r>
              <a:rPr lang="es-GT" sz="3200" b="0" dirty="0">
                <a:solidFill>
                  <a:schemeClr val="tx2">
                    <a:lumMod val="20000"/>
                    <a:lumOff val="80000"/>
                  </a:schemeClr>
                </a:solidFill>
              </a:rPr>
              <a:t>FISCALÍA DE DELITOS DE NARCOACTIVIDAD</a:t>
            </a:r>
          </a:p>
        </p:txBody>
      </p:sp>
      <p:sp>
        <p:nvSpPr>
          <p:cNvPr id="8" name="CuadroTexto 7">
            <a:extLst>
              <a:ext uri="{FF2B5EF4-FFF2-40B4-BE49-F238E27FC236}">
                <a16:creationId xmlns:a16="http://schemas.microsoft.com/office/drawing/2014/main" id="{E0ACCD4F-3580-F048-B95D-8AA2F8CFE561}"/>
              </a:ext>
            </a:extLst>
          </p:cNvPr>
          <p:cNvSpPr txBox="1"/>
          <p:nvPr userDrawn="1"/>
        </p:nvSpPr>
        <p:spPr>
          <a:xfrm>
            <a:off x="8468498" y="151268"/>
            <a:ext cx="2965621" cy="646331"/>
          </a:xfrm>
          <a:prstGeom prst="rect">
            <a:avLst/>
          </a:prstGeom>
          <a:noFill/>
        </p:spPr>
        <p:txBody>
          <a:bodyPr wrap="square" rtlCol="0">
            <a:spAutoFit/>
          </a:bodyPr>
          <a:lstStyle/>
          <a:p>
            <a:pPr algn="ctr"/>
            <a:r>
              <a:rPr lang="es-GT" sz="1200" b="0" dirty="0">
                <a:solidFill>
                  <a:schemeClr val="accent1">
                    <a:lumMod val="20000"/>
                    <a:lumOff val="80000"/>
                  </a:schemeClr>
                </a:solidFill>
              </a:rPr>
              <a:t>INFORMACIÓN PRELIMINAR </a:t>
            </a:r>
          </a:p>
          <a:p>
            <a:pPr algn="ctr"/>
            <a:r>
              <a:rPr lang="es-GT" sz="1200" b="1" u="sng" dirty="0">
                <a:solidFill>
                  <a:schemeClr val="accent1">
                    <a:lumMod val="20000"/>
                    <a:lumOff val="80000"/>
                  </a:schemeClr>
                </a:solidFill>
              </a:rPr>
              <a:t>PARA USO EXCLUSIVO INTERNO </a:t>
            </a:r>
            <a:r>
              <a:rPr lang="es-GT" sz="1200" b="0" dirty="0">
                <a:solidFill>
                  <a:schemeClr val="accent1">
                    <a:lumMod val="20000"/>
                    <a:lumOff val="80000"/>
                  </a:schemeClr>
                </a:solidFill>
              </a:rPr>
              <a:t>DE LA </a:t>
            </a:r>
          </a:p>
          <a:p>
            <a:pPr algn="ctr"/>
            <a:r>
              <a:rPr lang="es-GT" sz="1200" b="0" dirty="0">
                <a:solidFill>
                  <a:schemeClr val="accent1">
                    <a:lumMod val="20000"/>
                    <a:lumOff val="80000"/>
                  </a:schemeClr>
                </a:solidFill>
              </a:rPr>
              <a:t>FISCALÍA DE DELITOS DE NARCOACTIVIDAD</a:t>
            </a:r>
          </a:p>
        </p:txBody>
      </p:sp>
    </p:spTree>
    <p:extLst>
      <p:ext uri="{BB962C8B-B14F-4D97-AF65-F5344CB8AC3E}">
        <p14:creationId xmlns:p14="http://schemas.microsoft.com/office/powerpoint/2010/main" val="1188402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ctr" defTabSz="457200" rtl="0" eaLnBrk="1" latinLnBrk="0" hangingPunct="1">
        <a:spcBef>
          <a:spcPct val="0"/>
        </a:spcBef>
        <a:buNone/>
        <a:defRPr sz="3500" b="1" kern="1200">
          <a:solidFill>
            <a:schemeClr val="tx1"/>
          </a:solidFill>
          <a:latin typeface="Helvetica"/>
          <a:ea typeface="+mj-ea"/>
          <a:cs typeface="Helvetica"/>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200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180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a:buChar char="–"/>
        <a:defRPr sz="160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16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jpeg"/><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jpeg"/><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3.xml"/><Relationship Id="rId5" Type="http://schemas.openxmlformats.org/officeDocument/2006/relationships/image" Target="../media/image11.jpeg"/><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3.xml"/><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12456018" y="5404266"/>
            <a:ext cx="184666" cy="369332"/>
          </a:xfrm>
          <a:prstGeom prst="rect">
            <a:avLst/>
          </a:prstGeom>
          <a:noFill/>
        </p:spPr>
        <p:txBody>
          <a:bodyPr wrap="none" rtlCol="0">
            <a:spAutoFit/>
          </a:bodyPr>
          <a:lstStyle/>
          <a:p>
            <a:endParaRPr lang="es-ES" dirty="0"/>
          </a:p>
        </p:txBody>
      </p:sp>
      <p:pic>
        <p:nvPicPr>
          <p:cNvPr id="6" name="Imagen 5"/>
          <p:cNvPicPr>
            <a:picLocks noChangeAspect="1"/>
          </p:cNvPicPr>
          <p:nvPr/>
        </p:nvPicPr>
        <p:blipFill rotWithShape="1">
          <a:blip r:embed="rId2" cstate="print">
            <a:extLst>
              <a:ext uri="{28A0092B-C50C-407E-A947-70E740481C1C}">
                <a14:useLocalDpi xmlns:a14="http://schemas.microsoft.com/office/drawing/2010/main" val="0"/>
              </a:ext>
            </a:extLst>
          </a:blip>
          <a:srcRect l="14443" t="18678" r="14443" b="18678"/>
          <a:stretch/>
        </p:blipFill>
        <p:spPr>
          <a:xfrm>
            <a:off x="4971633" y="840492"/>
            <a:ext cx="2226838" cy="1516978"/>
          </a:xfrm>
          <a:prstGeom prst="rect">
            <a:avLst/>
          </a:prstGeom>
        </p:spPr>
      </p:pic>
      <p:sp>
        <p:nvSpPr>
          <p:cNvPr id="7" name="Título 1"/>
          <p:cNvSpPr txBox="1">
            <a:spLocks/>
          </p:cNvSpPr>
          <p:nvPr/>
        </p:nvSpPr>
        <p:spPr>
          <a:xfrm>
            <a:off x="1572274" y="2420524"/>
            <a:ext cx="9047452" cy="1580621"/>
          </a:xfrm>
          <a:prstGeom prst="rect">
            <a:avLst/>
          </a:prstGeom>
          <a:effectLst>
            <a:outerShdw blurRad="50800" dist="38100" dir="2700000" algn="tl" rotWithShape="0">
              <a:prstClr val="black">
                <a:alpha val="40000"/>
              </a:prstClr>
            </a:outerShdw>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s-ES" sz="3200" b="1" dirty="0">
                <a:solidFill>
                  <a:schemeClr val="bg1"/>
                </a:solidFill>
              </a:rPr>
              <a:t/>
            </a:r>
            <a:br>
              <a:rPr lang="es-ES" sz="3200" b="1" dirty="0">
                <a:solidFill>
                  <a:schemeClr val="bg1"/>
                </a:solidFill>
              </a:rPr>
            </a:br>
            <a:r>
              <a:rPr lang="es-ES" sz="3200" b="1" dirty="0">
                <a:solidFill>
                  <a:schemeClr val="bg1"/>
                </a:solidFill>
              </a:rPr>
              <a:t>EXPEDIENTE M0006-2019-27</a:t>
            </a:r>
            <a:br>
              <a:rPr lang="es-ES" sz="3200" b="1" dirty="0">
                <a:solidFill>
                  <a:schemeClr val="bg1"/>
                </a:solidFill>
              </a:rPr>
            </a:br>
            <a:r>
              <a:rPr lang="es-ES" sz="3200" b="1" dirty="0">
                <a:solidFill>
                  <a:schemeClr val="bg1"/>
                </a:solidFill>
              </a:rPr>
              <a:t>UME-32-2019</a:t>
            </a:r>
            <a:br>
              <a:rPr lang="es-ES" sz="3200" b="1" dirty="0">
                <a:solidFill>
                  <a:schemeClr val="bg1"/>
                </a:solidFill>
              </a:rPr>
            </a:br>
            <a:r>
              <a:rPr lang="es-GT" sz="3200" b="1" dirty="0">
                <a:solidFill>
                  <a:schemeClr val="bg1"/>
                </a:solidFill>
              </a:rPr>
              <a:t>“LOS </a:t>
            </a:r>
            <a:r>
              <a:rPr lang="es-GT" sz="3200" b="1" dirty="0" smtClean="0">
                <a:solidFill>
                  <a:schemeClr val="bg1"/>
                </a:solidFill>
              </a:rPr>
              <a:t>IPALA”</a:t>
            </a:r>
            <a:r>
              <a:rPr lang="es-GT" sz="3200" b="1" dirty="0">
                <a:solidFill>
                  <a:schemeClr val="bg1"/>
                </a:solidFill>
              </a:rPr>
              <a:t/>
            </a:r>
            <a:br>
              <a:rPr lang="es-GT" sz="3200" b="1" dirty="0">
                <a:solidFill>
                  <a:schemeClr val="bg1"/>
                </a:solidFill>
              </a:rPr>
            </a:br>
            <a:endParaRPr lang="es-ES_tradnl" sz="3200" b="1" dirty="0">
              <a:solidFill>
                <a:schemeClr val="bg1"/>
              </a:solidFill>
            </a:endParaRPr>
          </a:p>
        </p:txBody>
      </p:sp>
      <p:sp>
        <p:nvSpPr>
          <p:cNvPr id="9" name="Marcador de texto 2"/>
          <p:cNvSpPr txBox="1">
            <a:spLocks/>
          </p:cNvSpPr>
          <p:nvPr/>
        </p:nvSpPr>
        <p:spPr>
          <a:xfrm>
            <a:off x="2438147" y="4148155"/>
            <a:ext cx="7478486" cy="1643675"/>
          </a:xfrm>
          <a:prstGeom prst="rect">
            <a:avLst/>
          </a:prstGeom>
          <a:noFill/>
        </p:spPr>
        <p:txBody>
          <a:bodyPr anchor="b"/>
          <a:lstStyle>
            <a:lvl1pPr marL="0" indent="0" algn="l" defTabSz="457200" rtl="0" eaLnBrk="1" latinLnBrk="0" hangingPunct="1">
              <a:spcBef>
                <a:spcPct val="20000"/>
              </a:spcBef>
              <a:buFont typeface="Arial"/>
              <a:buNone/>
              <a:defRPr sz="2000" kern="1200">
                <a:solidFill>
                  <a:schemeClr val="tx1">
                    <a:tint val="75000"/>
                  </a:schemeClr>
                </a:solidFill>
                <a:latin typeface="Helvetica"/>
                <a:ea typeface="+mn-ea"/>
                <a:cs typeface="Helvetica"/>
              </a:defRPr>
            </a:lvl1pPr>
            <a:lvl2pPr marL="457200" indent="0" algn="l" defTabSz="457200" rtl="0" eaLnBrk="1" latinLnBrk="0" hangingPunct="1">
              <a:spcBef>
                <a:spcPct val="20000"/>
              </a:spcBef>
              <a:buFont typeface="Arial"/>
              <a:buNone/>
              <a:defRPr sz="1800" kern="1200">
                <a:solidFill>
                  <a:schemeClr val="tx1">
                    <a:tint val="75000"/>
                  </a:schemeClr>
                </a:solidFill>
                <a:latin typeface="Helvetica"/>
                <a:ea typeface="+mn-ea"/>
                <a:cs typeface="Helvetica"/>
              </a:defRPr>
            </a:lvl2pPr>
            <a:lvl3pPr marL="914400" indent="0" algn="l" defTabSz="457200" rtl="0" eaLnBrk="1" latinLnBrk="0" hangingPunct="1">
              <a:spcBef>
                <a:spcPct val="20000"/>
              </a:spcBef>
              <a:buFont typeface="Arial"/>
              <a:buNone/>
              <a:defRPr sz="1600" kern="1200">
                <a:solidFill>
                  <a:schemeClr val="tx1">
                    <a:tint val="75000"/>
                  </a:schemeClr>
                </a:solidFill>
                <a:latin typeface="Helvetica"/>
                <a:ea typeface="+mn-ea"/>
                <a:cs typeface="Helvetica"/>
              </a:defRPr>
            </a:lvl3pPr>
            <a:lvl4pPr marL="1371600" indent="0" algn="l" defTabSz="457200" rtl="0" eaLnBrk="1" latinLnBrk="0" hangingPunct="1">
              <a:spcBef>
                <a:spcPct val="20000"/>
              </a:spcBef>
              <a:buFont typeface="Arial"/>
              <a:buNone/>
              <a:defRPr sz="1400" kern="1200">
                <a:solidFill>
                  <a:schemeClr val="tx1">
                    <a:tint val="75000"/>
                  </a:schemeClr>
                </a:solidFill>
                <a:latin typeface="Helvetica"/>
                <a:ea typeface="+mn-ea"/>
                <a:cs typeface="Helvetica"/>
              </a:defRPr>
            </a:lvl4pPr>
            <a:lvl5pPr marL="1828800" indent="0" algn="l" defTabSz="457200" rtl="0" eaLnBrk="1" latinLnBrk="0" hangingPunct="1">
              <a:spcBef>
                <a:spcPct val="20000"/>
              </a:spcBef>
              <a:buFont typeface="Arial"/>
              <a:buNone/>
              <a:defRPr sz="1400" kern="1200">
                <a:solidFill>
                  <a:schemeClr val="tx1">
                    <a:tint val="75000"/>
                  </a:schemeClr>
                </a:solidFill>
                <a:latin typeface="Helvetica"/>
                <a:ea typeface="+mn-ea"/>
                <a:cs typeface="Helvetica"/>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s-ES_tradnl" sz="1400" b="0" i="0" u="none" strike="noStrike" kern="1200" cap="none" spc="0" normalizeH="0" baseline="0" noProof="0" dirty="0">
                <a:ln>
                  <a:noFill/>
                </a:ln>
                <a:solidFill>
                  <a:prstClr val="white"/>
                </a:solidFill>
                <a:effectLst/>
                <a:uLnTx/>
                <a:uFillTx/>
                <a:latin typeface="Helvetica"/>
                <a:ea typeface="+mn-ea"/>
              </a:rPr>
              <a:t>Fiscalía de Delitos de Narcoactividad</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s-ES_tradnl" sz="1400" b="0" i="0" u="none" strike="noStrike" kern="1200" cap="none" spc="0" normalizeH="0" baseline="0" noProof="0" dirty="0" smtClean="0">
                <a:ln>
                  <a:noFill/>
                </a:ln>
                <a:solidFill>
                  <a:prstClr val="white"/>
                </a:solidFill>
                <a:effectLst/>
                <a:uLnTx/>
                <a:uFillTx/>
                <a:latin typeface="Helvetica"/>
                <a:ea typeface="+mn-ea"/>
              </a:rPr>
              <a:t>Unidad  de Investigación</a:t>
            </a:r>
            <a:r>
              <a:rPr kumimoji="0" lang="es-ES_tradnl" sz="1400" b="0" i="0" u="none" strike="noStrike" kern="1200" cap="none" spc="0" normalizeH="0" noProof="0" dirty="0" smtClean="0">
                <a:ln>
                  <a:noFill/>
                </a:ln>
                <a:solidFill>
                  <a:prstClr val="white"/>
                </a:solidFill>
                <a:effectLst/>
                <a:uLnTx/>
                <a:uFillTx/>
                <a:latin typeface="Helvetica"/>
                <a:ea typeface="+mn-ea"/>
              </a:rPr>
              <a:t> UDI 5</a:t>
            </a:r>
            <a:endParaRPr kumimoji="0" lang="es-ES_tradnl" sz="1400" b="0" i="0" u="none" strike="noStrike" kern="1200" cap="none" spc="0" normalizeH="0" baseline="0" noProof="0" dirty="0">
              <a:ln>
                <a:noFill/>
              </a:ln>
              <a:solidFill>
                <a:prstClr val="white"/>
              </a:solidFill>
              <a:effectLst/>
              <a:uLnTx/>
              <a:uFillTx/>
              <a:latin typeface="Helvetica"/>
              <a:ea typeface="+mn-ea"/>
            </a:endParaRPr>
          </a:p>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s-ES_tradnl" sz="1400" b="0" i="0" u="none" strike="noStrike" kern="1200" cap="none" spc="0" normalizeH="0" baseline="0" noProof="0" dirty="0">
                <a:ln>
                  <a:noFill/>
                </a:ln>
                <a:solidFill>
                  <a:prstClr val="white"/>
                </a:solidFill>
                <a:effectLst/>
                <a:uLnTx/>
                <a:uFillTx/>
                <a:latin typeface="Helvetica"/>
                <a:ea typeface="+mn-ea"/>
              </a:rPr>
              <a:t>Ministerio Público</a:t>
            </a:r>
          </a:p>
        </p:txBody>
      </p:sp>
    </p:spTree>
    <p:extLst>
      <p:ext uri="{BB962C8B-B14F-4D97-AF65-F5344CB8AC3E}">
        <p14:creationId xmlns:p14="http://schemas.microsoft.com/office/powerpoint/2010/main" val="2581418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2">
            <a:extLst>
              <a:ext uri="{FF2B5EF4-FFF2-40B4-BE49-F238E27FC236}">
                <a16:creationId xmlns:a16="http://schemas.microsoft.com/office/drawing/2014/main" id="{3856A806-5D3E-4766-99F5-97508FCEFE64}"/>
              </a:ext>
            </a:extLst>
          </p:cNvPr>
          <p:cNvSpPr txBox="1">
            <a:spLocks/>
          </p:cNvSpPr>
          <p:nvPr/>
        </p:nvSpPr>
        <p:spPr>
          <a:xfrm>
            <a:off x="2476399" y="6049290"/>
            <a:ext cx="4464727" cy="783771"/>
          </a:xfrm>
          <a:prstGeom prst="rect">
            <a:avLst/>
          </a:prstGeom>
          <a:noFill/>
        </p:spPr>
        <p:txBody>
          <a:bodyPr anchor="ctr"/>
          <a:lstStyle>
            <a:lvl1pPr marL="0" indent="0" algn="l" defTabSz="457200" rtl="0" eaLnBrk="1" latinLnBrk="0" hangingPunct="1">
              <a:spcBef>
                <a:spcPct val="20000"/>
              </a:spcBef>
              <a:buFont typeface="Arial"/>
              <a:buNone/>
              <a:defRPr sz="2000" kern="1200">
                <a:solidFill>
                  <a:schemeClr val="tx1">
                    <a:tint val="75000"/>
                  </a:schemeClr>
                </a:solidFill>
                <a:latin typeface="Helvetica"/>
                <a:ea typeface="+mn-ea"/>
                <a:cs typeface="Helvetica"/>
              </a:defRPr>
            </a:lvl1pPr>
            <a:lvl2pPr marL="457200" indent="0" algn="l" defTabSz="457200" rtl="0" eaLnBrk="1" latinLnBrk="0" hangingPunct="1">
              <a:spcBef>
                <a:spcPct val="20000"/>
              </a:spcBef>
              <a:buFont typeface="Arial"/>
              <a:buNone/>
              <a:defRPr sz="1800" kern="1200">
                <a:solidFill>
                  <a:schemeClr val="tx1">
                    <a:tint val="75000"/>
                  </a:schemeClr>
                </a:solidFill>
                <a:latin typeface="Helvetica"/>
                <a:ea typeface="+mn-ea"/>
                <a:cs typeface="Helvetica"/>
              </a:defRPr>
            </a:lvl2pPr>
            <a:lvl3pPr marL="914400" indent="0" algn="l" defTabSz="457200" rtl="0" eaLnBrk="1" latinLnBrk="0" hangingPunct="1">
              <a:spcBef>
                <a:spcPct val="20000"/>
              </a:spcBef>
              <a:buFont typeface="Arial"/>
              <a:buNone/>
              <a:defRPr sz="1600" kern="1200">
                <a:solidFill>
                  <a:schemeClr val="tx1">
                    <a:tint val="75000"/>
                  </a:schemeClr>
                </a:solidFill>
                <a:latin typeface="Helvetica"/>
                <a:ea typeface="+mn-ea"/>
                <a:cs typeface="Helvetica"/>
              </a:defRPr>
            </a:lvl3pPr>
            <a:lvl4pPr marL="1371600" indent="0" algn="l" defTabSz="457200" rtl="0" eaLnBrk="1" latinLnBrk="0" hangingPunct="1">
              <a:spcBef>
                <a:spcPct val="20000"/>
              </a:spcBef>
              <a:buFont typeface="Arial"/>
              <a:buNone/>
              <a:defRPr sz="1400" kern="1200">
                <a:solidFill>
                  <a:schemeClr val="tx1">
                    <a:tint val="75000"/>
                  </a:schemeClr>
                </a:solidFill>
                <a:latin typeface="Helvetica"/>
                <a:ea typeface="+mn-ea"/>
                <a:cs typeface="Helvetica"/>
              </a:defRPr>
            </a:lvl4pPr>
            <a:lvl5pPr marL="1828800" indent="0" algn="l" defTabSz="457200" rtl="0" eaLnBrk="1" latinLnBrk="0" hangingPunct="1">
              <a:spcBef>
                <a:spcPct val="20000"/>
              </a:spcBef>
              <a:buFont typeface="Arial"/>
              <a:buNone/>
              <a:defRPr sz="1400" kern="1200">
                <a:solidFill>
                  <a:schemeClr val="tx1">
                    <a:tint val="75000"/>
                  </a:schemeClr>
                </a:solidFill>
                <a:latin typeface="Helvetica"/>
                <a:ea typeface="+mn-ea"/>
                <a:cs typeface="Helvetica"/>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s-ES_tradnl" sz="1200" dirty="0">
                <a:solidFill>
                  <a:srgbClr val="0C206A"/>
                </a:solidFill>
              </a:rPr>
              <a:t>UNIDAD DE ENLACE Y ANÁLISIS </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s-ES_tradnl" sz="1200" b="0" i="0" u="none" strike="noStrike" kern="1200" cap="none" spc="0" normalizeH="0" baseline="0" noProof="0" dirty="0">
                <a:ln>
                  <a:noFill/>
                </a:ln>
                <a:solidFill>
                  <a:srgbClr val="0C206A"/>
                </a:solidFill>
                <a:effectLst/>
                <a:uLnTx/>
                <a:uFillTx/>
                <a:latin typeface="Helvetica"/>
                <a:ea typeface="+mn-ea"/>
                <a:cs typeface="Helvetica"/>
              </a:rPr>
              <a:t>FISCALÍA</a:t>
            </a:r>
            <a:r>
              <a:rPr kumimoji="0" lang="es-ES_tradnl" sz="1200" b="0" i="0" u="none" strike="noStrike" kern="1200" cap="none" spc="0" normalizeH="0" noProof="0" dirty="0">
                <a:ln>
                  <a:noFill/>
                </a:ln>
                <a:solidFill>
                  <a:srgbClr val="0C206A"/>
                </a:solidFill>
                <a:effectLst/>
                <a:uLnTx/>
                <a:uFillTx/>
                <a:latin typeface="Helvetica"/>
                <a:ea typeface="+mn-ea"/>
                <a:cs typeface="Helvetica"/>
              </a:rPr>
              <a:t> DE DELITOS DE NARCOACTIVIDAD</a:t>
            </a:r>
            <a:endParaRPr kumimoji="0" lang="es-ES_tradnl" sz="1200" b="0" i="0" u="none" strike="noStrike" kern="1200" cap="none" spc="0" normalizeH="0" baseline="0" noProof="0" dirty="0">
              <a:ln>
                <a:noFill/>
              </a:ln>
              <a:solidFill>
                <a:srgbClr val="0C206A"/>
              </a:solidFill>
              <a:effectLst/>
              <a:uLnTx/>
              <a:uFillTx/>
              <a:latin typeface="Helvetica"/>
              <a:ea typeface="+mn-ea"/>
              <a:cs typeface="Helvetica"/>
            </a:endParaRPr>
          </a:p>
        </p:txBody>
      </p:sp>
      <p:sp>
        <p:nvSpPr>
          <p:cNvPr id="5" name="Título 1">
            <a:extLst>
              <a:ext uri="{FF2B5EF4-FFF2-40B4-BE49-F238E27FC236}">
                <a16:creationId xmlns:a16="http://schemas.microsoft.com/office/drawing/2014/main" id="{E8FE53CC-6843-4D14-9569-E64D245B2071}"/>
              </a:ext>
            </a:extLst>
          </p:cNvPr>
          <p:cNvSpPr>
            <a:spLocks noGrp="1"/>
          </p:cNvSpPr>
          <p:nvPr>
            <p:ph type="title"/>
          </p:nvPr>
        </p:nvSpPr>
        <p:spPr>
          <a:xfrm>
            <a:off x="0" y="0"/>
            <a:ext cx="4838453" cy="1132325"/>
          </a:xfrm>
        </p:spPr>
        <p:txBody>
          <a:bodyPr anchor="ctr">
            <a:normAutofit/>
          </a:bodyPr>
          <a:lstStyle/>
          <a:p>
            <a:pPr algn="ctr"/>
            <a:r>
              <a:rPr lang="es-ES" sz="2400" b="0" dirty="0">
                <a:ln w="12700">
                  <a:solidFill>
                    <a:schemeClr val="accent3">
                      <a:lumMod val="50000"/>
                    </a:schemeClr>
                  </a:solidFill>
                  <a:prstDash val="solid"/>
                </a:ln>
                <a:solidFill>
                  <a:schemeClr val="bg2">
                    <a:lumMod val="10000"/>
                  </a:schemeClr>
                </a:solidFill>
                <a:latin typeface="Arial" panose="020B0604020202020204" pitchFamily="34" charset="0"/>
                <a:ea typeface="+mn-ea"/>
                <a:cs typeface="Arial" panose="020B0604020202020204" pitchFamily="34" charset="0"/>
              </a:rPr>
              <a:t>ORGANIZACIÓN DENTRO DEL PRESENTE EVENTO</a:t>
            </a:r>
            <a:endParaRPr lang="es-GT" sz="2400" b="0" dirty="0">
              <a:ln w="12700">
                <a:solidFill>
                  <a:schemeClr val="accent3">
                    <a:lumMod val="50000"/>
                  </a:schemeClr>
                </a:solidFill>
                <a:prstDash val="solid"/>
              </a:ln>
              <a:solidFill>
                <a:schemeClr val="bg2">
                  <a:lumMod val="10000"/>
                </a:schemeClr>
              </a:solidFill>
              <a:latin typeface="Arial" panose="020B0604020202020204" pitchFamily="34" charset="0"/>
              <a:ea typeface="+mn-ea"/>
              <a:cs typeface="Arial" panose="020B0604020202020204" pitchFamily="34" charset="0"/>
            </a:endParaRPr>
          </a:p>
        </p:txBody>
      </p:sp>
      <p:sp>
        <p:nvSpPr>
          <p:cNvPr id="2" name="AutoShape 2" descr="blob:https://web.whatsapp.com/721cdfbc-2e87-429d-b8d7-c782012089f3"/>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GT"/>
          </a:p>
        </p:txBody>
      </p:sp>
      <p:sp>
        <p:nvSpPr>
          <p:cNvPr id="3" name="AutoShape 4" descr="blob:https://web.whatsapp.com/721cdfbc-2e87-429d-b8d7-c782012089f3"/>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GT"/>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4523" y="1132325"/>
            <a:ext cx="10723419" cy="4916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3148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3"/>
          <p:cNvSpPr>
            <a:spLocks noGrp="1"/>
          </p:cNvSpPr>
          <p:nvPr>
            <p:ph type="title"/>
          </p:nvPr>
        </p:nvSpPr>
        <p:spPr>
          <a:xfrm>
            <a:off x="5913120" y="94112"/>
            <a:ext cx="6278880" cy="838948"/>
          </a:xfrm>
        </p:spPr>
        <p:txBody>
          <a:bodyPr>
            <a:normAutofit/>
          </a:bodyPr>
          <a:lstStyle/>
          <a:p>
            <a:pPr algn="ctr"/>
            <a:r>
              <a:rPr lang="es-GT" dirty="0">
                <a:solidFill>
                  <a:schemeClr val="tx2">
                    <a:lumMod val="75000"/>
                  </a:schemeClr>
                </a:solidFill>
                <a:latin typeface="Arial" panose="020B0604020202020204" pitchFamily="34" charset="0"/>
                <a:cs typeface="Arial" panose="020B0604020202020204" pitchFamily="34" charset="0"/>
              </a:rPr>
              <a:t>Resultados</a:t>
            </a:r>
            <a:endParaRPr lang="es-GT" dirty="0">
              <a:latin typeface="Arial" panose="020B0604020202020204" pitchFamily="34" charset="0"/>
              <a:cs typeface="Arial" panose="020B0604020202020204" pitchFamily="34" charset="0"/>
            </a:endParaRPr>
          </a:p>
        </p:txBody>
      </p:sp>
      <p:sp>
        <p:nvSpPr>
          <p:cNvPr id="5" name="CuadroTexto 4"/>
          <p:cNvSpPr txBox="1"/>
          <p:nvPr/>
        </p:nvSpPr>
        <p:spPr>
          <a:xfrm>
            <a:off x="2934692" y="714914"/>
            <a:ext cx="8915841" cy="1938992"/>
          </a:xfrm>
          <a:prstGeom prst="rect">
            <a:avLst/>
          </a:prstGeom>
          <a:noFill/>
        </p:spPr>
        <p:txBody>
          <a:bodyPr wrap="square" rtlCol="0" anchor="ctr">
            <a:spAutoFit/>
          </a:bodyPr>
          <a:lstStyle/>
          <a:p>
            <a:pPr algn="just">
              <a:lnSpc>
                <a:spcPct val="150000"/>
              </a:lnSpc>
            </a:pPr>
            <a:r>
              <a:rPr lang="es-GT" sz="1600" dirty="0">
                <a:latin typeface="Arial" panose="020B0604020202020204" pitchFamily="34" charset="0"/>
                <a:cs typeface="Arial" panose="020B0604020202020204" pitchFamily="34" charset="0"/>
              </a:rPr>
              <a:t>El día 28 de enero del año 2020, a la altura del kilómetro 187 de la ruta interamericana, jurisdicción del municipio de San </a:t>
            </a:r>
            <a:r>
              <a:rPr lang="es-GT" sz="1600" dirty="0" err="1">
                <a:latin typeface="Arial" panose="020B0604020202020204" pitchFamily="34" charset="0"/>
                <a:cs typeface="Arial" panose="020B0604020202020204" pitchFamily="34" charset="0"/>
              </a:rPr>
              <a:t>Cristobal</a:t>
            </a:r>
            <a:r>
              <a:rPr lang="es-GT" sz="1600" dirty="0">
                <a:latin typeface="Arial" panose="020B0604020202020204" pitchFamily="34" charset="0"/>
                <a:cs typeface="Arial" panose="020B0604020202020204" pitchFamily="34" charset="0"/>
              </a:rPr>
              <a:t> de departamento de Totonicapán, como referencian en el interior del parqueo de la gasolinera SHELL, fue interceptado el vehículo tipo camioneta, línea </a:t>
            </a:r>
            <a:r>
              <a:rPr lang="es-GT" sz="1600" dirty="0" err="1">
                <a:latin typeface="Arial" panose="020B0604020202020204" pitchFamily="34" charset="0"/>
                <a:cs typeface="Arial" panose="020B0604020202020204" pitchFamily="34" charset="0"/>
              </a:rPr>
              <a:t>Sorento</a:t>
            </a:r>
            <a:r>
              <a:rPr lang="es-GT" sz="1600" dirty="0">
                <a:latin typeface="Arial" panose="020B0604020202020204" pitchFamily="34" charset="0"/>
                <a:cs typeface="Arial" panose="020B0604020202020204" pitchFamily="34" charset="0"/>
              </a:rPr>
              <a:t> Lx4x4, con placas de circulación P428FYR, al cual se le realizó una inspección profunda, ubicando un compartimiento secreto (Caleta).</a:t>
            </a:r>
          </a:p>
        </p:txBody>
      </p:sp>
      <p:sp>
        <p:nvSpPr>
          <p:cNvPr id="12" name="Marcador de texto 2">
            <a:extLst>
              <a:ext uri="{FF2B5EF4-FFF2-40B4-BE49-F238E27FC236}">
                <a16:creationId xmlns:a16="http://schemas.microsoft.com/office/drawing/2014/main" id="{3856A806-5D3E-4766-99F5-97508FCEFE64}"/>
              </a:ext>
            </a:extLst>
          </p:cNvPr>
          <p:cNvSpPr txBox="1">
            <a:spLocks/>
          </p:cNvSpPr>
          <p:nvPr/>
        </p:nvSpPr>
        <p:spPr>
          <a:xfrm>
            <a:off x="2476399" y="6049290"/>
            <a:ext cx="4464727" cy="783771"/>
          </a:xfrm>
          <a:prstGeom prst="rect">
            <a:avLst/>
          </a:prstGeom>
          <a:noFill/>
        </p:spPr>
        <p:txBody>
          <a:bodyPr anchor="ctr"/>
          <a:lstStyle>
            <a:lvl1pPr marL="0" indent="0" algn="l" defTabSz="457200" rtl="0" eaLnBrk="1" latinLnBrk="0" hangingPunct="1">
              <a:spcBef>
                <a:spcPct val="20000"/>
              </a:spcBef>
              <a:buFont typeface="Arial"/>
              <a:buNone/>
              <a:defRPr sz="2000" kern="1200">
                <a:solidFill>
                  <a:schemeClr val="tx1">
                    <a:tint val="75000"/>
                  </a:schemeClr>
                </a:solidFill>
                <a:latin typeface="Helvetica"/>
                <a:ea typeface="+mn-ea"/>
                <a:cs typeface="Helvetica"/>
              </a:defRPr>
            </a:lvl1pPr>
            <a:lvl2pPr marL="457200" indent="0" algn="l" defTabSz="457200" rtl="0" eaLnBrk="1" latinLnBrk="0" hangingPunct="1">
              <a:spcBef>
                <a:spcPct val="20000"/>
              </a:spcBef>
              <a:buFont typeface="Arial"/>
              <a:buNone/>
              <a:defRPr sz="1800" kern="1200">
                <a:solidFill>
                  <a:schemeClr val="tx1">
                    <a:tint val="75000"/>
                  </a:schemeClr>
                </a:solidFill>
                <a:latin typeface="Helvetica"/>
                <a:ea typeface="+mn-ea"/>
                <a:cs typeface="Helvetica"/>
              </a:defRPr>
            </a:lvl2pPr>
            <a:lvl3pPr marL="914400" indent="0" algn="l" defTabSz="457200" rtl="0" eaLnBrk="1" latinLnBrk="0" hangingPunct="1">
              <a:spcBef>
                <a:spcPct val="20000"/>
              </a:spcBef>
              <a:buFont typeface="Arial"/>
              <a:buNone/>
              <a:defRPr sz="1600" kern="1200">
                <a:solidFill>
                  <a:schemeClr val="tx1">
                    <a:tint val="75000"/>
                  </a:schemeClr>
                </a:solidFill>
                <a:latin typeface="Helvetica"/>
                <a:ea typeface="+mn-ea"/>
                <a:cs typeface="Helvetica"/>
              </a:defRPr>
            </a:lvl3pPr>
            <a:lvl4pPr marL="1371600" indent="0" algn="l" defTabSz="457200" rtl="0" eaLnBrk="1" latinLnBrk="0" hangingPunct="1">
              <a:spcBef>
                <a:spcPct val="20000"/>
              </a:spcBef>
              <a:buFont typeface="Arial"/>
              <a:buNone/>
              <a:defRPr sz="1400" kern="1200">
                <a:solidFill>
                  <a:schemeClr val="tx1">
                    <a:tint val="75000"/>
                  </a:schemeClr>
                </a:solidFill>
                <a:latin typeface="Helvetica"/>
                <a:ea typeface="+mn-ea"/>
                <a:cs typeface="Helvetica"/>
              </a:defRPr>
            </a:lvl4pPr>
            <a:lvl5pPr marL="1828800" indent="0" algn="l" defTabSz="457200" rtl="0" eaLnBrk="1" latinLnBrk="0" hangingPunct="1">
              <a:spcBef>
                <a:spcPct val="20000"/>
              </a:spcBef>
              <a:buFont typeface="Arial"/>
              <a:buNone/>
              <a:defRPr sz="1400" kern="1200">
                <a:solidFill>
                  <a:schemeClr val="tx1">
                    <a:tint val="75000"/>
                  </a:schemeClr>
                </a:solidFill>
                <a:latin typeface="Helvetica"/>
                <a:ea typeface="+mn-ea"/>
                <a:cs typeface="Helvetica"/>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s-ES_tradnl" sz="1200" dirty="0">
                <a:solidFill>
                  <a:srgbClr val="0C206A"/>
                </a:solidFill>
              </a:rPr>
              <a:t>UNIDAD DE ENLACE Y ANÁLISIS </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s-ES_tradnl" sz="1200" b="0" i="0" u="none" strike="noStrike" kern="1200" cap="none" spc="0" normalizeH="0" baseline="0" noProof="0" dirty="0">
                <a:ln>
                  <a:noFill/>
                </a:ln>
                <a:solidFill>
                  <a:srgbClr val="0C206A"/>
                </a:solidFill>
                <a:effectLst/>
                <a:uLnTx/>
                <a:uFillTx/>
                <a:latin typeface="Helvetica"/>
                <a:ea typeface="+mn-ea"/>
                <a:cs typeface="Helvetica"/>
              </a:rPr>
              <a:t>FISCALÍA</a:t>
            </a:r>
            <a:r>
              <a:rPr kumimoji="0" lang="es-ES_tradnl" sz="1200" b="0" i="0" u="none" strike="noStrike" kern="1200" cap="none" spc="0" normalizeH="0" noProof="0" dirty="0">
                <a:ln>
                  <a:noFill/>
                </a:ln>
                <a:solidFill>
                  <a:srgbClr val="0C206A"/>
                </a:solidFill>
                <a:effectLst/>
                <a:uLnTx/>
                <a:uFillTx/>
                <a:latin typeface="Helvetica"/>
                <a:ea typeface="+mn-ea"/>
                <a:cs typeface="Helvetica"/>
              </a:rPr>
              <a:t> DE DELITOS DE NARCOACTIVIDAD</a:t>
            </a:r>
            <a:endParaRPr kumimoji="0" lang="es-ES_tradnl" sz="1200" b="0" i="0" u="none" strike="noStrike" kern="1200" cap="none" spc="0" normalizeH="0" baseline="0" noProof="0" dirty="0">
              <a:ln>
                <a:noFill/>
              </a:ln>
              <a:solidFill>
                <a:srgbClr val="0C206A"/>
              </a:solidFill>
              <a:effectLst/>
              <a:uLnTx/>
              <a:uFillTx/>
              <a:latin typeface="Helvetica"/>
              <a:ea typeface="+mn-ea"/>
              <a:cs typeface="Helvetica"/>
            </a:endParaRPr>
          </a:p>
        </p:txBody>
      </p:sp>
      <p:pic>
        <p:nvPicPr>
          <p:cNvPr id="10"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938" y="597072"/>
            <a:ext cx="2527677" cy="48498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 name="Imagen 1"/>
          <p:cNvPicPr>
            <a:picLocks noChangeAspect="1"/>
          </p:cNvPicPr>
          <p:nvPr/>
        </p:nvPicPr>
        <p:blipFill>
          <a:blip r:embed="rId3"/>
          <a:stretch>
            <a:fillRect/>
          </a:stretch>
        </p:blipFill>
        <p:spPr>
          <a:xfrm>
            <a:off x="3170293" y="2669692"/>
            <a:ext cx="4042358" cy="29457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Imagen 3"/>
          <p:cNvPicPr>
            <a:picLocks noChangeAspect="1"/>
          </p:cNvPicPr>
          <p:nvPr/>
        </p:nvPicPr>
        <p:blipFill>
          <a:blip r:embed="rId4"/>
          <a:stretch>
            <a:fillRect/>
          </a:stretch>
        </p:blipFill>
        <p:spPr>
          <a:xfrm>
            <a:off x="7568329" y="2669692"/>
            <a:ext cx="4282204" cy="29110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248465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3"/>
          <p:cNvSpPr>
            <a:spLocks noGrp="1"/>
          </p:cNvSpPr>
          <p:nvPr>
            <p:ph type="title"/>
          </p:nvPr>
        </p:nvSpPr>
        <p:spPr>
          <a:xfrm>
            <a:off x="321624" y="81239"/>
            <a:ext cx="6278880" cy="838948"/>
          </a:xfrm>
        </p:spPr>
        <p:txBody>
          <a:bodyPr>
            <a:normAutofit/>
          </a:bodyPr>
          <a:lstStyle/>
          <a:p>
            <a:pPr algn="ctr"/>
            <a:r>
              <a:rPr lang="es-GT" dirty="0">
                <a:solidFill>
                  <a:schemeClr val="tx2">
                    <a:lumMod val="75000"/>
                  </a:schemeClr>
                </a:solidFill>
                <a:latin typeface="Arial" panose="020B0604020202020204" pitchFamily="34" charset="0"/>
                <a:cs typeface="Arial" panose="020B0604020202020204" pitchFamily="34" charset="0"/>
              </a:rPr>
              <a:t>Resultados</a:t>
            </a:r>
            <a:endParaRPr lang="es-GT" dirty="0">
              <a:latin typeface="Arial" panose="020B0604020202020204" pitchFamily="34" charset="0"/>
              <a:cs typeface="Arial" panose="020B0604020202020204" pitchFamily="34" charset="0"/>
            </a:endParaRPr>
          </a:p>
        </p:txBody>
      </p:sp>
      <p:sp>
        <p:nvSpPr>
          <p:cNvPr id="5" name="CuadroTexto 4"/>
          <p:cNvSpPr txBox="1"/>
          <p:nvPr/>
        </p:nvSpPr>
        <p:spPr>
          <a:xfrm>
            <a:off x="456412" y="560566"/>
            <a:ext cx="8328665" cy="1569660"/>
          </a:xfrm>
          <a:prstGeom prst="rect">
            <a:avLst/>
          </a:prstGeom>
          <a:noFill/>
        </p:spPr>
        <p:txBody>
          <a:bodyPr wrap="square" rtlCol="0" anchor="ctr">
            <a:spAutoFit/>
          </a:bodyPr>
          <a:lstStyle/>
          <a:p>
            <a:pPr algn="just">
              <a:lnSpc>
                <a:spcPct val="150000"/>
              </a:lnSpc>
            </a:pPr>
            <a:r>
              <a:rPr lang="es-GT" sz="1600" dirty="0">
                <a:latin typeface="Arial" panose="020B0604020202020204" pitchFamily="34" charset="0"/>
                <a:cs typeface="Arial" panose="020B0604020202020204" pitchFamily="34" charset="0"/>
              </a:rPr>
              <a:t>Dentro de la misma se localizaron 44 paquetes de dinero, y al realizar un conteo, el mismo asciende a la cantidad de </a:t>
            </a:r>
            <a:r>
              <a:rPr lang="es-GT" sz="1600" b="1" dirty="0">
                <a:latin typeface="Arial" panose="020B0604020202020204" pitchFamily="34" charset="0"/>
                <a:cs typeface="Arial" panose="020B0604020202020204" pitchFamily="34" charset="0"/>
              </a:rPr>
              <a:t>USD 804,570.00</a:t>
            </a:r>
            <a:r>
              <a:rPr lang="es-GT" sz="1600" dirty="0">
                <a:latin typeface="Arial" panose="020B0604020202020204" pitchFamily="34" charset="0"/>
                <a:cs typeface="Arial" panose="020B0604020202020204" pitchFamily="34" charset="0"/>
              </a:rPr>
              <a:t>, motivo por el cual fue aprehendido el señor </a:t>
            </a:r>
            <a:r>
              <a:rPr lang="es-GT" sz="1600" b="1" dirty="0">
                <a:latin typeface="Arial" panose="020B0604020202020204" pitchFamily="34" charset="0"/>
                <a:cs typeface="Arial" panose="020B0604020202020204" pitchFamily="34" charset="0"/>
              </a:rPr>
              <a:t>Kelvin Alexander Martinez Urrutia (</a:t>
            </a:r>
            <a:r>
              <a:rPr lang="es-GT" sz="1600" dirty="0">
                <a:latin typeface="Arial" panose="020B0604020202020204" pitchFamily="34" charset="0"/>
                <a:cs typeface="Arial" panose="020B0604020202020204" pitchFamily="34" charset="0"/>
              </a:rPr>
              <a:t>DPI 2678 48773 2011</a:t>
            </a:r>
            <a:r>
              <a:rPr lang="es-GT" sz="1600" b="1" dirty="0">
                <a:latin typeface="Arial" panose="020B0604020202020204" pitchFamily="34" charset="0"/>
                <a:cs typeface="Arial" panose="020B0604020202020204" pitchFamily="34" charset="0"/>
              </a:rPr>
              <a:t>)</a:t>
            </a:r>
            <a:r>
              <a:rPr lang="es-GT" sz="1600" dirty="0">
                <a:latin typeface="Arial" panose="020B0604020202020204" pitchFamily="34" charset="0"/>
                <a:cs typeface="Arial" panose="020B0604020202020204" pitchFamily="34" charset="0"/>
              </a:rPr>
              <a:t>, y remitido al órgano correspondiente.</a:t>
            </a:r>
          </a:p>
        </p:txBody>
      </p:sp>
      <p:sp>
        <p:nvSpPr>
          <p:cNvPr id="12" name="Marcador de texto 2">
            <a:extLst>
              <a:ext uri="{FF2B5EF4-FFF2-40B4-BE49-F238E27FC236}">
                <a16:creationId xmlns:a16="http://schemas.microsoft.com/office/drawing/2014/main" id="{3856A806-5D3E-4766-99F5-97508FCEFE64}"/>
              </a:ext>
            </a:extLst>
          </p:cNvPr>
          <p:cNvSpPr txBox="1">
            <a:spLocks/>
          </p:cNvSpPr>
          <p:nvPr/>
        </p:nvSpPr>
        <p:spPr>
          <a:xfrm>
            <a:off x="2476399" y="6049290"/>
            <a:ext cx="4464727" cy="783771"/>
          </a:xfrm>
          <a:prstGeom prst="rect">
            <a:avLst/>
          </a:prstGeom>
          <a:noFill/>
        </p:spPr>
        <p:txBody>
          <a:bodyPr anchor="ctr"/>
          <a:lstStyle>
            <a:lvl1pPr marL="0" indent="0" algn="l" defTabSz="457200" rtl="0" eaLnBrk="1" latinLnBrk="0" hangingPunct="1">
              <a:spcBef>
                <a:spcPct val="20000"/>
              </a:spcBef>
              <a:buFont typeface="Arial"/>
              <a:buNone/>
              <a:defRPr sz="2000" kern="1200">
                <a:solidFill>
                  <a:schemeClr val="tx1">
                    <a:tint val="75000"/>
                  </a:schemeClr>
                </a:solidFill>
                <a:latin typeface="Helvetica"/>
                <a:ea typeface="+mn-ea"/>
                <a:cs typeface="Helvetica"/>
              </a:defRPr>
            </a:lvl1pPr>
            <a:lvl2pPr marL="457200" indent="0" algn="l" defTabSz="457200" rtl="0" eaLnBrk="1" latinLnBrk="0" hangingPunct="1">
              <a:spcBef>
                <a:spcPct val="20000"/>
              </a:spcBef>
              <a:buFont typeface="Arial"/>
              <a:buNone/>
              <a:defRPr sz="1800" kern="1200">
                <a:solidFill>
                  <a:schemeClr val="tx1">
                    <a:tint val="75000"/>
                  </a:schemeClr>
                </a:solidFill>
                <a:latin typeface="Helvetica"/>
                <a:ea typeface="+mn-ea"/>
                <a:cs typeface="Helvetica"/>
              </a:defRPr>
            </a:lvl2pPr>
            <a:lvl3pPr marL="914400" indent="0" algn="l" defTabSz="457200" rtl="0" eaLnBrk="1" latinLnBrk="0" hangingPunct="1">
              <a:spcBef>
                <a:spcPct val="20000"/>
              </a:spcBef>
              <a:buFont typeface="Arial"/>
              <a:buNone/>
              <a:defRPr sz="1600" kern="1200">
                <a:solidFill>
                  <a:schemeClr val="tx1">
                    <a:tint val="75000"/>
                  </a:schemeClr>
                </a:solidFill>
                <a:latin typeface="Helvetica"/>
                <a:ea typeface="+mn-ea"/>
                <a:cs typeface="Helvetica"/>
              </a:defRPr>
            </a:lvl3pPr>
            <a:lvl4pPr marL="1371600" indent="0" algn="l" defTabSz="457200" rtl="0" eaLnBrk="1" latinLnBrk="0" hangingPunct="1">
              <a:spcBef>
                <a:spcPct val="20000"/>
              </a:spcBef>
              <a:buFont typeface="Arial"/>
              <a:buNone/>
              <a:defRPr sz="1400" kern="1200">
                <a:solidFill>
                  <a:schemeClr val="tx1">
                    <a:tint val="75000"/>
                  </a:schemeClr>
                </a:solidFill>
                <a:latin typeface="Helvetica"/>
                <a:ea typeface="+mn-ea"/>
                <a:cs typeface="Helvetica"/>
              </a:defRPr>
            </a:lvl4pPr>
            <a:lvl5pPr marL="1828800" indent="0" algn="l" defTabSz="457200" rtl="0" eaLnBrk="1" latinLnBrk="0" hangingPunct="1">
              <a:spcBef>
                <a:spcPct val="20000"/>
              </a:spcBef>
              <a:buFont typeface="Arial"/>
              <a:buNone/>
              <a:defRPr sz="1400" kern="1200">
                <a:solidFill>
                  <a:schemeClr val="tx1">
                    <a:tint val="75000"/>
                  </a:schemeClr>
                </a:solidFill>
                <a:latin typeface="Helvetica"/>
                <a:ea typeface="+mn-ea"/>
                <a:cs typeface="Helvetica"/>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s-ES_tradnl" sz="1200" dirty="0">
                <a:solidFill>
                  <a:srgbClr val="0C206A"/>
                </a:solidFill>
              </a:rPr>
              <a:t>UNIDAD DE ENLACE Y ANÁLISIS </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s-ES_tradnl" sz="1200" b="0" i="0" u="none" strike="noStrike" kern="1200" cap="none" spc="0" normalizeH="0" baseline="0" noProof="0" dirty="0">
                <a:ln>
                  <a:noFill/>
                </a:ln>
                <a:solidFill>
                  <a:srgbClr val="0C206A"/>
                </a:solidFill>
                <a:effectLst/>
                <a:uLnTx/>
                <a:uFillTx/>
                <a:latin typeface="Helvetica"/>
                <a:ea typeface="+mn-ea"/>
                <a:cs typeface="Helvetica"/>
              </a:rPr>
              <a:t>FISCALÍA</a:t>
            </a:r>
            <a:r>
              <a:rPr kumimoji="0" lang="es-ES_tradnl" sz="1200" b="0" i="0" u="none" strike="noStrike" kern="1200" cap="none" spc="0" normalizeH="0" noProof="0" dirty="0">
                <a:ln>
                  <a:noFill/>
                </a:ln>
                <a:solidFill>
                  <a:srgbClr val="0C206A"/>
                </a:solidFill>
                <a:effectLst/>
                <a:uLnTx/>
                <a:uFillTx/>
                <a:latin typeface="Helvetica"/>
                <a:ea typeface="+mn-ea"/>
                <a:cs typeface="Helvetica"/>
              </a:rPr>
              <a:t> DE DELITOS DE NARCOACTIVIDAD</a:t>
            </a:r>
            <a:endParaRPr kumimoji="0" lang="es-ES_tradnl" sz="1200" b="0" i="0" u="none" strike="noStrike" kern="1200" cap="none" spc="0" normalizeH="0" baseline="0" noProof="0" dirty="0">
              <a:ln>
                <a:noFill/>
              </a:ln>
              <a:solidFill>
                <a:srgbClr val="0C206A"/>
              </a:solidFill>
              <a:effectLst/>
              <a:uLnTx/>
              <a:uFillTx/>
              <a:latin typeface="Helvetica"/>
              <a:ea typeface="+mn-ea"/>
              <a:cs typeface="Helvetica"/>
            </a:endParaRPr>
          </a:p>
        </p:txBody>
      </p:sp>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43141" y="4120596"/>
            <a:ext cx="2854295" cy="21200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Imagen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76372" y="560566"/>
            <a:ext cx="2989897" cy="52556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 name="Imagen 1"/>
          <p:cNvPicPr>
            <a:picLocks noChangeAspect="1"/>
          </p:cNvPicPr>
          <p:nvPr/>
        </p:nvPicPr>
        <p:blipFill>
          <a:blip r:embed="rId4"/>
          <a:stretch>
            <a:fillRect/>
          </a:stretch>
        </p:blipFill>
        <p:spPr>
          <a:xfrm>
            <a:off x="166450" y="2378818"/>
            <a:ext cx="5097759" cy="36704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Imagen 3"/>
          <p:cNvPicPr>
            <a:picLocks noChangeAspect="1"/>
          </p:cNvPicPr>
          <p:nvPr/>
        </p:nvPicPr>
        <p:blipFill>
          <a:blip r:embed="rId5"/>
          <a:stretch>
            <a:fillRect/>
          </a:stretch>
        </p:blipFill>
        <p:spPr>
          <a:xfrm>
            <a:off x="5743142" y="1712636"/>
            <a:ext cx="2854295" cy="23158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555740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ítulo 1">
            <a:extLst>
              <a:ext uri="{FF2B5EF4-FFF2-40B4-BE49-F238E27FC236}">
                <a16:creationId xmlns:a16="http://schemas.microsoft.com/office/drawing/2014/main" id="{E8FE53CC-6843-4D14-9569-E64D245B2071}"/>
              </a:ext>
            </a:extLst>
          </p:cNvPr>
          <p:cNvSpPr>
            <a:spLocks noGrp="1"/>
          </p:cNvSpPr>
          <p:nvPr>
            <p:ph type="title"/>
          </p:nvPr>
        </p:nvSpPr>
        <p:spPr>
          <a:xfrm>
            <a:off x="3397493" y="0"/>
            <a:ext cx="5316951" cy="1132325"/>
          </a:xfrm>
        </p:spPr>
        <p:txBody>
          <a:bodyPr anchor="ctr">
            <a:normAutofit/>
          </a:bodyPr>
          <a:lstStyle/>
          <a:p>
            <a:pPr algn="ctr"/>
            <a:r>
              <a:rPr lang="es-GT" sz="3200" b="0" dirty="0" smtClean="0">
                <a:ln w="12700">
                  <a:solidFill>
                    <a:schemeClr val="accent3">
                      <a:lumMod val="50000"/>
                    </a:schemeClr>
                  </a:solidFill>
                  <a:prstDash val="solid"/>
                </a:ln>
                <a:solidFill>
                  <a:schemeClr val="bg2">
                    <a:lumMod val="10000"/>
                  </a:schemeClr>
                </a:solidFill>
                <a:latin typeface="Helvetica Neue" panose="02000503000000020004"/>
                <a:ea typeface="+mn-ea"/>
                <a:cs typeface="Helvetica" panose="020B0604020202020204" pitchFamily="34" charset="0"/>
              </a:rPr>
              <a:t>Ipala-GUERRA</a:t>
            </a:r>
            <a:endParaRPr lang="es-GT" sz="3200" b="0" dirty="0">
              <a:ln w="12700">
                <a:solidFill>
                  <a:schemeClr val="accent3">
                    <a:lumMod val="50000"/>
                  </a:schemeClr>
                </a:solidFill>
                <a:prstDash val="solid"/>
              </a:ln>
              <a:solidFill>
                <a:schemeClr val="bg2">
                  <a:lumMod val="10000"/>
                </a:schemeClr>
              </a:solidFill>
              <a:latin typeface="Helvetica Neue" panose="02000503000000020004"/>
              <a:ea typeface="+mn-ea"/>
              <a:cs typeface="Helvetica" panose="020B0604020202020204" pitchFamily="34" charset="0"/>
            </a:endParaRPr>
          </a:p>
        </p:txBody>
      </p:sp>
      <p:pic>
        <p:nvPicPr>
          <p:cNvPr id="4" name="Picture 2" descr="C:\Users\mrveliz\Desktop\09efd77e-b6a4-477b-ae2b-9de07dac808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684" y="1114425"/>
            <a:ext cx="11712633" cy="4629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98112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2">
            <a:extLst>
              <a:ext uri="{FF2B5EF4-FFF2-40B4-BE49-F238E27FC236}">
                <a16:creationId xmlns:a16="http://schemas.microsoft.com/office/drawing/2014/main" id="{3856A806-5D3E-4766-99F5-97508FCEFE64}"/>
              </a:ext>
            </a:extLst>
          </p:cNvPr>
          <p:cNvSpPr txBox="1">
            <a:spLocks/>
          </p:cNvSpPr>
          <p:nvPr/>
        </p:nvSpPr>
        <p:spPr>
          <a:xfrm>
            <a:off x="2476399" y="6049290"/>
            <a:ext cx="4464727" cy="783771"/>
          </a:xfrm>
          <a:prstGeom prst="rect">
            <a:avLst/>
          </a:prstGeom>
          <a:noFill/>
        </p:spPr>
        <p:txBody>
          <a:bodyPr anchor="ctr"/>
          <a:lstStyle>
            <a:lvl1pPr marL="0" indent="0" algn="l" defTabSz="457200" rtl="0" eaLnBrk="1" latinLnBrk="0" hangingPunct="1">
              <a:spcBef>
                <a:spcPct val="20000"/>
              </a:spcBef>
              <a:buFont typeface="Arial"/>
              <a:buNone/>
              <a:defRPr sz="2000" kern="1200">
                <a:solidFill>
                  <a:schemeClr val="tx1">
                    <a:tint val="75000"/>
                  </a:schemeClr>
                </a:solidFill>
                <a:latin typeface="Helvetica"/>
                <a:ea typeface="+mn-ea"/>
                <a:cs typeface="Helvetica"/>
              </a:defRPr>
            </a:lvl1pPr>
            <a:lvl2pPr marL="457200" indent="0" algn="l" defTabSz="457200" rtl="0" eaLnBrk="1" latinLnBrk="0" hangingPunct="1">
              <a:spcBef>
                <a:spcPct val="20000"/>
              </a:spcBef>
              <a:buFont typeface="Arial"/>
              <a:buNone/>
              <a:defRPr sz="1800" kern="1200">
                <a:solidFill>
                  <a:schemeClr val="tx1">
                    <a:tint val="75000"/>
                  </a:schemeClr>
                </a:solidFill>
                <a:latin typeface="Helvetica"/>
                <a:ea typeface="+mn-ea"/>
                <a:cs typeface="Helvetica"/>
              </a:defRPr>
            </a:lvl2pPr>
            <a:lvl3pPr marL="914400" indent="0" algn="l" defTabSz="457200" rtl="0" eaLnBrk="1" latinLnBrk="0" hangingPunct="1">
              <a:spcBef>
                <a:spcPct val="20000"/>
              </a:spcBef>
              <a:buFont typeface="Arial"/>
              <a:buNone/>
              <a:defRPr sz="1600" kern="1200">
                <a:solidFill>
                  <a:schemeClr val="tx1">
                    <a:tint val="75000"/>
                  </a:schemeClr>
                </a:solidFill>
                <a:latin typeface="Helvetica"/>
                <a:ea typeface="+mn-ea"/>
                <a:cs typeface="Helvetica"/>
              </a:defRPr>
            </a:lvl3pPr>
            <a:lvl4pPr marL="1371600" indent="0" algn="l" defTabSz="457200" rtl="0" eaLnBrk="1" latinLnBrk="0" hangingPunct="1">
              <a:spcBef>
                <a:spcPct val="20000"/>
              </a:spcBef>
              <a:buFont typeface="Arial"/>
              <a:buNone/>
              <a:defRPr sz="1400" kern="1200">
                <a:solidFill>
                  <a:schemeClr val="tx1">
                    <a:tint val="75000"/>
                  </a:schemeClr>
                </a:solidFill>
                <a:latin typeface="Helvetica"/>
                <a:ea typeface="+mn-ea"/>
                <a:cs typeface="Helvetica"/>
              </a:defRPr>
            </a:lvl4pPr>
            <a:lvl5pPr marL="1828800" indent="0" algn="l" defTabSz="457200" rtl="0" eaLnBrk="1" latinLnBrk="0" hangingPunct="1">
              <a:spcBef>
                <a:spcPct val="20000"/>
              </a:spcBef>
              <a:buFont typeface="Arial"/>
              <a:buNone/>
              <a:defRPr sz="1400" kern="1200">
                <a:solidFill>
                  <a:schemeClr val="tx1">
                    <a:tint val="75000"/>
                  </a:schemeClr>
                </a:solidFill>
                <a:latin typeface="Helvetica"/>
                <a:ea typeface="+mn-ea"/>
                <a:cs typeface="Helvetica"/>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s-ES_tradnl" sz="1200" dirty="0">
                <a:solidFill>
                  <a:srgbClr val="0C206A"/>
                </a:solidFill>
              </a:rPr>
              <a:t>UNIDAD DE ENLACE Y ANÁLISIS </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s-ES_tradnl" sz="1200" b="0" i="0" u="none" strike="noStrike" kern="1200" cap="none" spc="0" normalizeH="0" baseline="0" noProof="0" dirty="0">
                <a:ln>
                  <a:noFill/>
                </a:ln>
                <a:solidFill>
                  <a:srgbClr val="0C206A"/>
                </a:solidFill>
                <a:effectLst/>
                <a:uLnTx/>
                <a:uFillTx/>
                <a:latin typeface="Helvetica"/>
                <a:ea typeface="+mn-ea"/>
                <a:cs typeface="Helvetica"/>
              </a:rPr>
              <a:t>FISCALÍA</a:t>
            </a:r>
            <a:r>
              <a:rPr kumimoji="0" lang="es-ES_tradnl" sz="1200" b="0" i="0" u="none" strike="noStrike" kern="1200" cap="none" spc="0" normalizeH="0" noProof="0" dirty="0">
                <a:ln>
                  <a:noFill/>
                </a:ln>
                <a:solidFill>
                  <a:srgbClr val="0C206A"/>
                </a:solidFill>
                <a:effectLst/>
                <a:uLnTx/>
                <a:uFillTx/>
                <a:latin typeface="Helvetica"/>
                <a:ea typeface="+mn-ea"/>
                <a:cs typeface="Helvetica"/>
              </a:rPr>
              <a:t> DE DELITOS DE NARCOACTIVIDAD</a:t>
            </a:r>
            <a:endParaRPr kumimoji="0" lang="es-ES_tradnl" sz="1200" b="0" i="0" u="none" strike="noStrike" kern="1200" cap="none" spc="0" normalizeH="0" baseline="0" noProof="0" dirty="0">
              <a:ln>
                <a:noFill/>
              </a:ln>
              <a:solidFill>
                <a:srgbClr val="0C206A"/>
              </a:solidFill>
              <a:effectLst/>
              <a:uLnTx/>
              <a:uFillTx/>
              <a:latin typeface="Helvetica"/>
              <a:ea typeface="+mn-ea"/>
              <a:cs typeface="Helvetica"/>
            </a:endParaRPr>
          </a:p>
        </p:txBody>
      </p:sp>
      <p:sp>
        <p:nvSpPr>
          <p:cNvPr id="5" name="Título 1">
            <a:extLst>
              <a:ext uri="{FF2B5EF4-FFF2-40B4-BE49-F238E27FC236}">
                <a16:creationId xmlns:a16="http://schemas.microsoft.com/office/drawing/2014/main" id="{E8FE53CC-6843-4D14-9569-E64D245B2071}"/>
              </a:ext>
            </a:extLst>
          </p:cNvPr>
          <p:cNvSpPr>
            <a:spLocks noGrp="1"/>
          </p:cNvSpPr>
          <p:nvPr>
            <p:ph type="title"/>
          </p:nvPr>
        </p:nvSpPr>
        <p:spPr>
          <a:xfrm>
            <a:off x="1986742" y="1238568"/>
            <a:ext cx="8071657" cy="3524625"/>
          </a:xfrm>
        </p:spPr>
        <p:txBody>
          <a:bodyPr anchor="ctr">
            <a:normAutofit/>
          </a:bodyPr>
          <a:lstStyle/>
          <a:p>
            <a:pPr algn="ctr"/>
            <a:r>
              <a:rPr lang="es-GT" sz="3200" b="0" dirty="0" smtClean="0">
                <a:ln w="12700">
                  <a:solidFill>
                    <a:schemeClr val="accent3">
                      <a:lumMod val="50000"/>
                    </a:schemeClr>
                  </a:solidFill>
                  <a:prstDash val="solid"/>
                </a:ln>
                <a:solidFill>
                  <a:schemeClr val="bg2">
                    <a:lumMod val="10000"/>
                  </a:schemeClr>
                </a:solidFill>
                <a:latin typeface="Helvetica Neue" panose="02000503000000020004"/>
                <a:ea typeface="+mn-ea"/>
                <a:cs typeface="Helvetica" panose="020B0604020202020204" pitchFamily="34" charset="0"/>
              </a:rPr>
              <a:t>SOLICITUD DE ANTEJUICIO</a:t>
            </a:r>
            <a:br>
              <a:rPr lang="es-GT" sz="3200" b="0" dirty="0" smtClean="0">
                <a:ln w="12700">
                  <a:solidFill>
                    <a:schemeClr val="accent3">
                      <a:lumMod val="50000"/>
                    </a:schemeClr>
                  </a:solidFill>
                  <a:prstDash val="solid"/>
                </a:ln>
                <a:solidFill>
                  <a:schemeClr val="bg2">
                    <a:lumMod val="10000"/>
                  </a:schemeClr>
                </a:solidFill>
                <a:latin typeface="Helvetica Neue" panose="02000503000000020004"/>
                <a:ea typeface="+mn-ea"/>
                <a:cs typeface="Helvetica" panose="020B0604020202020204" pitchFamily="34" charset="0"/>
              </a:rPr>
            </a:br>
            <a:r>
              <a:rPr lang="es-GT" sz="3200" b="0" dirty="0">
                <a:ln w="12700">
                  <a:solidFill>
                    <a:schemeClr val="accent3">
                      <a:lumMod val="50000"/>
                    </a:schemeClr>
                  </a:solidFill>
                  <a:prstDash val="solid"/>
                </a:ln>
                <a:solidFill>
                  <a:schemeClr val="bg2">
                    <a:lumMod val="10000"/>
                  </a:schemeClr>
                </a:solidFill>
                <a:latin typeface="Helvetica Neue" panose="02000503000000020004"/>
                <a:ea typeface="+mn-ea"/>
                <a:cs typeface="Helvetica" panose="020B0604020202020204" pitchFamily="34" charset="0"/>
              </a:rPr>
              <a:t/>
            </a:r>
            <a:br>
              <a:rPr lang="es-GT" sz="3200" b="0" dirty="0">
                <a:ln w="12700">
                  <a:solidFill>
                    <a:schemeClr val="accent3">
                      <a:lumMod val="50000"/>
                    </a:schemeClr>
                  </a:solidFill>
                  <a:prstDash val="solid"/>
                </a:ln>
                <a:solidFill>
                  <a:schemeClr val="bg2">
                    <a:lumMod val="10000"/>
                  </a:schemeClr>
                </a:solidFill>
                <a:latin typeface="Helvetica Neue" panose="02000503000000020004"/>
                <a:ea typeface="+mn-ea"/>
                <a:cs typeface="Helvetica" panose="020B0604020202020204" pitchFamily="34" charset="0"/>
              </a:rPr>
            </a:br>
            <a:r>
              <a:rPr lang="es-GT" sz="3200" b="0" dirty="0" smtClean="0">
                <a:ln w="12700">
                  <a:solidFill>
                    <a:schemeClr val="accent3">
                      <a:lumMod val="50000"/>
                    </a:schemeClr>
                  </a:solidFill>
                  <a:prstDash val="solid"/>
                </a:ln>
                <a:solidFill>
                  <a:schemeClr val="bg2">
                    <a:lumMod val="10000"/>
                  </a:schemeClr>
                </a:solidFill>
                <a:latin typeface="Helvetica Neue" panose="02000503000000020004"/>
                <a:ea typeface="+mn-ea"/>
                <a:cs typeface="Helvetica" panose="020B0604020202020204" pitchFamily="34" charset="0"/>
              </a:rPr>
              <a:t>Esduin Jerson Javier javier</a:t>
            </a:r>
            <a:endParaRPr lang="es-GT" sz="3200" b="0" dirty="0">
              <a:ln w="12700">
                <a:solidFill>
                  <a:schemeClr val="accent3">
                    <a:lumMod val="50000"/>
                  </a:schemeClr>
                </a:solidFill>
                <a:prstDash val="solid"/>
              </a:ln>
              <a:solidFill>
                <a:schemeClr val="bg2">
                  <a:lumMod val="10000"/>
                </a:schemeClr>
              </a:solidFill>
              <a:latin typeface="Helvetica Neue" panose="02000503000000020004"/>
              <a:ea typeface="+mn-ea"/>
              <a:cs typeface="Helvetica" panose="020B0604020202020204" pitchFamily="34" charset="0"/>
            </a:endParaRPr>
          </a:p>
        </p:txBody>
      </p:sp>
    </p:spTree>
    <p:extLst>
      <p:ext uri="{BB962C8B-B14F-4D97-AF65-F5344CB8AC3E}">
        <p14:creationId xmlns:p14="http://schemas.microsoft.com/office/powerpoint/2010/main" val="29631591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ítulo 1"/>
          <p:cNvSpPr>
            <a:spLocks noGrp="1"/>
          </p:cNvSpPr>
          <p:nvPr>
            <p:ph type="title"/>
          </p:nvPr>
        </p:nvSpPr>
        <p:spPr>
          <a:xfrm>
            <a:off x="0" y="480984"/>
            <a:ext cx="7500205" cy="1277033"/>
          </a:xfrm>
        </p:spPr>
        <p:txBody>
          <a:bodyPr anchor="ctr">
            <a:noAutofit/>
          </a:bodyPr>
          <a:lstStyle/>
          <a:p>
            <a:pPr algn="ctr"/>
            <a:r>
              <a:rPr lang="es-ES" sz="2800" b="0" dirty="0">
                <a:ln w="12700">
                  <a:solidFill>
                    <a:schemeClr val="accent3">
                      <a:lumMod val="50000"/>
                    </a:schemeClr>
                  </a:solidFill>
                  <a:prstDash val="solid"/>
                </a:ln>
                <a:solidFill>
                  <a:schemeClr val="bg2">
                    <a:lumMod val="10000"/>
                  </a:schemeClr>
                </a:solidFill>
                <a:latin typeface="Helvetica Neue" panose="02000503000000020004"/>
                <a:ea typeface="+mn-ea"/>
                <a:cs typeface="Helvetica" panose="020B0604020202020204" pitchFamily="34" charset="0"/>
              </a:rPr>
              <a:t>Asesinato de los señores delio René Sandoval España, Carlos augusto esteban Méndez y Jorge Luis ortega oliva.</a:t>
            </a:r>
            <a:endParaRPr lang="es-GT" sz="2800" b="0" dirty="0">
              <a:ln w="12700">
                <a:solidFill>
                  <a:schemeClr val="accent3">
                    <a:lumMod val="50000"/>
                  </a:schemeClr>
                </a:solidFill>
                <a:prstDash val="solid"/>
              </a:ln>
              <a:solidFill>
                <a:schemeClr val="bg2">
                  <a:lumMod val="10000"/>
                </a:schemeClr>
              </a:solidFill>
              <a:latin typeface="Helvetica Neue" panose="02000503000000020004"/>
              <a:ea typeface="+mn-ea"/>
              <a:cs typeface="Helvetica" panose="020B0604020202020204" pitchFamily="34" charset="0"/>
            </a:endParaRPr>
          </a:p>
        </p:txBody>
      </p:sp>
      <p:pic>
        <p:nvPicPr>
          <p:cNvPr id="5" name="Imagen 4"/>
          <p:cNvPicPr>
            <a:picLocks noChangeAspect="1"/>
          </p:cNvPicPr>
          <p:nvPr/>
        </p:nvPicPr>
        <p:blipFill>
          <a:blip r:embed="rId2"/>
          <a:stretch>
            <a:fillRect/>
          </a:stretch>
        </p:blipFill>
        <p:spPr>
          <a:xfrm>
            <a:off x="151244" y="3075919"/>
            <a:ext cx="4072489" cy="30960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6" name="Imagen 5"/>
          <p:cNvPicPr>
            <a:picLocks noChangeAspect="1"/>
          </p:cNvPicPr>
          <p:nvPr/>
        </p:nvPicPr>
        <p:blipFill>
          <a:blip r:embed="rId3"/>
          <a:stretch>
            <a:fillRect/>
          </a:stretch>
        </p:blipFill>
        <p:spPr>
          <a:xfrm>
            <a:off x="7547077" y="722015"/>
            <a:ext cx="4095670" cy="311113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4" name="Imagen 3"/>
          <p:cNvPicPr>
            <a:picLocks noChangeAspect="1"/>
          </p:cNvPicPr>
          <p:nvPr/>
        </p:nvPicPr>
        <p:blipFill>
          <a:blip r:embed="rId4"/>
          <a:stretch>
            <a:fillRect/>
          </a:stretch>
        </p:blipFill>
        <p:spPr>
          <a:xfrm>
            <a:off x="3949702" y="2089699"/>
            <a:ext cx="4187747" cy="30960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CuadroTexto 6"/>
          <p:cNvSpPr txBox="1"/>
          <p:nvPr/>
        </p:nvSpPr>
        <p:spPr>
          <a:xfrm>
            <a:off x="8229600" y="4564390"/>
            <a:ext cx="3507692" cy="523220"/>
          </a:xfrm>
          <a:prstGeom prst="rect">
            <a:avLst/>
          </a:prstGeom>
          <a:noFill/>
        </p:spPr>
        <p:txBody>
          <a:bodyPr wrap="none" rtlCol="0">
            <a:spAutoFit/>
          </a:bodyPr>
          <a:lstStyle/>
          <a:p>
            <a:r>
              <a:rPr lang="es-ES" sz="2800" dirty="0">
                <a:latin typeface="Helvetica" panose="020B0604020202020204" pitchFamily="34" charset="0"/>
                <a:cs typeface="Helvetica" panose="020B0604020202020204" pitchFamily="34" charset="0"/>
              </a:rPr>
              <a:t>25 de enero de 2020</a:t>
            </a:r>
            <a:endParaRPr lang="es-GT" sz="2800" dirty="0">
              <a:latin typeface="Helvetica" panose="020B0604020202020204" pitchFamily="34" charset="0"/>
              <a:cs typeface="Helvetica" panose="020B0604020202020204" pitchFamily="34" charset="0"/>
            </a:endParaRPr>
          </a:p>
        </p:txBody>
      </p:sp>
      <p:sp>
        <p:nvSpPr>
          <p:cNvPr id="8" name="Marcador de texto 2">
            <a:extLst>
              <a:ext uri="{FF2B5EF4-FFF2-40B4-BE49-F238E27FC236}">
                <a16:creationId xmlns:a16="http://schemas.microsoft.com/office/drawing/2014/main" id="{3856A806-5D3E-4766-99F5-97508FCEFE64}"/>
              </a:ext>
            </a:extLst>
          </p:cNvPr>
          <p:cNvSpPr txBox="1">
            <a:spLocks/>
          </p:cNvSpPr>
          <p:nvPr/>
        </p:nvSpPr>
        <p:spPr>
          <a:xfrm>
            <a:off x="2476399" y="6049290"/>
            <a:ext cx="4464727" cy="783771"/>
          </a:xfrm>
          <a:prstGeom prst="rect">
            <a:avLst/>
          </a:prstGeom>
          <a:noFill/>
        </p:spPr>
        <p:txBody>
          <a:bodyPr anchor="ctr"/>
          <a:lstStyle>
            <a:lvl1pPr marL="0" indent="0" algn="l" defTabSz="457200" rtl="0" eaLnBrk="1" latinLnBrk="0" hangingPunct="1">
              <a:spcBef>
                <a:spcPct val="20000"/>
              </a:spcBef>
              <a:buFont typeface="Arial"/>
              <a:buNone/>
              <a:defRPr sz="2000" kern="1200">
                <a:solidFill>
                  <a:schemeClr val="tx1">
                    <a:tint val="75000"/>
                  </a:schemeClr>
                </a:solidFill>
                <a:latin typeface="Helvetica"/>
                <a:ea typeface="+mn-ea"/>
                <a:cs typeface="Helvetica"/>
              </a:defRPr>
            </a:lvl1pPr>
            <a:lvl2pPr marL="457200" indent="0" algn="l" defTabSz="457200" rtl="0" eaLnBrk="1" latinLnBrk="0" hangingPunct="1">
              <a:spcBef>
                <a:spcPct val="20000"/>
              </a:spcBef>
              <a:buFont typeface="Arial"/>
              <a:buNone/>
              <a:defRPr sz="1800" kern="1200">
                <a:solidFill>
                  <a:schemeClr val="tx1">
                    <a:tint val="75000"/>
                  </a:schemeClr>
                </a:solidFill>
                <a:latin typeface="Helvetica"/>
                <a:ea typeface="+mn-ea"/>
                <a:cs typeface="Helvetica"/>
              </a:defRPr>
            </a:lvl2pPr>
            <a:lvl3pPr marL="914400" indent="0" algn="l" defTabSz="457200" rtl="0" eaLnBrk="1" latinLnBrk="0" hangingPunct="1">
              <a:spcBef>
                <a:spcPct val="20000"/>
              </a:spcBef>
              <a:buFont typeface="Arial"/>
              <a:buNone/>
              <a:defRPr sz="1600" kern="1200">
                <a:solidFill>
                  <a:schemeClr val="tx1">
                    <a:tint val="75000"/>
                  </a:schemeClr>
                </a:solidFill>
                <a:latin typeface="Helvetica"/>
                <a:ea typeface="+mn-ea"/>
                <a:cs typeface="Helvetica"/>
              </a:defRPr>
            </a:lvl3pPr>
            <a:lvl4pPr marL="1371600" indent="0" algn="l" defTabSz="457200" rtl="0" eaLnBrk="1" latinLnBrk="0" hangingPunct="1">
              <a:spcBef>
                <a:spcPct val="20000"/>
              </a:spcBef>
              <a:buFont typeface="Arial"/>
              <a:buNone/>
              <a:defRPr sz="1400" kern="1200">
                <a:solidFill>
                  <a:schemeClr val="tx1">
                    <a:tint val="75000"/>
                  </a:schemeClr>
                </a:solidFill>
                <a:latin typeface="Helvetica"/>
                <a:ea typeface="+mn-ea"/>
                <a:cs typeface="Helvetica"/>
              </a:defRPr>
            </a:lvl4pPr>
            <a:lvl5pPr marL="1828800" indent="0" algn="l" defTabSz="457200" rtl="0" eaLnBrk="1" latinLnBrk="0" hangingPunct="1">
              <a:spcBef>
                <a:spcPct val="20000"/>
              </a:spcBef>
              <a:buFont typeface="Arial"/>
              <a:buNone/>
              <a:defRPr sz="1400" kern="1200">
                <a:solidFill>
                  <a:schemeClr val="tx1">
                    <a:tint val="75000"/>
                  </a:schemeClr>
                </a:solidFill>
                <a:latin typeface="Helvetica"/>
                <a:ea typeface="+mn-ea"/>
                <a:cs typeface="Helvetica"/>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s-ES_tradnl" sz="1200" dirty="0">
                <a:solidFill>
                  <a:srgbClr val="0C206A"/>
                </a:solidFill>
              </a:rPr>
              <a:t>UNIDAD DE ENLACE Y ANÁLISIS </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s-ES_tradnl" sz="1200" b="0" i="0" u="none" strike="noStrike" kern="1200" cap="none" spc="0" normalizeH="0" baseline="0" noProof="0" dirty="0">
                <a:ln>
                  <a:noFill/>
                </a:ln>
                <a:solidFill>
                  <a:srgbClr val="0C206A"/>
                </a:solidFill>
                <a:effectLst/>
                <a:uLnTx/>
                <a:uFillTx/>
                <a:latin typeface="Helvetica"/>
                <a:ea typeface="+mn-ea"/>
                <a:cs typeface="Helvetica"/>
              </a:rPr>
              <a:t>FISCALÍA</a:t>
            </a:r>
            <a:r>
              <a:rPr kumimoji="0" lang="es-ES_tradnl" sz="1200" b="0" i="0" u="none" strike="noStrike" kern="1200" cap="none" spc="0" normalizeH="0" noProof="0" dirty="0">
                <a:ln>
                  <a:noFill/>
                </a:ln>
                <a:solidFill>
                  <a:srgbClr val="0C206A"/>
                </a:solidFill>
                <a:effectLst/>
                <a:uLnTx/>
                <a:uFillTx/>
                <a:latin typeface="Helvetica"/>
                <a:ea typeface="+mn-ea"/>
                <a:cs typeface="Helvetica"/>
              </a:rPr>
              <a:t> DE DELITOS DE NARCOACTIVIDAD</a:t>
            </a:r>
            <a:endParaRPr kumimoji="0" lang="es-ES_tradnl" sz="1200" b="0" i="0" u="none" strike="noStrike" kern="1200" cap="none" spc="0" normalizeH="0" baseline="0" noProof="0" dirty="0">
              <a:ln>
                <a:noFill/>
              </a:ln>
              <a:solidFill>
                <a:srgbClr val="0C206A"/>
              </a:solidFill>
              <a:effectLst/>
              <a:uLnTx/>
              <a:uFillTx/>
              <a:latin typeface="Helvetica"/>
              <a:ea typeface="+mn-ea"/>
              <a:cs typeface="Helvetica"/>
            </a:endParaRPr>
          </a:p>
        </p:txBody>
      </p:sp>
    </p:spTree>
    <p:extLst>
      <p:ext uri="{BB962C8B-B14F-4D97-AF65-F5344CB8AC3E}">
        <p14:creationId xmlns:p14="http://schemas.microsoft.com/office/powerpoint/2010/main" val="1816142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texto 2">
            <a:extLst>
              <a:ext uri="{FF2B5EF4-FFF2-40B4-BE49-F238E27FC236}">
                <a16:creationId xmlns:a16="http://schemas.microsoft.com/office/drawing/2014/main" id="{3856A806-5D3E-4766-99F5-97508FCEFE64}"/>
              </a:ext>
            </a:extLst>
          </p:cNvPr>
          <p:cNvSpPr txBox="1">
            <a:spLocks/>
          </p:cNvSpPr>
          <p:nvPr/>
        </p:nvSpPr>
        <p:spPr>
          <a:xfrm>
            <a:off x="2476399" y="6049290"/>
            <a:ext cx="4464727" cy="783771"/>
          </a:xfrm>
          <a:prstGeom prst="rect">
            <a:avLst/>
          </a:prstGeom>
          <a:noFill/>
        </p:spPr>
        <p:txBody>
          <a:bodyPr anchor="ctr"/>
          <a:lstStyle>
            <a:lvl1pPr marL="0" indent="0" algn="l" defTabSz="457200" rtl="0" eaLnBrk="1" latinLnBrk="0" hangingPunct="1">
              <a:spcBef>
                <a:spcPct val="20000"/>
              </a:spcBef>
              <a:buFont typeface="Arial"/>
              <a:buNone/>
              <a:defRPr sz="2000" kern="1200">
                <a:solidFill>
                  <a:schemeClr val="tx1">
                    <a:tint val="75000"/>
                  </a:schemeClr>
                </a:solidFill>
                <a:latin typeface="Helvetica"/>
                <a:ea typeface="+mn-ea"/>
                <a:cs typeface="Helvetica"/>
              </a:defRPr>
            </a:lvl1pPr>
            <a:lvl2pPr marL="457200" indent="0" algn="l" defTabSz="457200" rtl="0" eaLnBrk="1" latinLnBrk="0" hangingPunct="1">
              <a:spcBef>
                <a:spcPct val="20000"/>
              </a:spcBef>
              <a:buFont typeface="Arial"/>
              <a:buNone/>
              <a:defRPr sz="1800" kern="1200">
                <a:solidFill>
                  <a:schemeClr val="tx1">
                    <a:tint val="75000"/>
                  </a:schemeClr>
                </a:solidFill>
                <a:latin typeface="Helvetica"/>
                <a:ea typeface="+mn-ea"/>
                <a:cs typeface="Helvetica"/>
              </a:defRPr>
            </a:lvl2pPr>
            <a:lvl3pPr marL="914400" indent="0" algn="l" defTabSz="457200" rtl="0" eaLnBrk="1" latinLnBrk="0" hangingPunct="1">
              <a:spcBef>
                <a:spcPct val="20000"/>
              </a:spcBef>
              <a:buFont typeface="Arial"/>
              <a:buNone/>
              <a:defRPr sz="1600" kern="1200">
                <a:solidFill>
                  <a:schemeClr val="tx1">
                    <a:tint val="75000"/>
                  </a:schemeClr>
                </a:solidFill>
                <a:latin typeface="Helvetica"/>
                <a:ea typeface="+mn-ea"/>
                <a:cs typeface="Helvetica"/>
              </a:defRPr>
            </a:lvl3pPr>
            <a:lvl4pPr marL="1371600" indent="0" algn="l" defTabSz="457200" rtl="0" eaLnBrk="1" latinLnBrk="0" hangingPunct="1">
              <a:spcBef>
                <a:spcPct val="20000"/>
              </a:spcBef>
              <a:buFont typeface="Arial"/>
              <a:buNone/>
              <a:defRPr sz="1400" kern="1200">
                <a:solidFill>
                  <a:schemeClr val="tx1">
                    <a:tint val="75000"/>
                  </a:schemeClr>
                </a:solidFill>
                <a:latin typeface="Helvetica"/>
                <a:ea typeface="+mn-ea"/>
                <a:cs typeface="Helvetica"/>
              </a:defRPr>
            </a:lvl4pPr>
            <a:lvl5pPr marL="1828800" indent="0" algn="l" defTabSz="457200" rtl="0" eaLnBrk="1" latinLnBrk="0" hangingPunct="1">
              <a:spcBef>
                <a:spcPct val="20000"/>
              </a:spcBef>
              <a:buFont typeface="Arial"/>
              <a:buNone/>
              <a:defRPr sz="1400" kern="1200">
                <a:solidFill>
                  <a:schemeClr val="tx1">
                    <a:tint val="75000"/>
                  </a:schemeClr>
                </a:solidFill>
                <a:latin typeface="Helvetica"/>
                <a:ea typeface="+mn-ea"/>
                <a:cs typeface="Helvetica"/>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s-ES_tradnl" sz="1200" dirty="0">
                <a:solidFill>
                  <a:srgbClr val="0C206A"/>
                </a:solidFill>
              </a:rPr>
              <a:t>UNIDAD DE ENLACE Y ANÁLISIS </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s-ES_tradnl" sz="1200" b="0" i="0" u="none" strike="noStrike" kern="1200" cap="none" spc="0" normalizeH="0" baseline="0" noProof="0" dirty="0">
                <a:ln>
                  <a:noFill/>
                </a:ln>
                <a:solidFill>
                  <a:srgbClr val="0C206A"/>
                </a:solidFill>
                <a:effectLst/>
                <a:uLnTx/>
                <a:uFillTx/>
                <a:latin typeface="Helvetica"/>
                <a:ea typeface="+mn-ea"/>
                <a:cs typeface="Helvetica"/>
              </a:rPr>
              <a:t>FISCALÍA</a:t>
            </a:r>
            <a:r>
              <a:rPr kumimoji="0" lang="es-ES_tradnl" sz="1200" b="0" i="0" u="none" strike="noStrike" kern="1200" cap="none" spc="0" normalizeH="0" noProof="0" dirty="0">
                <a:ln>
                  <a:noFill/>
                </a:ln>
                <a:solidFill>
                  <a:srgbClr val="0C206A"/>
                </a:solidFill>
                <a:effectLst/>
                <a:uLnTx/>
                <a:uFillTx/>
                <a:latin typeface="Helvetica"/>
                <a:ea typeface="+mn-ea"/>
                <a:cs typeface="Helvetica"/>
              </a:rPr>
              <a:t> DE DELITOS DE NARCOACTIVIDAD</a:t>
            </a:r>
            <a:endParaRPr kumimoji="0" lang="es-ES_tradnl" sz="1200" b="0" i="0" u="none" strike="noStrike" kern="1200" cap="none" spc="0" normalizeH="0" baseline="0" noProof="0" dirty="0">
              <a:ln>
                <a:noFill/>
              </a:ln>
              <a:solidFill>
                <a:srgbClr val="0C206A"/>
              </a:solidFill>
              <a:effectLst/>
              <a:uLnTx/>
              <a:uFillTx/>
              <a:latin typeface="Helvetica"/>
              <a:ea typeface="+mn-ea"/>
              <a:cs typeface="Helvetica"/>
            </a:endParaRPr>
          </a:p>
        </p:txBody>
      </p:sp>
      <p:pic>
        <p:nvPicPr>
          <p:cNvPr id="10" name="Picture 9">
            <a:extLst>
              <a:ext uri="{FF2B5EF4-FFF2-40B4-BE49-F238E27FC236}">
                <a16:creationId xmlns:a16="http://schemas.microsoft.com/office/drawing/2014/main" id="{E34DC6F8-83B3-4F0D-AF60-FDDDC0141292}"/>
              </a:ext>
            </a:extLst>
          </p:cNvPr>
          <p:cNvPicPr>
            <a:picLocks noChangeAspect="1"/>
          </p:cNvPicPr>
          <p:nvPr/>
        </p:nvPicPr>
        <p:blipFill rotWithShape="1">
          <a:blip r:embed="rId2"/>
          <a:srcRect l="15326" t="21629" r="15761" b="6645"/>
          <a:stretch/>
        </p:blipFill>
        <p:spPr>
          <a:xfrm>
            <a:off x="1470990" y="530087"/>
            <a:ext cx="9342783" cy="5155095"/>
          </a:xfrm>
          <a:prstGeom prst="rect">
            <a:avLst/>
          </a:prstGeom>
        </p:spPr>
      </p:pic>
    </p:spTree>
    <p:extLst>
      <p:ext uri="{BB962C8B-B14F-4D97-AF65-F5344CB8AC3E}">
        <p14:creationId xmlns:p14="http://schemas.microsoft.com/office/powerpoint/2010/main" val="1127617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ítulo 1"/>
          <p:cNvSpPr>
            <a:spLocks noGrp="1"/>
          </p:cNvSpPr>
          <p:nvPr>
            <p:ph type="title"/>
          </p:nvPr>
        </p:nvSpPr>
        <p:spPr>
          <a:xfrm>
            <a:off x="2798814" y="161495"/>
            <a:ext cx="9098422" cy="1277033"/>
          </a:xfrm>
        </p:spPr>
        <p:txBody>
          <a:bodyPr anchor="ctr">
            <a:noAutofit/>
          </a:bodyPr>
          <a:lstStyle/>
          <a:p>
            <a:pPr algn="ctr"/>
            <a:r>
              <a:rPr lang="es-ES" sz="2800" b="0" dirty="0">
                <a:ln w="12700">
                  <a:solidFill>
                    <a:schemeClr val="accent3">
                      <a:lumMod val="50000"/>
                    </a:schemeClr>
                  </a:solidFill>
                  <a:prstDash val="solid"/>
                </a:ln>
                <a:solidFill>
                  <a:schemeClr val="bg2">
                    <a:lumMod val="10000"/>
                  </a:schemeClr>
                </a:solidFill>
                <a:latin typeface="Helvetica Neue" panose="02000503000000020004"/>
                <a:ea typeface="+mn-ea"/>
                <a:cs typeface="Helvetica" panose="020B0604020202020204" pitchFamily="34" charset="0"/>
              </a:rPr>
              <a:t>Incautación de 44 paquetes de dinero en efectivo, ascendiendo a la cantidad de USD 804,570.00.</a:t>
            </a:r>
            <a:endParaRPr lang="es-GT" sz="2800" b="0" dirty="0">
              <a:ln w="12700">
                <a:solidFill>
                  <a:schemeClr val="accent3">
                    <a:lumMod val="50000"/>
                  </a:schemeClr>
                </a:solidFill>
                <a:prstDash val="solid"/>
              </a:ln>
              <a:solidFill>
                <a:schemeClr val="bg2">
                  <a:lumMod val="10000"/>
                </a:schemeClr>
              </a:solidFill>
              <a:latin typeface="Helvetica Neue" panose="02000503000000020004"/>
              <a:ea typeface="+mn-ea"/>
              <a:cs typeface="Helvetica" panose="020B0604020202020204" pitchFamily="34" charset="0"/>
            </a:endParaRPr>
          </a:p>
        </p:txBody>
      </p:sp>
      <p:sp>
        <p:nvSpPr>
          <p:cNvPr id="7" name="CuadroTexto 6"/>
          <p:cNvSpPr txBox="1"/>
          <p:nvPr/>
        </p:nvSpPr>
        <p:spPr>
          <a:xfrm>
            <a:off x="7537545" y="1310153"/>
            <a:ext cx="3727302" cy="523220"/>
          </a:xfrm>
          <a:prstGeom prst="rect">
            <a:avLst/>
          </a:prstGeom>
          <a:noFill/>
        </p:spPr>
        <p:txBody>
          <a:bodyPr wrap="none" rtlCol="0">
            <a:spAutoFit/>
          </a:bodyPr>
          <a:lstStyle/>
          <a:p>
            <a:r>
              <a:rPr lang="es-ES" sz="2800" dirty="0">
                <a:latin typeface="Helvetica" panose="020B0604020202020204" pitchFamily="34" charset="0"/>
                <a:cs typeface="Helvetica" panose="020B0604020202020204" pitchFamily="34" charset="0"/>
              </a:rPr>
              <a:t>28 de febrero de 2020</a:t>
            </a:r>
            <a:endParaRPr lang="es-GT" sz="2800" dirty="0">
              <a:latin typeface="Helvetica" panose="020B0604020202020204" pitchFamily="34" charset="0"/>
              <a:cs typeface="Helvetica" panose="020B0604020202020204" pitchFamily="34" charset="0"/>
            </a:endParaRPr>
          </a:p>
        </p:txBody>
      </p:sp>
      <p:sp>
        <p:nvSpPr>
          <p:cNvPr id="8" name="Marcador de texto 2">
            <a:extLst>
              <a:ext uri="{FF2B5EF4-FFF2-40B4-BE49-F238E27FC236}">
                <a16:creationId xmlns:a16="http://schemas.microsoft.com/office/drawing/2014/main" id="{3856A806-5D3E-4766-99F5-97508FCEFE64}"/>
              </a:ext>
            </a:extLst>
          </p:cNvPr>
          <p:cNvSpPr txBox="1">
            <a:spLocks/>
          </p:cNvSpPr>
          <p:nvPr/>
        </p:nvSpPr>
        <p:spPr>
          <a:xfrm>
            <a:off x="2476399" y="6049290"/>
            <a:ext cx="4464727" cy="783771"/>
          </a:xfrm>
          <a:prstGeom prst="rect">
            <a:avLst/>
          </a:prstGeom>
          <a:noFill/>
        </p:spPr>
        <p:txBody>
          <a:bodyPr anchor="ctr"/>
          <a:lstStyle>
            <a:lvl1pPr marL="0" indent="0" algn="l" defTabSz="457200" rtl="0" eaLnBrk="1" latinLnBrk="0" hangingPunct="1">
              <a:spcBef>
                <a:spcPct val="20000"/>
              </a:spcBef>
              <a:buFont typeface="Arial"/>
              <a:buNone/>
              <a:defRPr sz="2000" kern="1200">
                <a:solidFill>
                  <a:schemeClr val="tx1">
                    <a:tint val="75000"/>
                  </a:schemeClr>
                </a:solidFill>
                <a:latin typeface="Helvetica"/>
                <a:ea typeface="+mn-ea"/>
                <a:cs typeface="Helvetica"/>
              </a:defRPr>
            </a:lvl1pPr>
            <a:lvl2pPr marL="457200" indent="0" algn="l" defTabSz="457200" rtl="0" eaLnBrk="1" latinLnBrk="0" hangingPunct="1">
              <a:spcBef>
                <a:spcPct val="20000"/>
              </a:spcBef>
              <a:buFont typeface="Arial"/>
              <a:buNone/>
              <a:defRPr sz="1800" kern="1200">
                <a:solidFill>
                  <a:schemeClr val="tx1">
                    <a:tint val="75000"/>
                  </a:schemeClr>
                </a:solidFill>
                <a:latin typeface="Helvetica"/>
                <a:ea typeface="+mn-ea"/>
                <a:cs typeface="Helvetica"/>
              </a:defRPr>
            </a:lvl2pPr>
            <a:lvl3pPr marL="914400" indent="0" algn="l" defTabSz="457200" rtl="0" eaLnBrk="1" latinLnBrk="0" hangingPunct="1">
              <a:spcBef>
                <a:spcPct val="20000"/>
              </a:spcBef>
              <a:buFont typeface="Arial"/>
              <a:buNone/>
              <a:defRPr sz="1600" kern="1200">
                <a:solidFill>
                  <a:schemeClr val="tx1">
                    <a:tint val="75000"/>
                  </a:schemeClr>
                </a:solidFill>
                <a:latin typeface="Helvetica"/>
                <a:ea typeface="+mn-ea"/>
                <a:cs typeface="Helvetica"/>
              </a:defRPr>
            </a:lvl3pPr>
            <a:lvl4pPr marL="1371600" indent="0" algn="l" defTabSz="457200" rtl="0" eaLnBrk="1" latinLnBrk="0" hangingPunct="1">
              <a:spcBef>
                <a:spcPct val="20000"/>
              </a:spcBef>
              <a:buFont typeface="Arial"/>
              <a:buNone/>
              <a:defRPr sz="1400" kern="1200">
                <a:solidFill>
                  <a:schemeClr val="tx1">
                    <a:tint val="75000"/>
                  </a:schemeClr>
                </a:solidFill>
                <a:latin typeface="Helvetica"/>
                <a:ea typeface="+mn-ea"/>
                <a:cs typeface="Helvetica"/>
              </a:defRPr>
            </a:lvl4pPr>
            <a:lvl5pPr marL="1828800" indent="0" algn="l" defTabSz="457200" rtl="0" eaLnBrk="1" latinLnBrk="0" hangingPunct="1">
              <a:spcBef>
                <a:spcPct val="20000"/>
              </a:spcBef>
              <a:buFont typeface="Arial"/>
              <a:buNone/>
              <a:defRPr sz="1400" kern="1200">
                <a:solidFill>
                  <a:schemeClr val="tx1">
                    <a:tint val="75000"/>
                  </a:schemeClr>
                </a:solidFill>
                <a:latin typeface="Helvetica"/>
                <a:ea typeface="+mn-ea"/>
                <a:cs typeface="Helvetica"/>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s-ES_tradnl" sz="1200" dirty="0">
                <a:solidFill>
                  <a:srgbClr val="0C206A"/>
                </a:solidFill>
              </a:rPr>
              <a:t>UNIDAD DE ENLACE Y ANÁLISIS </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s-ES_tradnl" sz="1200" b="0" i="0" u="none" strike="noStrike" kern="1200" cap="none" spc="0" normalizeH="0" baseline="0" noProof="0" dirty="0">
                <a:ln>
                  <a:noFill/>
                </a:ln>
                <a:solidFill>
                  <a:srgbClr val="0C206A"/>
                </a:solidFill>
                <a:effectLst/>
                <a:uLnTx/>
                <a:uFillTx/>
                <a:latin typeface="Helvetica"/>
                <a:ea typeface="+mn-ea"/>
                <a:cs typeface="Helvetica"/>
              </a:rPr>
              <a:t>FISCALÍA</a:t>
            </a:r>
            <a:r>
              <a:rPr kumimoji="0" lang="es-ES_tradnl" sz="1200" b="0" i="0" u="none" strike="noStrike" kern="1200" cap="none" spc="0" normalizeH="0" noProof="0" dirty="0">
                <a:ln>
                  <a:noFill/>
                </a:ln>
                <a:solidFill>
                  <a:srgbClr val="0C206A"/>
                </a:solidFill>
                <a:effectLst/>
                <a:uLnTx/>
                <a:uFillTx/>
                <a:latin typeface="Helvetica"/>
                <a:ea typeface="+mn-ea"/>
                <a:cs typeface="Helvetica"/>
              </a:rPr>
              <a:t> DE DELITOS DE NARCOACTIVIDAD</a:t>
            </a:r>
            <a:endParaRPr kumimoji="0" lang="es-ES_tradnl" sz="1200" b="0" i="0" u="none" strike="noStrike" kern="1200" cap="none" spc="0" normalizeH="0" baseline="0" noProof="0" dirty="0">
              <a:ln>
                <a:noFill/>
              </a:ln>
              <a:solidFill>
                <a:srgbClr val="0C206A"/>
              </a:solidFill>
              <a:effectLst/>
              <a:uLnTx/>
              <a:uFillTx/>
              <a:latin typeface="Helvetica"/>
              <a:ea typeface="+mn-ea"/>
              <a:cs typeface="Helvetica"/>
            </a:endParaRPr>
          </a:p>
        </p:txBody>
      </p:sp>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3257" y="3748464"/>
            <a:ext cx="3246824" cy="24115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321" y="1310153"/>
            <a:ext cx="2527677" cy="48498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Imagen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7867144" y="1804029"/>
            <a:ext cx="3477005" cy="50135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Imagen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4038972" y="872814"/>
            <a:ext cx="2114842" cy="32462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571949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texto 2">
            <a:extLst>
              <a:ext uri="{FF2B5EF4-FFF2-40B4-BE49-F238E27FC236}">
                <a16:creationId xmlns:a16="http://schemas.microsoft.com/office/drawing/2014/main" id="{3856A806-5D3E-4766-99F5-97508FCEFE64}"/>
              </a:ext>
            </a:extLst>
          </p:cNvPr>
          <p:cNvSpPr txBox="1">
            <a:spLocks/>
          </p:cNvSpPr>
          <p:nvPr/>
        </p:nvSpPr>
        <p:spPr>
          <a:xfrm>
            <a:off x="2476399" y="6049290"/>
            <a:ext cx="4464727" cy="783771"/>
          </a:xfrm>
          <a:prstGeom prst="rect">
            <a:avLst/>
          </a:prstGeom>
          <a:noFill/>
        </p:spPr>
        <p:txBody>
          <a:bodyPr anchor="ctr"/>
          <a:lstStyle>
            <a:lvl1pPr marL="0" indent="0" algn="l" defTabSz="457200" rtl="0" eaLnBrk="1" latinLnBrk="0" hangingPunct="1">
              <a:spcBef>
                <a:spcPct val="20000"/>
              </a:spcBef>
              <a:buFont typeface="Arial"/>
              <a:buNone/>
              <a:defRPr sz="2000" kern="1200">
                <a:solidFill>
                  <a:schemeClr val="tx1">
                    <a:tint val="75000"/>
                  </a:schemeClr>
                </a:solidFill>
                <a:latin typeface="Helvetica"/>
                <a:ea typeface="+mn-ea"/>
                <a:cs typeface="Helvetica"/>
              </a:defRPr>
            </a:lvl1pPr>
            <a:lvl2pPr marL="457200" indent="0" algn="l" defTabSz="457200" rtl="0" eaLnBrk="1" latinLnBrk="0" hangingPunct="1">
              <a:spcBef>
                <a:spcPct val="20000"/>
              </a:spcBef>
              <a:buFont typeface="Arial"/>
              <a:buNone/>
              <a:defRPr sz="1800" kern="1200">
                <a:solidFill>
                  <a:schemeClr val="tx1">
                    <a:tint val="75000"/>
                  </a:schemeClr>
                </a:solidFill>
                <a:latin typeface="Helvetica"/>
                <a:ea typeface="+mn-ea"/>
                <a:cs typeface="Helvetica"/>
              </a:defRPr>
            </a:lvl2pPr>
            <a:lvl3pPr marL="914400" indent="0" algn="l" defTabSz="457200" rtl="0" eaLnBrk="1" latinLnBrk="0" hangingPunct="1">
              <a:spcBef>
                <a:spcPct val="20000"/>
              </a:spcBef>
              <a:buFont typeface="Arial"/>
              <a:buNone/>
              <a:defRPr sz="1600" kern="1200">
                <a:solidFill>
                  <a:schemeClr val="tx1">
                    <a:tint val="75000"/>
                  </a:schemeClr>
                </a:solidFill>
                <a:latin typeface="Helvetica"/>
                <a:ea typeface="+mn-ea"/>
                <a:cs typeface="Helvetica"/>
              </a:defRPr>
            </a:lvl3pPr>
            <a:lvl4pPr marL="1371600" indent="0" algn="l" defTabSz="457200" rtl="0" eaLnBrk="1" latinLnBrk="0" hangingPunct="1">
              <a:spcBef>
                <a:spcPct val="20000"/>
              </a:spcBef>
              <a:buFont typeface="Arial"/>
              <a:buNone/>
              <a:defRPr sz="1400" kern="1200">
                <a:solidFill>
                  <a:schemeClr val="tx1">
                    <a:tint val="75000"/>
                  </a:schemeClr>
                </a:solidFill>
                <a:latin typeface="Helvetica"/>
                <a:ea typeface="+mn-ea"/>
                <a:cs typeface="Helvetica"/>
              </a:defRPr>
            </a:lvl4pPr>
            <a:lvl5pPr marL="1828800" indent="0" algn="l" defTabSz="457200" rtl="0" eaLnBrk="1" latinLnBrk="0" hangingPunct="1">
              <a:spcBef>
                <a:spcPct val="20000"/>
              </a:spcBef>
              <a:buFont typeface="Arial"/>
              <a:buNone/>
              <a:defRPr sz="1400" kern="1200">
                <a:solidFill>
                  <a:schemeClr val="tx1">
                    <a:tint val="75000"/>
                  </a:schemeClr>
                </a:solidFill>
                <a:latin typeface="Helvetica"/>
                <a:ea typeface="+mn-ea"/>
                <a:cs typeface="Helvetica"/>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s-ES_tradnl" sz="1200" dirty="0">
                <a:solidFill>
                  <a:srgbClr val="0C206A"/>
                </a:solidFill>
              </a:rPr>
              <a:t>UNIDAD DE ENLACE Y ANÁLISIS </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s-ES_tradnl" sz="1200" b="0" i="0" u="none" strike="noStrike" kern="1200" cap="none" spc="0" normalizeH="0" baseline="0" noProof="0" dirty="0">
                <a:ln>
                  <a:noFill/>
                </a:ln>
                <a:solidFill>
                  <a:srgbClr val="0C206A"/>
                </a:solidFill>
                <a:effectLst/>
                <a:uLnTx/>
                <a:uFillTx/>
                <a:latin typeface="Helvetica"/>
                <a:ea typeface="+mn-ea"/>
                <a:cs typeface="Helvetica"/>
              </a:rPr>
              <a:t>FISCALÍA</a:t>
            </a:r>
            <a:r>
              <a:rPr kumimoji="0" lang="es-ES_tradnl" sz="1200" b="0" i="0" u="none" strike="noStrike" kern="1200" cap="none" spc="0" normalizeH="0" noProof="0" dirty="0">
                <a:ln>
                  <a:noFill/>
                </a:ln>
                <a:solidFill>
                  <a:srgbClr val="0C206A"/>
                </a:solidFill>
                <a:effectLst/>
                <a:uLnTx/>
                <a:uFillTx/>
                <a:latin typeface="Helvetica"/>
                <a:ea typeface="+mn-ea"/>
                <a:cs typeface="Helvetica"/>
              </a:rPr>
              <a:t> DE DELITOS DE NARCOACTIVIDAD</a:t>
            </a:r>
            <a:endParaRPr kumimoji="0" lang="es-ES_tradnl" sz="1200" b="0" i="0" u="none" strike="noStrike" kern="1200" cap="none" spc="0" normalizeH="0" baseline="0" noProof="0" dirty="0">
              <a:ln>
                <a:noFill/>
              </a:ln>
              <a:solidFill>
                <a:srgbClr val="0C206A"/>
              </a:solidFill>
              <a:effectLst/>
              <a:uLnTx/>
              <a:uFillTx/>
              <a:latin typeface="Helvetica"/>
              <a:ea typeface="+mn-ea"/>
              <a:cs typeface="Helvetica"/>
            </a:endParaRPr>
          </a:p>
        </p:txBody>
      </p:sp>
      <p:pic>
        <p:nvPicPr>
          <p:cNvPr id="5" name="Picture 4">
            <a:extLst>
              <a:ext uri="{FF2B5EF4-FFF2-40B4-BE49-F238E27FC236}">
                <a16:creationId xmlns:a16="http://schemas.microsoft.com/office/drawing/2014/main" id="{59096DCF-5B49-45E2-80A1-5F0CA7F94CDE}"/>
              </a:ext>
            </a:extLst>
          </p:cNvPr>
          <p:cNvPicPr>
            <a:picLocks noChangeAspect="1"/>
          </p:cNvPicPr>
          <p:nvPr/>
        </p:nvPicPr>
        <p:blipFill rotWithShape="1">
          <a:blip r:embed="rId2"/>
          <a:srcRect l="35326" t="20276" r="38044" b="17826"/>
          <a:stretch/>
        </p:blipFill>
        <p:spPr>
          <a:xfrm>
            <a:off x="2809461" y="212036"/>
            <a:ext cx="5950225" cy="5837254"/>
          </a:xfrm>
          <a:prstGeom prst="rect">
            <a:avLst/>
          </a:prstGeom>
        </p:spPr>
      </p:pic>
    </p:spTree>
    <p:extLst>
      <p:ext uri="{BB962C8B-B14F-4D97-AF65-F5344CB8AC3E}">
        <p14:creationId xmlns:p14="http://schemas.microsoft.com/office/powerpoint/2010/main" val="2462492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2">
            <a:extLst>
              <a:ext uri="{FF2B5EF4-FFF2-40B4-BE49-F238E27FC236}">
                <a16:creationId xmlns:a16="http://schemas.microsoft.com/office/drawing/2014/main" id="{3856A806-5D3E-4766-99F5-97508FCEFE64}"/>
              </a:ext>
            </a:extLst>
          </p:cNvPr>
          <p:cNvSpPr txBox="1">
            <a:spLocks/>
          </p:cNvSpPr>
          <p:nvPr/>
        </p:nvSpPr>
        <p:spPr>
          <a:xfrm>
            <a:off x="2476399" y="6049290"/>
            <a:ext cx="4464727" cy="783771"/>
          </a:xfrm>
          <a:prstGeom prst="rect">
            <a:avLst/>
          </a:prstGeom>
          <a:noFill/>
        </p:spPr>
        <p:txBody>
          <a:bodyPr anchor="ctr"/>
          <a:lstStyle>
            <a:lvl1pPr marL="0" indent="0" algn="l" defTabSz="457200" rtl="0" eaLnBrk="1" latinLnBrk="0" hangingPunct="1">
              <a:spcBef>
                <a:spcPct val="20000"/>
              </a:spcBef>
              <a:buFont typeface="Arial"/>
              <a:buNone/>
              <a:defRPr sz="2000" kern="1200">
                <a:solidFill>
                  <a:schemeClr val="tx1">
                    <a:tint val="75000"/>
                  </a:schemeClr>
                </a:solidFill>
                <a:latin typeface="Helvetica"/>
                <a:ea typeface="+mn-ea"/>
                <a:cs typeface="Helvetica"/>
              </a:defRPr>
            </a:lvl1pPr>
            <a:lvl2pPr marL="457200" indent="0" algn="l" defTabSz="457200" rtl="0" eaLnBrk="1" latinLnBrk="0" hangingPunct="1">
              <a:spcBef>
                <a:spcPct val="20000"/>
              </a:spcBef>
              <a:buFont typeface="Arial"/>
              <a:buNone/>
              <a:defRPr sz="1800" kern="1200">
                <a:solidFill>
                  <a:schemeClr val="tx1">
                    <a:tint val="75000"/>
                  </a:schemeClr>
                </a:solidFill>
                <a:latin typeface="Helvetica"/>
                <a:ea typeface="+mn-ea"/>
                <a:cs typeface="Helvetica"/>
              </a:defRPr>
            </a:lvl2pPr>
            <a:lvl3pPr marL="914400" indent="0" algn="l" defTabSz="457200" rtl="0" eaLnBrk="1" latinLnBrk="0" hangingPunct="1">
              <a:spcBef>
                <a:spcPct val="20000"/>
              </a:spcBef>
              <a:buFont typeface="Arial"/>
              <a:buNone/>
              <a:defRPr sz="1600" kern="1200">
                <a:solidFill>
                  <a:schemeClr val="tx1">
                    <a:tint val="75000"/>
                  </a:schemeClr>
                </a:solidFill>
                <a:latin typeface="Helvetica"/>
                <a:ea typeface="+mn-ea"/>
                <a:cs typeface="Helvetica"/>
              </a:defRPr>
            </a:lvl3pPr>
            <a:lvl4pPr marL="1371600" indent="0" algn="l" defTabSz="457200" rtl="0" eaLnBrk="1" latinLnBrk="0" hangingPunct="1">
              <a:spcBef>
                <a:spcPct val="20000"/>
              </a:spcBef>
              <a:buFont typeface="Arial"/>
              <a:buNone/>
              <a:defRPr sz="1400" kern="1200">
                <a:solidFill>
                  <a:schemeClr val="tx1">
                    <a:tint val="75000"/>
                  </a:schemeClr>
                </a:solidFill>
                <a:latin typeface="Helvetica"/>
                <a:ea typeface="+mn-ea"/>
                <a:cs typeface="Helvetica"/>
              </a:defRPr>
            </a:lvl4pPr>
            <a:lvl5pPr marL="1828800" indent="0" algn="l" defTabSz="457200" rtl="0" eaLnBrk="1" latinLnBrk="0" hangingPunct="1">
              <a:spcBef>
                <a:spcPct val="20000"/>
              </a:spcBef>
              <a:buFont typeface="Arial"/>
              <a:buNone/>
              <a:defRPr sz="1400" kern="1200">
                <a:solidFill>
                  <a:schemeClr val="tx1">
                    <a:tint val="75000"/>
                  </a:schemeClr>
                </a:solidFill>
                <a:latin typeface="Helvetica"/>
                <a:ea typeface="+mn-ea"/>
                <a:cs typeface="Helvetica"/>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s-ES_tradnl" sz="1200" dirty="0">
                <a:solidFill>
                  <a:srgbClr val="0C206A"/>
                </a:solidFill>
              </a:rPr>
              <a:t>UNIDAD DE ENLACE Y ANÁLISIS </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s-ES_tradnl" sz="1200" b="0" i="0" u="none" strike="noStrike" kern="1200" cap="none" spc="0" normalizeH="0" baseline="0" noProof="0" dirty="0">
                <a:ln>
                  <a:noFill/>
                </a:ln>
                <a:solidFill>
                  <a:srgbClr val="0C206A"/>
                </a:solidFill>
                <a:effectLst/>
                <a:uLnTx/>
                <a:uFillTx/>
                <a:latin typeface="Helvetica"/>
                <a:ea typeface="+mn-ea"/>
                <a:cs typeface="Helvetica"/>
              </a:rPr>
              <a:t>FISCALÍA</a:t>
            </a:r>
            <a:r>
              <a:rPr kumimoji="0" lang="es-ES_tradnl" sz="1200" b="0" i="0" u="none" strike="noStrike" kern="1200" cap="none" spc="0" normalizeH="0" noProof="0" dirty="0">
                <a:ln>
                  <a:noFill/>
                </a:ln>
                <a:solidFill>
                  <a:srgbClr val="0C206A"/>
                </a:solidFill>
                <a:effectLst/>
                <a:uLnTx/>
                <a:uFillTx/>
                <a:latin typeface="Helvetica"/>
                <a:ea typeface="+mn-ea"/>
                <a:cs typeface="Helvetica"/>
              </a:rPr>
              <a:t> DE DELITOS DE NARCOACTIVIDAD</a:t>
            </a:r>
            <a:endParaRPr kumimoji="0" lang="es-ES_tradnl" sz="1200" b="0" i="0" u="none" strike="noStrike" kern="1200" cap="none" spc="0" normalizeH="0" baseline="0" noProof="0" dirty="0">
              <a:ln>
                <a:noFill/>
              </a:ln>
              <a:solidFill>
                <a:srgbClr val="0C206A"/>
              </a:solidFill>
              <a:effectLst/>
              <a:uLnTx/>
              <a:uFillTx/>
              <a:latin typeface="Helvetica"/>
              <a:ea typeface="+mn-ea"/>
              <a:cs typeface="Helvetica"/>
            </a:endParaRPr>
          </a:p>
        </p:txBody>
      </p:sp>
      <p:pic>
        <p:nvPicPr>
          <p:cNvPr id="5" name="Picture 4">
            <a:extLst>
              <a:ext uri="{FF2B5EF4-FFF2-40B4-BE49-F238E27FC236}">
                <a16:creationId xmlns:a16="http://schemas.microsoft.com/office/drawing/2014/main" id="{35AA38D7-94CE-4132-8AA7-9D7E7ACDC56C}"/>
              </a:ext>
            </a:extLst>
          </p:cNvPr>
          <p:cNvPicPr>
            <a:picLocks noChangeAspect="1"/>
          </p:cNvPicPr>
          <p:nvPr/>
        </p:nvPicPr>
        <p:blipFill rotWithShape="1">
          <a:blip r:embed="rId2"/>
          <a:srcRect l="29130" t="39029" r="28696" b="10125"/>
          <a:stretch/>
        </p:blipFill>
        <p:spPr>
          <a:xfrm>
            <a:off x="2054087" y="947845"/>
            <a:ext cx="7686261" cy="4909602"/>
          </a:xfrm>
          <a:prstGeom prst="rect">
            <a:avLst/>
          </a:prstGeom>
        </p:spPr>
      </p:pic>
      <p:sp>
        <p:nvSpPr>
          <p:cNvPr id="6" name="Rectangle 5">
            <a:extLst>
              <a:ext uri="{FF2B5EF4-FFF2-40B4-BE49-F238E27FC236}">
                <a16:creationId xmlns:a16="http://schemas.microsoft.com/office/drawing/2014/main" id="{4A6AC22C-4B5D-41D1-A2EB-61AFAF68C258}"/>
              </a:ext>
            </a:extLst>
          </p:cNvPr>
          <p:cNvSpPr/>
          <p:nvPr/>
        </p:nvSpPr>
        <p:spPr>
          <a:xfrm>
            <a:off x="1135657" y="252685"/>
            <a:ext cx="9523120" cy="646331"/>
          </a:xfrm>
          <a:prstGeom prst="rect">
            <a:avLst/>
          </a:prstGeom>
          <a:noFill/>
        </p:spPr>
        <p:txBody>
          <a:bodyPr wrap="none" lIns="91440" tIns="45720" rIns="91440" bIns="45720">
            <a:spAutoFit/>
          </a:bodyPr>
          <a:lstStyle/>
          <a:p>
            <a:pPr algn="ctr"/>
            <a:r>
              <a:rPr lang="en-US" sz="3600" b="1" dirty="0">
                <a:ln w="0"/>
                <a:effectLst>
                  <a:outerShdw blurRad="38100" dist="19050" dir="2700000" algn="tl" rotWithShape="0">
                    <a:schemeClr val="dk1">
                      <a:alpha val="40000"/>
                    </a:schemeClr>
                  </a:outerShdw>
                </a:effectLst>
              </a:rPr>
              <a:t>VINCULO CON INTEGRANTES DE LA ESTRUCTURA</a:t>
            </a:r>
          </a:p>
        </p:txBody>
      </p:sp>
    </p:spTree>
    <p:extLst>
      <p:ext uri="{BB962C8B-B14F-4D97-AF65-F5344CB8AC3E}">
        <p14:creationId xmlns:p14="http://schemas.microsoft.com/office/powerpoint/2010/main" val="23795684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E8FE53CC-6843-4D14-9569-E64D245B2071}"/>
              </a:ext>
            </a:extLst>
          </p:cNvPr>
          <p:cNvSpPr>
            <a:spLocks noGrp="1"/>
          </p:cNvSpPr>
          <p:nvPr>
            <p:ph type="title"/>
          </p:nvPr>
        </p:nvSpPr>
        <p:spPr>
          <a:xfrm>
            <a:off x="759172" y="286878"/>
            <a:ext cx="5316951" cy="593340"/>
          </a:xfrm>
        </p:spPr>
        <p:txBody>
          <a:bodyPr anchor="ctr">
            <a:normAutofit/>
          </a:bodyPr>
          <a:lstStyle/>
          <a:p>
            <a:pPr algn="ctr"/>
            <a:r>
              <a:rPr lang="es-GT" sz="2800" b="0" dirty="0">
                <a:ln w="12700">
                  <a:solidFill>
                    <a:schemeClr val="accent3">
                      <a:lumMod val="50000"/>
                    </a:schemeClr>
                  </a:solidFill>
                  <a:prstDash val="solid"/>
                </a:ln>
                <a:solidFill>
                  <a:schemeClr val="bg2">
                    <a:lumMod val="10000"/>
                  </a:schemeClr>
                </a:solidFill>
                <a:latin typeface="Arial" panose="020B0604020202020204" pitchFamily="34" charset="0"/>
                <a:ea typeface="+mn-ea"/>
                <a:cs typeface="Arial" panose="020B0604020202020204" pitchFamily="34" charset="0"/>
              </a:rPr>
              <a:t>ANTECEDENTES:</a:t>
            </a:r>
          </a:p>
        </p:txBody>
      </p:sp>
      <p:sp>
        <p:nvSpPr>
          <p:cNvPr id="5" name="Marcador de texto 2">
            <a:extLst>
              <a:ext uri="{FF2B5EF4-FFF2-40B4-BE49-F238E27FC236}">
                <a16:creationId xmlns:a16="http://schemas.microsoft.com/office/drawing/2014/main" id="{7BBA221A-885C-401E-8D5A-8BA006CE92E5}"/>
              </a:ext>
            </a:extLst>
          </p:cNvPr>
          <p:cNvSpPr txBox="1">
            <a:spLocks/>
          </p:cNvSpPr>
          <p:nvPr/>
        </p:nvSpPr>
        <p:spPr>
          <a:xfrm>
            <a:off x="538385" y="1175053"/>
            <a:ext cx="10515600" cy="470445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200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180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a:buChar char="–"/>
              <a:defRPr sz="160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16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lnSpc>
                <a:spcPct val="150000"/>
              </a:lnSpc>
              <a:buNone/>
            </a:pPr>
            <a:r>
              <a:rPr lang="es-GT" sz="1800" dirty="0">
                <a:latin typeface="Arial" panose="020B0604020202020204" pitchFamily="34" charset="0"/>
                <a:cs typeface="Arial" panose="020B0604020202020204" pitchFamily="34" charset="0"/>
              </a:rPr>
              <a:t>La presente investigación inicia a  través de una denuncia presentada por la Agencia de Inmigración y Aduanas (SDI/ICE) de la Embajada de los Estados Unidos de América acreditada en la Ciudad de Guatemala, en la que hacían saber que se tenía conocimiento de un caso relacionado al tráfico de drogas, que serian  transportados desde el país de Guatemala hacia los Estados Unidos de Norteamérica a través de encomiendas por parte de una organización criminal asentada en Guatemala.</a:t>
            </a:r>
          </a:p>
          <a:p>
            <a:pPr marL="0" indent="0" algn="just">
              <a:lnSpc>
                <a:spcPct val="150000"/>
              </a:lnSpc>
              <a:buNone/>
            </a:pPr>
            <a:r>
              <a:rPr lang="es-GT" sz="1800" dirty="0">
                <a:latin typeface="Arial" panose="020B0604020202020204" pitchFamily="34" charset="0"/>
                <a:cs typeface="Arial" panose="020B0604020202020204" pitchFamily="34" charset="0"/>
              </a:rPr>
              <a:t>Como parte de la investigación que la Fiscalía realiza se logra  identificar a una  estructura criminal que se dedica al sicariato, transito internacional y lavado de dinero u otros activos,  dicha estructura es coordinada por el señor Carlos Alexander Guerra y Guerra, quien es apoyado por los señores Roel Antonio Guerra y Guerra alias “Pollo” y Roberto Carlos Guerra Sandoval alias “Gallo”, entre otros colaboradores.</a:t>
            </a:r>
          </a:p>
          <a:p>
            <a:pPr marL="0" indent="0" algn="just">
              <a:lnSpc>
                <a:spcPct val="150000"/>
              </a:lnSpc>
              <a:buNone/>
            </a:pPr>
            <a:endParaRPr lang="es-GT" sz="1800" dirty="0">
              <a:latin typeface="Arial" panose="020B0604020202020204" pitchFamily="34" charset="0"/>
              <a:cs typeface="Arial" panose="020B0604020202020204" pitchFamily="34" charset="0"/>
            </a:endParaRPr>
          </a:p>
          <a:p>
            <a:pPr marL="0" indent="0" algn="just">
              <a:lnSpc>
                <a:spcPct val="150000"/>
              </a:lnSpc>
              <a:buNone/>
            </a:pPr>
            <a:endParaRPr lang="es-GT" sz="1800" dirty="0">
              <a:latin typeface="News Gothic MT" panose="020B0504020203020204" pitchFamily="34" charset="0"/>
            </a:endParaRPr>
          </a:p>
        </p:txBody>
      </p:sp>
      <p:sp>
        <p:nvSpPr>
          <p:cNvPr id="6" name="Marcador de texto 2">
            <a:extLst>
              <a:ext uri="{FF2B5EF4-FFF2-40B4-BE49-F238E27FC236}">
                <a16:creationId xmlns:a16="http://schemas.microsoft.com/office/drawing/2014/main" id="{3856A806-5D3E-4766-99F5-97508FCEFE64}"/>
              </a:ext>
            </a:extLst>
          </p:cNvPr>
          <p:cNvSpPr txBox="1">
            <a:spLocks/>
          </p:cNvSpPr>
          <p:nvPr/>
        </p:nvSpPr>
        <p:spPr>
          <a:xfrm>
            <a:off x="2476399" y="6049290"/>
            <a:ext cx="4464727" cy="783771"/>
          </a:xfrm>
          <a:prstGeom prst="rect">
            <a:avLst/>
          </a:prstGeom>
          <a:noFill/>
        </p:spPr>
        <p:txBody>
          <a:bodyPr anchor="ctr"/>
          <a:lstStyle>
            <a:lvl1pPr marL="0" indent="0" algn="l" defTabSz="457200" rtl="0" eaLnBrk="1" latinLnBrk="0" hangingPunct="1">
              <a:spcBef>
                <a:spcPct val="20000"/>
              </a:spcBef>
              <a:buFont typeface="Arial"/>
              <a:buNone/>
              <a:defRPr sz="2000" kern="1200">
                <a:solidFill>
                  <a:schemeClr val="tx1">
                    <a:tint val="75000"/>
                  </a:schemeClr>
                </a:solidFill>
                <a:latin typeface="Helvetica"/>
                <a:ea typeface="+mn-ea"/>
                <a:cs typeface="Helvetica"/>
              </a:defRPr>
            </a:lvl1pPr>
            <a:lvl2pPr marL="457200" indent="0" algn="l" defTabSz="457200" rtl="0" eaLnBrk="1" latinLnBrk="0" hangingPunct="1">
              <a:spcBef>
                <a:spcPct val="20000"/>
              </a:spcBef>
              <a:buFont typeface="Arial"/>
              <a:buNone/>
              <a:defRPr sz="1800" kern="1200">
                <a:solidFill>
                  <a:schemeClr val="tx1">
                    <a:tint val="75000"/>
                  </a:schemeClr>
                </a:solidFill>
                <a:latin typeface="Helvetica"/>
                <a:ea typeface="+mn-ea"/>
                <a:cs typeface="Helvetica"/>
              </a:defRPr>
            </a:lvl2pPr>
            <a:lvl3pPr marL="914400" indent="0" algn="l" defTabSz="457200" rtl="0" eaLnBrk="1" latinLnBrk="0" hangingPunct="1">
              <a:spcBef>
                <a:spcPct val="20000"/>
              </a:spcBef>
              <a:buFont typeface="Arial"/>
              <a:buNone/>
              <a:defRPr sz="1600" kern="1200">
                <a:solidFill>
                  <a:schemeClr val="tx1">
                    <a:tint val="75000"/>
                  </a:schemeClr>
                </a:solidFill>
                <a:latin typeface="Helvetica"/>
                <a:ea typeface="+mn-ea"/>
                <a:cs typeface="Helvetica"/>
              </a:defRPr>
            </a:lvl3pPr>
            <a:lvl4pPr marL="1371600" indent="0" algn="l" defTabSz="457200" rtl="0" eaLnBrk="1" latinLnBrk="0" hangingPunct="1">
              <a:spcBef>
                <a:spcPct val="20000"/>
              </a:spcBef>
              <a:buFont typeface="Arial"/>
              <a:buNone/>
              <a:defRPr sz="1400" kern="1200">
                <a:solidFill>
                  <a:schemeClr val="tx1">
                    <a:tint val="75000"/>
                  </a:schemeClr>
                </a:solidFill>
                <a:latin typeface="Helvetica"/>
                <a:ea typeface="+mn-ea"/>
                <a:cs typeface="Helvetica"/>
              </a:defRPr>
            </a:lvl4pPr>
            <a:lvl5pPr marL="1828800" indent="0" algn="l" defTabSz="457200" rtl="0" eaLnBrk="1" latinLnBrk="0" hangingPunct="1">
              <a:spcBef>
                <a:spcPct val="20000"/>
              </a:spcBef>
              <a:buFont typeface="Arial"/>
              <a:buNone/>
              <a:defRPr sz="1400" kern="1200">
                <a:solidFill>
                  <a:schemeClr val="tx1">
                    <a:tint val="75000"/>
                  </a:schemeClr>
                </a:solidFill>
                <a:latin typeface="Helvetica"/>
                <a:ea typeface="+mn-ea"/>
                <a:cs typeface="Helvetica"/>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s-ES_tradnl" sz="1200" dirty="0">
                <a:solidFill>
                  <a:srgbClr val="0C206A"/>
                </a:solidFill>
              </a:rPr>
              <a:t>UNIDAD DE ENLACE Y ANÁLISIS </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s-ES_tradnl" sz="1200" b="0" i="0" u="none" strike="noStrike" kern="1200" cap="none" spc="0" normalizeH="0" baseline="0" noProof="0" dirty="0">
                <a:ln>
                  <a:noFill/>
                </a:ln>
                <a:solidFill>
                  <a:srgbClr val="0C206A"/>
                </a:solidFill>
                <a:effectLst/>
                <a:uLnTx/>
                <a:uFillTx/>
                <a:latin typeface="Helvetica"/>
                <a:ea typeface="+mn-ea"/>
                <a:cs typeface="Helvetica"/>
              </a:rPr>
              <a:t>FISCALÍA</a:t>
            </a:r>
            <a:r>
              <a:rPr kumimoji="0" lang="es-ES_tradnl" sz="1200" b="0" i="0" u="none" strike="noStrike" kern="1200" cap="none" spc="0" normalizeH="0" noProof="0" dirty="0">
                <a:ln>
                  <a:noFill/>
                </a:ln>
                <a:solidFill>
                  <a:srgbClr val="0C206A"/>
                </a:solidFill>
                <a:effectLst/>
                <a:uLnTx/>
                <a:uFillTx/>
                <a:latin typeface="Helvetica"/>
                <a:ea typeface="+mn-ea"/>
                <a:cs typeface="Helvetica"/>
              </a:rPr>
              <a:t> DE DELITOS DE NARCOACTIVIDAD</a:t>
            </a:r>
            <a:endParaRPr kumimoji="0" lang="es-ES_tradnl" sz="1200" b="0" i="0" u="none" strike="noStrike" kern="1200" cap="none" spc="0" normalizeH="0" baseline="0" noProof="0" dirty="0">
              <a:ln>
                <a:noFill/>
              </a:ln>
              <a:solidFill>
                <a:srgbClr val="0C206A"/>
              </a:solidFill>
              <a:effectLst/>
              <a:uLnTx/>
              <a:uFillTx/>
              <a:latin typeface="Helvetica"/>
              <a:ea typeface="+mn-ea"/>
              <a:cs typeface="Helvetica"/>
            </a:endParaRPr>
          </a:p>
        </p:txBody>
      </p:sp>
    </p:spTree>
    <p:extLst>
      <p:ext uri="{BB962C8B-B14F-4D97-AF65-F5344CB8AC3E}">
        <p14:creationId xmlns:p14="http://schemas.microsoft.com/office/powerpoint/2010/main" val="1390715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E8FE53CC-6843-4D14-9569-E64D245B2071}"/>
              </a:ext>
            </a:extLst>
          </p:cNvPr>
          <p:cNvSpPr txBox="1">
            <a:spLocks/>
          </p:cNvSpPr>
          <p:nvPr/>
        </p:nvSpPr>
        <p:spPr>
          <a:xfrm>
            <a:off x="759172" y="286878"/>
            <a:ext cx="5316951" cy="59334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000" b="1" kern="1200" cap="all">
                <a:solidFill>
                  <a:schemeClr val="tx1"/>
                </a:solidFill>
                <a:latin typeface="Helvetica"/>
                <a:ea typeface="+mj-ea"/>
                <a:cs typeface="Helvetica"/>
              </a:defRPr>
            </a:lvl1pPr>
          </a:lstStyle>
          <a:p>
            <a:pPr algn="ctr"/>
            <a:r>
              <a:rPr lang="es-GT" sz="2800" b="0" dirty="0">
                <a:ln w="12700">
                  <a:solidFill>
                    <a:schemeClr val="accent3">
                      <a:lumMod val="50000"/>
                    </a:schemeClr>
                  </a:solidFill>
                  <a:prstDash val="solid"/>
                </a:ln>
                <a:solidFill>
                  <a:schemeClr val="bg2">
                    <a:lumMod val="10000"/>
                  </a:schemeClr>
                </a:solidFill>
                <a:latin typeface="Arial" panose="020B0604020202020204" pitchFamily="34" charset="0"/>
                <a:ea typeface="+mn-ea"/>
                <a:cs typeface="Arial" panose="020B0604020202020204" pitchFamily="34" charset="0"/>
              </a:rPr>
              <a:t>MODUS OPERANDI</a:t>
            </a:r>
          </a:p>
        </p:txBody>
      </p:sp>
      <p:sp>
        <p:nvSpPr>
          <p:cNvPr id="3" name="Marcador de texto 2">
            <a:extLst>
              <a:ext uri="{FF2B5EF4-FFF2-40B4-BE49-F238E27FC236}">
                <a16:creationId xmlns:a16="http://schemas.microsoft.com/office/drawing/2014/main" id="{7BBA221A-885C-401E-8D5A-8BA006CE92E5}"/>
              </a:ext>
            </a:extLst>
          </p:cNvPr>
          <p:cNvSpPr txBox="1">
            <a:spLocks/>
          </p:cNvSpPr>
          <p:nvPr/>
        </p:nvSpPr>
        <p:spPr>
          <a:xfrm>
            <a:off x="470019" y="1083769"/>
            <a:ext cx="10793726" cy="470445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200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180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a:buChar char="–"/>
              <a:defRPr sz="160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16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lnSpc>
                <a:spcPct val="150000"/>
              </a:lnSpc>
              <a:buNone/>
            </a:pPr>
            <a:r>
              <a:rPr lang="es-GT" sz="1800" dirty="0">
                <a:latin typeface="Arial" panose="020B0604020202020204" pitchFamily="34" charset="0"/>
                <a:cs typeface="Arial" panose="020B0604020202020204" pitchFamily="34" charset="0"/>
              </a:rPr>
              <a:t>La estructura criminal los coordina varios vehículos para viajar desde Guatemala hacía México y viceversa por pasos fronterizos con poco control estatal, con la finalidad de transportar en compartimientos escondidos grandes cantidades de dinero y otros ilícitos, al momento de atravesar la frontera, los vehículos se dispersan en pequeños grupos para despistar a las autoridades, coordinándose para llevar uno o dos banderas que van cuidando el vehículo que trae los ilícitos para evitar que el mismo sea interceptado.</a:t>
            </a:r>
          </a:p>
          <a:p>
            <a:pPr marL="0" indent="0" algn="just">
              <a:lnSpc>
                <a:spcPct val="150000"/>
              </a:lnSpc>
              <a:buNone/>
            </a:pPr>
            <a:r>
              <a:rPr lang="es-GT" sz="1800" dirty="0">
                <a:latin typeface="News Gothic MT" panose="020B0504020203020204" pitchFamily="34" charset="0"/>
              </a:rPr>
              <a:t>Además, la estructura se ha visto involucrada en un atentado en el que fallecieron tres personas, miembros de la estructura estuvieron vigilando a las víctimas, y las siguieron hasta llegar a un lugar despoblado en donde les dispararon en varias ocasiones haciendo que el vehículo de las víctimas se </a:t>
            </a:r>
            <a:r>
              <a:rPr lang="es-GT" sz="1800" dirty="0" err="1" smtClean="0">
                <a:latin typeface="News Gothic MT" panose="020B0504020203020204" pitchFamily="34" charset="0"/>
              </a:rPr>
              <a:t>encunetara</a:t>
            </a:r>
            <a:r>
              <a:rPr lang="es-GT" sz="1800" dirty="0" smtClean="0">
                <a:latin typeface="News Gothic MT" panose="020B0504020203020204" pitchFamily="34" charset="0"/>
              </a:rPr>
              <a:t> </a:t>
            </a:r>
            <a:r>
              <a:rPr lang="es-GT" sz="1800" dirty="0">
                <a:latin typeface="News Gothic MT" panose="020B0504020203020204" pitchFamily="34" charset="0"/>
              </a:rPr>
              <a:t>y después del atentado, volvieron al lugar para asegurarse que no quedara nadie con vida.</a:t>
            </a:r>
          </a:p>
        </p:txBody>
      </p:sp>
      <p:sp>
        <p:nvSpPr>
          <p:cNvPr id="5" name="Marcador de texto 2">
            <a:extLst>
              <a:ext uri="{FF2B5EF4-FFF2-40B4-BE49-F238E27FC236}">
                <a16:creationId xmlns:a16="http://schemas.microsoft.com/office/drawing/2014/main" id="{3856A806-5D3E-4766-99F5-97508FCEFE64}"/>
              </a:ext>
            </a:extLst>
          </p:cNvPr>
          <p:cNvSpPr txBox="1">
            <a:spLocks/>
          </p:cNvSpPr>
          <p:nvPr/>
        </p:nvSpPr>
        <p:spPr>
          <a:xfrm>
            <a:off x="2476399" y="6049290"/>
            <a:ext cx="4464727" cy="783771"/>
          </a:xfrm>
          <a:prstGeom prst="rect">
            <a:avLst/>
          </a:prstGeom>
          <a:noFill/>
        </p:spPr>
        <p:txBody>
          <a:bodyPr anchor="ctr"/>
          <a:lstStyle>
            <a:lvl1pPr marL="0" indent="0" algn="l" defTabSz="457200" rtl="0" eaLnBrk="1" latinLnBrk="0" hangingPunct="1">
              <a:spcBef>
                <a:spcPct val="20000"/>
              </a:spcBef>
              <a:buFont typeface="Arial"/>
              <a:buNone/>
              <a:defRPr sz="2000" kern="1200">
                <a:solidFill>
                  <a:schemeClr val="tx1">
                    <a:tint val="75000"/>
                  </a:schemeClr>
                </a:solidFill>
                <a:latin typeface="Helvetica"/>
                <a:ea typeface="+mn-ea"/>
                <a:cs typeface="Helvetica"/>
              </a:defRPr>
            </a:lvl1pPr>
            <a:lvl2pPr marL="457200" indent="0" algn="l" defTabSz="457200" rtl="0" eaLnBrk="1" latinLnBrk="0" hangingPunct="1">
              <a:spcBef>
                <a:spcPct val="20000"/>
              </a:spcBef>
              <a:buFont typeface="Arial"/>
              <a:buNone/>
              <a:defRPr sz="1800" kern="1200">
                <a:solidFill>
                  <a:schemeClr val="tx1">
                    <a:tint val="75000"/>
                  </a:schemeClr>
                </a:solidFill>
                <a:latin typeface="Helvetica"/>
                <a:ea typeface="+mn-ea"/>
                <a:cs typeface="Helvetica"/>
              </a:defRPr>
            </a:lvl2pPr>
            <a:lvl3pPr marL="914400" indent="0" algn="l" defTabSz="457200" rtl="0" eaLnBrk="1" latinLnBrk="0" hangingPunct="1">
              <a:spcBef>
                <a:spcPct val="20000"/>
              </a:spcBef>
              <a:buFont typeface="Arial"/>
              <a:buNone/>
              <a:defRPr sz="1600" kern="1200">
                <a:solidFill>
                  <a:schemeClr val="tx1">
                    <a:tint val="75000"/>
                  </a:schemeClr>
                </a:solidFill>
                <a:latin typeface="Helvetica"/>
                <a:ea typeface="+mn-ea"/>
                <a:cs typeface="Helvetica"/>
              </a:defRPr>
            </a:lvl3pPr>
            <a:lvl4pPr marL="1371600" indent="0" algn="l" defTabSz="457200" rtl="0" eaLnBrk="1" latinLnBrk="0" hangingPunct="1">
              <a:spcBef>
                <a:spcPct val="20000"/>
              </a:spcBef>
              <a:buFont typeface="Arial"/>
              <a:buNone/>
              <a:defRPr sz="1400" kern="1200">
                <a:solidFill>
                  <a:schemeClr val="tx1">
                    <a:tint val="75000"/>
                  </a:schemeClr>
                </a:solidFill>
                <a:latin typeface="Helvetica"/>
                <a:ea typeface="+mn-ea"/>
                <a:cs typeface="Helvetica"/>
              </a:defRPr>
            </a:lvl4pPr>
            <a:lvl5pPr marL="1828800" indent="0" algn="l" defTabSz="457200" rtl="0" eaLnBrk="1" latinLnBrk="0" hangingPunct="1">
              <a:spcBef>
                <a:spcPct val="20000"/>
              </a:spcBef>
              <a:buFont typeface="Arial"/>
              <a:buNone/>
              <a:defRPr sz="1400" kern="1200">
                <a:solidFill>
                  <a:schemeClr val="tx1">
                    <a:tint val="75000"/>
                  </a:schemeClr>
                </a:solidFill>
                <a:latin typeface="Helvetica"/>
                <a:ea typeface="+mn-ea"/>
                <a:cs typeface="Helvetica"/>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s-ES_tradnl" sz="1200" dirty="0">
                <a:solidFill>
                  <a:srgbClr val="0C206A"/>
                </a:solidFill>
              </a:rPr>
              <a:t>UNIDAD DE ENLACE Y ANÁLISIS </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s-ES_tradnl" sz="1200" b="0" i="0" u="none" strike="noStrike" kern="1200" cap="none" spc="0" normalizeH="0" baseline="0" noProof="0" dirty="0">
                <a:ln>
                  <a:noFill/>
                </a:ln>
                <a:solidFill>
                  <a:srgbClr val="0C206A"/>
                </a:solidFill>
                <a:effectLst/>
                <a:uLnTx/>
                <a:uFillTx/>
                <a:latin typeface="Helvetica"/>
                <a:ea typeface="+mn-ea"/>
                <a:cs typeface="Helvetica"/>
              </a:rPr>
              <a:t>FISCALÍA</a:t>
            </a:r>
            <a:r>
              <a:rPr kumimoji="0" lang="es-ES_tradnl" sz="1200" b="0" i="0" u="none" strike="noStrike" kern="1200" cap="none" spc="0" normalizeH="0" noProof="0" dirty="0">
                <a:ln>
                  <a:noFill/>
                </a:ln>
                <a:solidFill>
                  <a:srgbClr val="0C206A"/>
                </a:solidFill>
                <a:effectLst/>
                <a:uLnTx/>
                <a:uFillTx/>
                <a:latin typeface="Helvetica"/>
                <a:ea typeface="+mn-ea"/>
                <a:cs typeface="Helvetica"/>
              </a:rPr>
              <a:t> DE DELITOS DE NARCOACTIVIDAD</a:t>
            </a:r>
            <a:endParaRPr kumimoji="0" lang="es-ES_tradnl" sz="1200" b="0" i="0" u="none" strike="noStrike" kern="1200" cap="none" spc="0" normalizeH="0" baseline="0" noProof="0" dirty="0">
              <a:ln>
                <a:noFill/>
              </a:ln>
              <a:solidFill>
                <a:srgbClr val="0C206A"/>
              </a:solidFill>
              <a:effectLst/>
              <a:uLnTx/>
              <a:uFillTx/>
              <a:latin typeface="Helvetica"/>
              <a:ea typeface="+mn-ea"/>
              <a:cs typeface="Helvetica"/>
            </a:endParaRPr>
          </a:p>
        </p:txBody>
      </p:sp>
    </p:spTree>
    <p:extLst>
      <p:ext uri="{BB962C8B-B14F-4D97-AF65-F5344CB8AC3E}">
        <p14:creationId xmlns:p14="http://schemas.microsoft.com/office/powerpoint/2010/main" val="197129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E8FE53CC-6843-4D14-9569-E64D245B2071}"/>
              </a:ext>
            </a:extLst>
          </p:cNvPr>
          <p:cNvSpPr>
            <a:spLocks noGrp="1"/>
          </p:cNvSpPr>
          <p:nvPr>
            <p:ph type="title"/>
          </p:nvPr>
        </p:nvSpPr>
        <p:spPr>
          <a:xfrm>
            <a:off x="759172" y="286878"/>
            <a:ext cx="5316951" cy="593340"/>
          </a:xfrm>
        </p:spPr>
        <p:txBody>
          <a:bodyPr anchor="ctr">
            <a:normAutofit fontScale="90000"/>
          </a:bodyPr>
          <a:lstStyle/>
          <a:p>
            <a:pPr algn="ctr"/>
            <a:r>
              <a:rPr lang="es-GT" sz="3200" b="0" dirty="0">
                <a:ln w="12700">
                  <a:solidFill>
                    <a:schemeClr val="accent3">
                      <a:lumMod val="50000"/>
                    </a:schemeClr>
                  </a:solidFill>
                  <a:prstDash val="solid"/>
                </a:ln>
                <a:solidFill>
                  <a:schemeClr val="bg2">
                    <a:lumMod val="10000"/>
                  </a:schemeClr>
                </a:solidFill>
                <a:latin typeface="Arial" panose="020B0604020202020204" pitchFamily="34" charset="0"/>
                <a:ea typeface="+mn-ea"/>
                <a:cs typeface="Arial" panose="020B0604020202020204" pitchFamily="34" charset="0"/>
              </a:rPr>
              <a:t>LUGAR DE OPERACIONES</a:t>
            </a:r>
          </a:p>
        </p:txBody>
      </p:sp>
      <p:grpSp>
        <p:nvGrpSpPr>
          <p:cNvPr id="5" name="Grupo 4"/>
          <p:cNvGrpSpPr/>
          <p:nvPr/>
        </p:nvGrpSpPr>
        <p:grpSpPr>
          <a:xfrm>
            <a:off x="5973510" y="452927"/>
            <a:ext cx="4737951" cy="4913604"/>
            <a:chOff x="3498436" y="954769"/>
            <a:chExt cx="4531764" cy="4773397"/>
          </a:xfrm>
        </p:grpSpPr>
        <p:sp>
          <p:nvSpPr>
            <p:cNvPr id="6" name="Freeform 5">
              <a:extLst>
                <a:ext uri="{FF2B5EF4-FFF2-40B4-BE49-F238E27FC236}">
                  <a16:creationId xmlns:a16="http://schemas.microsoft.com/office/drawing/2014/main" id="{78C73DB4-E002-1746-9216-4302C2DB4580}"/>
                </a:ext>
              </a:extLst>
            </p:cNvPr>
            <p:cNvSpPr>
              <a:spLocks noEditPoints="1"/>
            </p:cNvSpPr>
            <p:nvPr/>
          </p:nvSpPr>
          <p:spPr bwMode="auto">
            <a:xfrm>
              <a:off x="5164236" y="4353473"/>
              <a:ext cx="625222" cy="785539"/>
            </a:xfrm>
            <a:custGeom>
              <a:avLst/>
              <a:gdLst>
                <a:gd name="T0" fmla="*/ 379 w 572"/>
                <a:gd name="T1" fmla="*/ 35 h 692"/>
                <a:gd name="T2" fmla="*/ 372 w 572"/>
                <a:gd name="T3" fmla="*/ 66 h 692"/>
                <a:gd name="T4" fmla="*/ 410 w 572"/>
                <a:gd name="T5" fmla="*/ 78 h 692"/>
                <a:gd name="T6" fmla="*/ 445 w 572"/>
                <a:gd name="T7" fmla="*/ 92 h 692"/>
                <a:gd name="T8" fmla="*/ 438 w 572"/>
                <a:gd name="T9" fmla="*/ 118 h 692"/>
                <a:gd name="T10" fmla="*/ 436 w 572"/>
                <a:gd name="T11" fmla="*/ 141 h 692"/>
                <a:gd name="T12" fmla="*/ 441 w 572"/>
                <a:gd name="T13" fmla="*/ 172 h 692"/>
                <a:gd name="T14" fmla="*/ 474 w 572"/>
                <a:gd name="T15" fmla="*/ 188 h 692"/>
                <a:gd name="T16" fmla="*/ 514 w 572"/>
                <a:gd name="T17" fmla="*/ 221 h 692"/>
                <a:gd name="T18" fmla="*/ 556 w 572"/>
                <a:gd name="T19" fmla="*/ 287 h 692"/>
                <a:gd name="T20" fmla="*/ 516 w 572"/>
                <a:gd name="T21" fmla="*/ 365 h 692"/>
                <a:gd name="T22" fmla="*/ 495 w 572"/>
                <a:gd name="T23" fmla="*/ 405 h 692"/>
                <a:gd name="T24" fmla="*/ 457 w 572"/>
                <a:gd name="T25" fmla="*/ 443 h 692"/>
                <a:gd name="T26" fmla="*/ 426 w 572"/>
                <a:gd name="T27" fmla="*/ 447 h 692"/>
                <a:gd name="T28" fmla="*/ 396 w 572"/>
                <a:gd name="T29" fmla="*/ 450 h 692"/>
                <a:gd name="T30" fmla="*/ 398 w 572"/>
                <a:gd name="T31" fmla="*/ 480 h 692"/>
                <a:gd name="T32" fmla="*/ 377 w 572"/>
                <a:gd name="T33" fmla="*/ 499 h 692"/>
                <a:gd name="T34" fmla="*/ 342 w 572"/>
                <a:gd name="T35" fmla="*/ 516 h 692"/>
                <a:gd name="T36" fmla="*/ 372 w 572"/>
                <a:gd name="T37" fmla="*/ 582 h 692"/>
                <a:gd name="T38" fmla="*/ 316 w 572"/>
                <a:gd name="T39" fmla="*/ 572 h 692"/>
                <a:gd name="T40" fmla="*/ 349 w 572"/>
                <a:gd name="T41" fmla="*/ 584 h 692"/>
                <a:gd name="T42" fmla="*/ 342 w 572"/>
                <a:gd name="T43" fmla="*/ 610 h 692"/>
                <a:gd name="T44" fmla="*/ 323 w 572"/>
                <a:gd name="T45" fmla="*/ 638 h 692"/>
                <a:gd name="T46" fmla="*/ 327 w 572"/>
                <a:gd name="T47" fmla="*/ 608 h 692"/>
                <a:gd name="T48" fmla="*/ 313 w 572"/>
                <a:gd name="T49" fmla="*/ 589 h 692"/>
                <a:gd name="T50" fmla="*/ 257 w 572"/>
                <a:gd name="T51" fmla="*/ 671 h 692"/>
                <a:gd name="T52" fmla="*/ 243 w 572"/>
                <a:gd name="T53" fmla="*/ 657 h 692"/>
                <a:gd name="T54" fmla="*/ 217 w 572"/>
                <a:gd name="T55" fmla="*/ 673 h 692"/>
                <a:gd name="T56" fmla="*/ 177 w 572"/>
                <a:gd name="T57" fmla="*/ 690 h 692"/>
                <a:gd name="T58" fmla="*/ 153 w 572"/>
                <a:gd name="T59" fmla="*/ 610 h 692"/>
                <a:gd name="T60" fmla="*/ 172 w 572"/>
                <a:gd name="T61" fmla="*/ 523 h 692"/>
                <a:gd name="T62" fmla="*/ 139 w 572"/>
                <a:gd name="T63" fmla="*/ 502 h 692"/>
                <a:gd name="T64" fmla="*/ 111 w 572"/>
                <a:gd name="T65" fmla="*/ 469 h 692"/>
                <a:gd name="T66" fmla="*/ 101 w 572"/>
                <a:gd name="T67" fmla="*/ 391 h 692"/>
                <a:gd name="T68" fmla="*/ 132 w 572"/>
                <a:gd name="T69" fmla="*/ 367 h 692"/>
                <a:gd name="T70" fmla="*/ 151 w 572"/>
                <a:gd name="T71" fmla="*/ 346 h 692"/>
                <a:gd name="T72" fmla="*/ 144 w 572"/>
                <a:gd name="T73" fmla="*/ 304 h 692"/>
                <a:gd name="T74" fmla="*/ 127 w 572"/>
                <a:gd name="T75" fmla="*/ 280 h 692"/>
                <a:gd name="T76" fmla="*/ 104 w 572"/>
                <a:gd name="T77" fmla="*/ 259 h 692"/>
                <a:gd name="T78" fmla="*/ 68 w 572"/>
                <a:gd name="T79" fmla="*/ 228 h 692"/>
                <a:gd name="T80" fmla="*/ 28 w 572"/>
                <a:gd name="T81" fmla="*/ 224 h 692"/>
                <a:gd name="T82" fmla="*/ 2 w 572"/>
                <a:gd name="T83" fmla="*/ 193 h 692"/>
                <a:gd name="T84" fmla="*/ 21 w 572"/>
                <a:gd name="T85" fmla="*/ 165 h 692"/>
                <a:gd name="T86" fmla="*/ 57 w 572"/>
                <a:gd name="T87" fmla="*/ 141 h 692"/>
                <a:gd name="T88" fmla="*/ 78 w 572"/>
                <a:gd name="T89" fmla="*/ 113 h 692"/>
                <a:gd name="T90" fmla="*/ 75 w 572"/>
                <a:gd name="T91" fmla="*/ 80 h 692"/>
                <a:gd name="T92" fmla="*/ 104 w 572"/>
                <a:gd name="T93" fmla="*/ 63 h 692"/>
                <a:gd name="T94" fmla="*/ 137 w 572"/>
                <a:gd name="T95" fmla="*/ 45 h 692"/>
                <a:gd name="T96" fmla="*/ 174 w 572"/>
                <a:gd name="T97" fmla="*/ 42 h 692"/>
                <a:gd name="T98" fmla="*/ 210 w 572"/>
                <a:gd name="T99" fmla="*/ 42 h 692"/>
                <a:gd name="T100" fmla="*/ 245 w 572"/>
                <a:gd name="T101" fmla="*/ 30 h 692"/>
                <a:gd name="T102" fmla="*/ 280 w 572"/>
                <a:gd name="T103" fmla="*/ 23 h 692"/>
                <a:gd name="T104" fmla="*/ 318 w 572"/>
                <a:gd name="T105" fmla="*/ 33 h 692"/>
                <a:gd name="T106" fmla="*/ 342 w 572"/>
                <a:gd name="T107" fmla="*/ 5 h 692"/>
                <a:gd name="T108" fmla="*/ 165 w 572"/>
                <a:gd name="T109" fmla="*/ 454 h 692"/>
                <a:gd name="T110" fmla="*/ 193 w 572"/>
                <a:gd name="T111" fmla="*/ 466 h 692"/>
                <a:gd name="T112" fmla="*/ 200 w 572"/>
                <a:gd name="T113" fmla="*/ 471 h 692"/>
                <a:gd name="T114" fmla="*/ 198 w 572"/>
                <a:gd name="T115" fmla="*/ 450 h 692"/>
                <a:gd name="T116" fmla="*/ 184 w 572"/>
                <a:gd name="T117" fmla="*/ 447 h 692"/>
                <a:gd name="T118" fmla="*/ 210 w 572"/>
                <a:gd name="T119" fmla="*/ 478 h 692"/>
                <a:gd name="T120" fmla="*/ 214 w 572"/>
                <a:gd name="T121" fmla="*/ 499 h 692"/>
                <a:gd name="T122" fmla="*/ 236 w 572"/>
                <a:gd name="T123" fmla="*/ 492 h 692"/>
                <a:gd name="T124" fmla="*/ 224 w 572"/>
                <a:gd name="T125" fmla="*/ 483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2" h="692">
                  <a:moveTo>
                    <a:pt x="353" y="2"/>
                  </a:moveTo>
                  <a:lnTo>
                    <a:pt x="356" y="2"/>
                  </a:lnTo>
                  <a:lnTo>
                    <a:pt x="358" y="2"/>
                  </a:lnTo>
                  <a:lnTo>
                    <a:pt x="360" y="2"/>
                  </a:lnTo>
                  <a:lnTo>
                    <a:pt x="365" y="5"/>
                  </a:lnTo>
                  <a:lnTo>
                    <a:pt x="368" y="5"/>
                  </a:lnTo>
                  <a:lnTo>
                    <a:pt x="368" y="7"/>
                  </a:lnTo>
                  <a:lnTo>
                    <a:pt x="368" y="12"/>
                  </a:lnTo>
                  <a:lnTo>
                    <a:pt x="368" y="14"/>
                  </a:lnTo>
                  <a:lnTo>
                    <a:pt x="370" y="16"/>
                  </a:lnTo>
                  <a:lnTo>
                    <a:pt x="372" y="16"/>
                  </a:lnTo>
                  <a:lnTo>
                    <a:pt x="372" y="19"/>
                  </a:lnTo>
                  <a:lnTo>
                    <a:pt x="375" y="21"/>
                  </a:lnTo>
                  <a:lnTo>
                    <a:pt x="372" y="23"/>
                  </a:lnTo>
                  <a:lnTo>
                    <a:pt x="372" y="26"/>
                  </a:lnTo>
                  <a:lnTo>
                    <a:pt x="372" y="28"/>
                  </a:lnTo>
                  <a:lnTo>
                    <a:pt x="375" y="30"/>
                  </a:lnTo>
                  <a:lnTo>
                    <a:pt x="375" y="33"/>
                  </a:lnTo>
                  <a:lnTo>
                    <a:pt x="377" y="33"/>
                  </a:lnTo>
                  <a:lnTo>
                    <a:pt x="377" y="35"/>
                  </a:lnTo>
                  <a:lnTo>
                    <a:pt x="379" y="35"/>
                  </a:lnTo>
                  <a:lnTo>
                    <a:pt x="379" y="37"/>
                  </a:lnTo>
                  <a:lnTo>
                    <a:pt x="379" y="40"/>
                  </a:lnTo>
                  <a:lnTo>
                    <a:pt x="379" y="42"/>
                  </a:lnTo>
                  <a:lnTo>
                    <a:pt x="379" y="45"/>
                  </a:lnTo>
                  <a:lnTo>
                    <a:pt x="377" y="45"/>
                  </a:lnTo>
                  <a:lnTo>
                    <a:pt x="375" y="45"/>
                  </a:lnTo>
                  <a:lnTo>
                    <a:pt x="375" y="47"/>
                  </a:lnTo>
                  <a:lnTo>
                    <a:pt x="372" y="47"/>
                  </a:lnTo>
                  <a:lnTo>
                    <a:pt x="370" y="49"/>
                  </a:lnTo>
                  <a:lnTo>
                    <a:pt x="370" y="52"/>
                  </a:lnTo>
                  <a:lnTo>
                    <a:pt x="370" y="54"/>
                  </a:lnTo>
                  <a:lnTo>
                    <a:pt x="372" y="54"/>
                  </a:lnTo>
                  <a:lnTo>
                    <a:pt x="372" y="56"/>
                  </a:lnTo>
                  <a:lnTo>
                    <a:pt x="375" y="56"/>
                  </a:lnTo>
                  <a:lnTo>
                    <a:pt x="375" y="59"/>
                  </a:lnTo>
                  <a:lnTo>
                    <a:pt x="372" y="59"/>
                  </a:lnTo>
                  <a:lnTo>
                    <a:pt x="372" y="61"/>
                  </a:lnTo>
                  <a:lnTo>
                    <a:pt x="370" y="61"/>
                  </a:lnTo>
                  <a:lnTo>
                    <a:pt x="370" y="63"/>
                  </a:lnTo>
                  <a:lnTo>
                    <a:pt x="372" y="63"/>
                  </a:lnTo>
                  <a:lnTo>
                    <a:pt x="372" y="66"/>
                  </a:lnTo>
                  <a:lnTo>
                    <a:pt x="372" y="68"/>
                  </a:lnTo>
                  <a:lnTo>
                    <a:pt x="372" y="70"/>
                  </a:lnTo>
                  <a:lnTo>
                    <a:pt x="375" y="73"/>
                  </a:lnTo>
                  <a:lnTo>
                    <a:pt x="375" y="70"/>
                  </a:lnTo>
                  <a:lnTo>
                    <a:pt x="377" y="70"/>
                  </a:lnTo>
                  <a:lnTo>
                    <a:pt x="379" y="73"/>
                  </a:lnTo>
                  <a:lnTo>
                    <a:pt x="382" y="75"/>
                  </a:lnTo>
                  <a:lnTo>
                    <a:pt x="384" y="75"/>
                  </a:lnTo>
                  <a:lnTo>
                    <a:pt x="386" y="78"/>
                  </a:lnTo>
                  <a:lnTo>
                    <a:pt x="389" y="78"/>
                  </a:lnTo>
                  <a:lnTo>
                    <a:pt x="391" y="78"/>
                  </a:lnTo>
                  <a:lnTo>
                    <a:pt x="391" y="75"/>
                  </a:lnTo>
                  <a:lnTo>
                    <a:pt x="393" y="75"/>
                  </a:lnTo>
                  <a:lnTo>
                    <a:pt x="396" y="75"/>
                  </a:lnTo>
                  <a:lnTo>
                    <a:pt x="398" y="75"/>
                  </a:lnTo>
                  <a:lnTo>
                    <a:pt x="401" y="75"/>
                  </a:lnTo>
                  <a:lnTo>
                    <a:pt x="403" y="75"/>
                  </a:lnTo>
                  <a:lnTo>
                    <a:pt x="405" y="75"/>
                  </a:lnTo>
                  <a:lnTo>
                    <a:pt x="408" y="75"/>
                  </a:lnTo>
                  <a:lnTo>
                    <a:pt x="408" y="78"/>
                  </a:lnTo>
                  <a:lnTo>
                    <a:pt x="410" y="78"/>
                  </a:lnTo>
                  <a:lnTo>
                    <a:pt x="412" y="78"/>
                  </a:lnTo>
                  <a:lnTo>
                    <a:pt x="415" y="78"/>
                  </a:lnTo>
                  <a:lnTo>
                    <a:pt x="417" y="75"/>
                  </a:lnTo>
                  <a:lnTo>
                    <a:pt x="419" y="75"/>
                  </a:lnTo>
                  <a:lnTo>
                    <a:pt x="422" y="75"/>
                  </a:lnTo>
                  <a:lnTo>
                    <a:pt x="422" y="78"/>
                  </a:lnTo>
                  <a:lnTo>
                    <a:pt x="424" y="78"/>
                  </a:lnTo>
                  <a:lnTo>
                    <a:pt x="426" y="78"/>
                  </a:lnTo>
                  <a:lnTo>
                    <a:pt x="429" y="78"/>
                  </a:lnTo>
                  <a:lnTo>
                    <a:pt x="431" y="78"/>
                  </a:lnTo>
                  <a:lnTo>
                    <a:pt x="431" y="80"/>
                  </a:lnTo>
                  <a:lnTo>
                    <a:pt x="433" y="80"/>
                  </a:lnTo>
                  <a:lnTo>
                    <a:pt x="436" y="80"/>
                  </a:lnTo>
                  <a:lnTo>
                    <a:pt x="438" y="80"/>
                  </a:lnTo>
                  <a:lnTo>
                    <a:pt x="441" y="82"/>
                  </a:lnTo>
                  <a:lnTo>
                    <a:pt x="441" y="85"/>
                  </a:lnTo>
                  <a:lnTo>
                    <a:pt x="441" y="87"/>
                  </a:lnTo>
                  <a:lnTo>
                    <a:pt x="441" y="89"/>
                  </a:lnTo>
                  <a:lnTo>
                    <a:pt x="443" y="89"/>
                  </a:lnTo>
                  <a:lnTo>
                    <a:pt x="445" y="89"/>
                  </a:lnTo>
                  <a:lnTo>
                    <a:pt x="445" y="92"/>
                  </a:lnTo>
                  <a:lnTo>
                    <a:pt x="445" y="94"/>
                  </a:lnTo>
                  <a:lnTo>
                    <a:pt x="445" y="96"/>
                  </a:lnTo>
                  <a:lnTo>
                    <a:pt x="448" y="96"/>
                  </a:lnTo>
                  <a:lnTo>
                    <a:pt x="448" y="94"/>
                  </a:lnTo>
                  <a:lnTo>
                    <a:pt x="450" y="94"/>
                  </a:lnTo>
                  <a:lnTo>
                    <a:pt x="450" y="92"/>
                  </a:lnTo>
                  <a:lnTo>
                    <a:pt x="452" y="94"/>
                  </a:lnTo>
                  <a:lnTo>
                    <a:pt x="450" y="96"/>
                  </a:lnTo>
                  <a:lnTo>
                    <a:pt x="450" y="99"/>
                  </a:lnTo>
                  <a:lnTo>
                    <a:pt x="450" y="101"/>
                  </a:lnTo>
                  <a:lnTo>
                    <a:pt x="450" y="106"/>
                  </a:lnTo>
                  <a:lnTo>
                    <a:pt x="448" y="106"/>
                  </a:lnTo>
                  <a:lnTo>
                    <a:pt x="445" y="106"/>
                  </a:lnTo>
                  <a:lnTo>
                    <a:pt x="445" y="108"/>
                  </a:lnTo>
                  <a:lnTo>
                    <a:pt x="443" y="108"/>
                  </a:lnTo>
                  <a:lnTo>
                    <a:pt x="441" y="108"/>
                  </a:lnTo>
                  <a:lnTo>
                    <a:pt x="438" y="108"/>
                  </a:lnTo>
                  <a:lnTo>
                    <a:pt x="438" y="110"/>
                  </a:lnTo>
                  <a:lnTo>
                    <a:pt x="438" y="113"/>
                  </a:lnTo>
                  <a:lnTo>
                    <a:pt x="438" y="115"/>
                  </a:lnTo>
                  <a:lnTo>
                    <a:pt x="438" y="118"/>
                  </a:lnTo>
                  <a:lnTo>
                    <a:pt x="436" y="118"/>
                  </a:lnTo>
                  <a:lnTo>
                    <a:pt x="436" y="120"/>
                  </a:lnTo>
                  <a:lnTo>
                    <a:pt x="436" y="122"/>
                  </a:lnTo>
                  <a:lnTo>
                    <a:pt x="433" y="122"/>
                  </a:lnTo>
                  <a:lnTo>
                    <a:pt x="433" y="125"/>
                  </a:lnTo>
                  <a:lnTo>
                    <a:pt x="436" y="125"/>
                  </a:lnTo>
                  <a:lnTo>
                    <a:pt x="436" y="127"/>
                  </a:lnTo>
                  <a:lnTo>
                    <a:pt x="438" y="127"/>
                  </a:lnTo>
                  <a:lnTo>
                    <a:pt x="441" y="127"/>
                  </a:lnTo>
                  <a:lnTo>
                    <a:pt x="441" y="129"/>
                  </a:lnTo>
                  <a:lnTo>
                    <a:pt x="441" y="132"/>
                  </a:lnTo>
                  <a:lnTo>
                    <a:pt x="441" y="134"/>
                  </a:lnTo>
                  <a:lnTo>
                    <a:pt x="438" y="134"/>
                  </a:lnTo>
                  <a:lnTo>
                    <a:pt x="438" y="136"/>
                  </a:lnTo>
                  <a:lnTo>
                    <a:pt x="436" y="136"/>
                  </a:lnTo>
                  <a:lnTo>
                    <a:pt x="438" y="136"/>
                  </a:lnTo>
                  <a:lnTo>
                    <a:pt x="438" y="139"/>
                  </a:lnTo>
                  <a:lnTo>
                    <a:pt x="441" y="139"/>
                  </a:lnTo>
                  <a:lnTo>
                    <a:pt x="438" y="139"/>
                  </a:lnTo>
                  <a:lnTo>
                    <a:pt x="436" y="139"/>
                  </a:lnTo>
                  <a:lnTo>
                    <a:pt x="436" y="141"/>
                  </a:lnTo>
                  <a:lnTo>
                    <a:pt x="436" y="143"/>
                  </a:lnTo>
                  <a:lnTo>
                    <a:pt x="433" y="143"/>
                  </a:lnTo>
                  <a:lnTo>
                    <a:pt x="431" y="143"/>
                  </a:lnTo>
                  <a:lnTo>
                    <a:pt x="431" y="146"/>
                  </a:lnTo>
                  <a:lnTo>
                    <a:pt x="429" y="146"/>
                  </a:lnTo>
                  <a:lnTo>
                    <a:pt x="429" y="148"/>
                  </a:lnTo>
                  <a:lnTo>
                    <a:pt x="429" y="151"/>
                  </a:lnTo>
                  <a:lnTo>
                    <a:pt x="431" y="151"/>
                  </a:lnTo>
                  <a:lnTo>
                    <a:pt x="433" y="151"/>
                  </a:lnTo>
                  <a:lnTo>
                    <a:pt x="436" y="153"/>
                  </a:lnTo>
                  <a:lnTo>
                    <a:pt x="436" y="155"/>
                  </a:lnTo>
                  <a:lnTo>
                    <a:pt x="438" y="155"/>
                  </a:lnTo>
                  <a:lnTo>
                    <a:pt x="438" y="158"/>
                  </a:lnTo>
                  <a:lnTo>
                    <a:pt x="438" y="160"/>
                  </a:lnTo>
                  <a:lnTo>
                    <a:pt x="438" y="162"/>
                  </a:lnTo>
                  <a:lnTo>
                    <a:pt x="438" y="165"/>
                  </a:lnTo>
                  <a:lnTo>
                    <a:pt x="438" y="167"/>
                  </a:lnTo>
                  <a:lnTo>
                    <a:pt x="441" y="167"/>
                  </a:lnTo>
                  <a:lnTo>
                    <a:pt x="438" y="169"/>
                  </a:lnTo>
                  <a:lnTo>
                    <a:pt x="441" y="169"/>
                  </a:lnTo>
                  <a:lnTo>
                    <a:pt x="441" y="172"/>
                  </a:lnTo>
                  <a:lnTo>
                    <a:pt x="443" y="172"/>
                  </a:lnTo>
                  <a:lnTo>
                    <a:pt x="445" y="172"/>
                  </a:lnTo>
                  <a:lnTo>
                    <a:pt x="445" y="174"/>
                  </a:lnTo>
                  <a:lnTo>
                    <a:pt x="445" y="176"/>
                  </a:lnTo>
                  <a:lnTo>
                    <a:pt x="448" y="176"/>
                  </a:lnTo>
                  <a:lnTo>
                    <a:pt x="445" y="179"/>
                  </a:lnTo>
                  <a:lnTo>
                    <a:pt x="445" y="181"/>
                  </a:lnTo>
                  <a:lnTo>
                    <a:pt x="448" y="181"/>
                  </a:lnTo>
                  <a:lnTo>
                    <a:pt x="448" y="184"/>
                  </a:lnTo>
                  <a:lnTo>
                    <a:pt x="448" y="186"/>
                  </a:lnTo>
                  <a:lnTo>
                    <a:pt x="450" y="186"/>
                  </a:lnTo>
                  <a:lnTo>
                    <a:pt x="452" y="186"/>
                  </a:lnTo>
                  <a:lnTo>
                    <a:pt x="452" y="188"/>
                  </a:lnTo>
                  <a:lnTo>
                    <a:pt x="455" y="186"/>
                  </a:lnTo>
                  <a:lnTo>
                    <a:pt x="459" y="184"/>
                  </a:lnTo>
                  <a:lnTo>
                    <a:pt x="462" y="184"/>
                  </a:lnTo>
                  <a:lnTo>
                    <a:pt x="469" y="184"/>
                  </a:lnTo>
                  <a:lnTo>
                    <a:pt x="471" y="184"/>
                  </a:lnTo>
                  <a:lnTo>
                    <a:pt x="471" y="186"/>
                  </a:lnTo>
                  <a:lnTo>
                    <a:pt x="474" y="186"/>
                  </a:lnTo>
                  <a:lnTo>
                    <a:pt x="474" y="188"/>
                  </a:lnTo>
                  <a:lnTo>
                    <a:pt x="476" y="188"/>
                  </a:lnTo>
                  <a:lnTo>
                    <a:pt x="476" y="191"/>
                  </a:lnTo>
                  <a:lnTo>
                    <a:pt x="476" y="193"/>
                  </a:lnTo>
                  <a:lnTo>
                    <a:pt x="478" y="193"/>
                  </a:lnTo>
                  <a:lnTo>
                    <a:pt x="478" y="195"/>
                  </a:lnTo>
                  <a:lnTo>
                    <a:pt x="478" y="198"/>
                  </a:lnTo>
                  <a:lnTo>
                    <a:pt x="481" y="200"/>
                  </a:lnTo>
                  <a:lnTo>
                    <a:pt x="481" y="202"/>
                  </a:lnTo>
                  <a:lnTo>
                    <a:pt x="483" y="202"/>
                  </a:lnTo>
                  <a:lnTo>
                    <a:pt x="483" y="205"/>
                  </a:lnTo>
                  <a:lnTo>
                    <a:pt x="485" y="205"/>
                  </a:lnTo>
                  <a:lnTo>
                    <a:pt x="488" y="205"/>
                  </a:lnTo>
                  <a:lnTo>
                    <a:pt x="490" y="205"/>
                  </a:lnTo>
                  <a:lnTo>
                    <a:pt x="492" y="205"/>
                  </a:lnTo>
                  <a:lnTo>
                    <a:pt x="492" y="207"/>
                  </a:lnTo>
                  <a:lnTo>
                    <a:pt x="495" y="207"/>
                  </a:lnTo>
                  <a:lnTo>
                    <a:pt x="495" y="209"/>
                  </a:lnTo>
                  <a:lnTo>
                    <a:pt x="502" y="216"/>
                  </a:lnTo>
                  <a:lnTo>
                    <a:pt x="506" y="219"/>
                  </a:lnTo>
                  <a:lnTo>
                    <a:pt x="506" y="221"/>
                  </a:lnTo>
                  <a:lnTo>
                    <a:pt x="514" y="221"/>
                  </a:lnTo>
                  <a:lnTo>
                    <a:pt x="518" y="224"/>
                  </a:lnTo>
                  <a:lnTo>
                    <a:pt x="530" y="226"/>
                  </a:lnTo>
                  <a:lnTo>
                    <a:pt x="535" y="228"/>
                  </a:lnTo>
                  <a:lnTo>
                    <a:pt x="537" y="228"/>
                  </a:lnTo>
                  <a:lnTo>
                    <a:pt x="537" y="231"/>
                  </a:lnTo>
                  <a:lnTo>
                    <a:pt x="537" y="233"/>
                  </a:lnTo>
                  <a:lnTo>
                    <a:pt x="539" y="233"/>
                  </a:lnTo>
                  <a:lnTo>
                    <a:pt x="539" y="231"/>
                  </a:lnTo>
                  <a:lnTo>
                    <a:pt x="542" y="231"/>
                  </a:lnTo>
                  <a:lnTo>
                    <a:pt x="556" y="235"/>
                  </a:lnTo>
                  <a:lnTo>
                    <a:pt x="563" y="242"/>
                  </a:lnTo>
                  <a:lnTo>
                    <a:pt x="570" y="247"/>
                  </a:lnTo>
                  <a:lnTo>
                    <a:pt x="572" y="249"/>
                  </a:lnTo>
                  <a:lnTo>
                    <a:pt x="570" y="249"/>
                  </a:lnTo>
                  <a:lnTo>
                    <a:pt x="570" y="252"/>
                  </a:lnTo>
                  <a:lnTo>
                    <a:pt x="568" y="254"/>
                  </a:lnTo>
                  <a:lnTo>
                    <a:pt x="563" y="259"/>
                  </a:lnTo>
                  <a:lnTo>
                    <a:pt x="558" y="268"/>
                  </a:lnTo>
                  <a:lnTo>
                    <a:pt x="556" y="273"/>
                  </a:lnTo>
                  <a:lnTo>
                    <a:pt x="556" y="280"/>
                  </a:lnTo>
                  <a:lnTo>
                    <a:pt x="556" y="287"/>
                  </a:lnTo>
                  <a:lnTo>
                    <a:pt x="556" y="294"/>
                  </a:lnTo>
                  <a:lnTo>
                    <a:pt x="556" y="299"/>
                  </a:lnTo>
                  <a:lnTo>
                    <a:pt x="554" y="306"/>
                  </a:lnTo>
                  <a:lnTo>
                    <a:pt x="551" y="311"/>
                  </a:lnTo>
                  <a:lnTo>
                    <a:pt x="547" y="315"/>
                  </a:lnTo>
                  <a:lnTo>
                    <a:pt x="544" y="315"/>
                  </a:lnTo>
                  <a:lnTo>
                    <a:pt x="542" y="318"/>
                  </a:lnTo>
                  <a:lnTo>
                    <a:pt x="539" y="320"/>
                  </a:lnTo>
                  <a:lnTo>
                    <a:pt x="537" y="325"/>
                  </a:lnTo>
                  <a:lnTo>
                    <a:pt x="532" y="327"/>
                  </a:lnTo>
                  <a:lnTo>
                    <a:pt x="530" y="330"/>
                  </a:lnTo>
                  <a:lnTo>
                    <a:pt x="528" y="330"/>
                  </a:lnTo>
                  <a:lnTo>
                    <a:pt x="525" y="332"/>
                  </a:lnTo>
                  <a:lnTo>
                    <a:pt x="523" y="332"/>
                  </a:lnTo>
                  <a:lnTo>
                    <a:pt x="521" y="332"/>
                  </a:lnTo>
                  <a:lnTo>
                    <a:pt x="516" y="332"/>
                  </a:lnTo>
                  <a:lnTo>
                    <a:pt x="516" y="339"/>
                  </a:lnTo>
                  <a:lnTo>
                    <a:pt x="516" y="351"/>
                  </a:lnTo>
                  <a:lnTo>
                    <a:pt x="516" y="360"/>
                  </a:lnTo>
                  <a:lnTo>
                    <a:pt x="516" y="363"/>
                  </a:lnTo>
                  <a:lnTo>
                    <a:pt x="516" y="365"/>
                  </a:lnTo>
                  <a:lnTo>
                    <a:pt x="514" y="365"/>
                  </a:lnTo>
                  <a:lnTo>
                    <a:pt x="514" y="367"/>
                  </a:lnTo>
                  <a:lnTo>
                    <a:pt x="516" y="370"/>
                  </a:lnTo>
                  <a:lnTo>
                    <a:pt x="516" y="372"/>
                  </a:lnTo>
                  <a:lnTo>
                    <a:pt x="516" y="374"/>
                  </a:lnTo>
                  <a:lnTo>
                    <a:pt x="514" y="377"/>
                  </a:lnTo>
                  <a:lnTo>
                    <a:pt x="511" y="377"/>
                  </a:lnTo>
                  <a:lnTo>
                    <a:pt x="509" y="377"/>
                  </a:lnTo>
                  <a:lnTo>
                    <a:pt x="509" y="379"/>
                  </a:lnTo>
                  <a:lnTo>
                    <a:pt x="509" y="384"/>
                  </a:lnTo>
                  <a:lnTo>
                    <a:pt x="511" y="386"/>
                  </a:lnTo>
                  <a:lnTo>
                    <a:pt x="514" y="388"/>
                  </a:lnTo>
                  <a:lnTo>
                    <a:pt x="516" y="388"/>
                  </a:lnTo>
                  <a:lnTo>
                    <a:pt x="516" y="391"/>
                  </a:lnTo>
                  <a:lnTo>
                    <a:pt x="516" y="393"/>
                  </a:lnTo>
                  <a:lnTo>
                    <a:pt x="514" y="400"/>
                  </a:lnTo>
                  <a:lnTo>
                    <a:pt x="509" y="403"/>
                  </a:lnTo>
                  <a:lnTo>
                    <a:pt x="497" y="403"/>
                  </a:lnTo>
                  <a:lnTo>
                    <a:pt x="495" y="405"/>
                  </a:lnTo>
                  <a:lnTo>
                    <a:pt x="495" y="403"/>
                  </a:lnTo>
                  <a:lnTo>
                    <a:pt x="495" y="405"/>
                  </a:lnTo>
                  <a:lnTo>
                    <a:pt x="495" y="403"/>
                  </a:lnTo>
                  <a:lnTo>
                    <a:pt x="495" y="405"/>
                  </a:lnTo>
                  <a:lnTo>
                    <a:pt x="492" y="405"/>
                  </a:lnTo>
                  <a:lnTo>
                    <a:pt x="492" y="407"/>
                  </a:lnTo>
                  <a:lnTo>
                    <a:pt x="492" y="410"/>
                  </a:lnTo>
                  <a:lnTo>
                    <a:pt x="490" y="417"/>
                  </a:lnTo>
                  <a:lnTo>
                    <a:pt x="488" y="417"/>
                  </a:lnTo>
                  <a:lnTo>
                    <a:pt x="488" y="419"/>
                  </a:lnTo>
                  <a:lnTo>
                    <a:pt x="488" y="421"/>
                  </a:lnTo>
                  <a:lnTo>
                    <a:pt x="485" y="421"/>
                  </a:lnTo>
                  <a:lnTo>
                    <a:pt x="483" y="421"/>
                  </a:lnTo>
                  <a:lnTo>
                    <a:pt x="483" y="424"/>
                  </a:lnTo>
                  <a:lnTo>
                    <a:pt x="481" y="424"/>
                  </a:lnTo>
                  <a:lnTo>
                    <a:pt x="481" y="426"/>
                  </a:lnTo>
                  <a:lnTo>
                    <a:pt x="478" y="424"/>
                  </a:lnTo>
                  <a:lnTo>
                    <a:pt x="471" y="426"/>
                  </a:lnTo>
                  <a:lnTo>
                    <a:pt x="471" y="431"/>
                  </a:lnTo>
                  <a:lnTo>
                    <a:pt x="471" y="436"/>
                  </a:lnTo>
                  <a:lnTo>
                    <a:pt x="469" y="440"/>
                  </a:lnTo>
                  <a:lnTo>
                    <a:pt x="466" y="445"/>
                  </a:lnTo>
                  <a:lnTo>
                    <a:pt x="457" y="443"/>
                  </a:lnTo>
                  <a:lnTo>
                    <a:pt x="448" y="443"/>
                  </a:lnTo>
                  <a:lnTo>
                    <a:pt x="445" y="445"/>
                  </a:lnTo>
                  <a:lnTo>
                    <a:pt x="445" y="447"/>
                  </a:lnTo>
                  <a:lnTo>
                    <a:pt x="445" y="450"/>
                  </a:lnTo>
                  <a:lnTo>
                    <a:pt x="450" y="452"/>
                  </a:lnTo>
                  <a:lnTo>
                    <a:pt x="450" y="454"/>
                  </a:lnTo>
                  <a:lnTo>
                    <a:pt x="450" y="457"/>
                  </a:lnTo>
                  <a:lnTo>
                    <a:pt x="452" y="457"/>
                  </a:lnTo>
                  <a:lnTo>
                    <a:pt x="452" y="459"/>
                  </a:lnTo>
                  <a:lnTo>
                    <a:pt x="450" y="459"/>
                  </a:lnTo>
                  <a:lnTo>
                    <a:pt x="448" y="459"/>
                  </a:lnTo>
                  <a:lnTo>
                    <a:pt x="445" y="459"/>
                  </a:lnTo>
                  <a:lnTo>
                    <a:pt x="438" y="459"/>
                  </a:lnTo>
                  <a:lnTo>
                    <a:pt x="436" y="457"/>
                  </a:lnTo>
                  <a:lnTo>
                    <a:pt x="436" y="454"/>
                  </a:lnTo>
                  <a:lnTo>
                    <a:pt x="433" y="454"/>
                  </a:lnTo>
                  <a:lnTo>
                    <a:pt x="429" y="452"/>
                  </a:lnTo>
                  <a:lnTo>
                    <a:pt x="426" y="452"/>
                  </a:lnTo>
                  <a:lnTo>
                    <a:pt x="429" y="450"/>
                  </a:lnTo>
                  <a:lnTo>
                    <a:pt x="429" y="447"/>
                  </a:lnTo>
                  <a:lnTo>
                    <a:pt x="426" y="447"/>
                  </a:lnTo>
                  <a:lnTo>
                    <a:pt x="426" y="445"/>
                  </a:lnTo>
                  <a:lnTo>
                    <a:pt x="424" y="445"/>
                  </a:lnTo>
                  <a:lnTo>
                    <a:pt x="422" y="445"/>
                  </a:lnTo>
                  <a:lnTo>
                    <a:pt x="422" y="443"/>
                  </a:lnTo>
                  <a:lnTo>
                    <a:pt x="419" y="443"/>
                  </a:lnTo>
                  <a:lnTo>
                    <a:pt x="417" y="443"/>
                  </a:lnTo>
                  <a:lnTo>
                    <a:pt x="417" y="440"/>
                  </a:lnTo>
                  <a:lnTo>
                    <a:pt x="415" y="440"/>
                  </a:lnTo>
                  <a:lnTo>
                    <a:pt x="412" y="440"/>
                  </a:lnTo>
                  <a:lnTo>
                    <a:pt x="410" y="440"/>
                  </a:lnTo>
                  <a:lnTo>
                    <a:pt x="408" y="440"/>
                  </a:lnTo>
                  <a:lnTo>
                    <a:pt x="408" y="443"/>
                  </a:lnTo>
                  <a:lnTo>
                    <a:pt x="405" y="443"/>
                  </a:lnTo>
                  <a:lnTo>
                    <a:pt x="405" y="440"/>
                  </a:lnTo>
                  <a:lnTo>
                    <a:pt x="405" y="443"/>
                  </a:lnTo>
                  <a:lnTo>
                    <a:pt x="403" y="445"/>
                  </a:lnTo>
                  <a:lnTo>
                    <a:pt x="401" y="445"/>
                  </a:lnTo>
                  <a:lnTo>
                    <a:pt x="401" y="447"/>
                  </a:lnTo>
                  <a:lnTo>
                    <a:pt x="398" y="447"/>
                  </a:lnTo>
                  <a:lnTo>
                    <a:pt x="398" y="450"/>
                  </a:lnTo>
                  <a:lnTo>
                    <a:pt x="396" y="450"/>
                  </a:lnTo>
                  <a:lnTo>
                    <a:pt x="398" y="450"/>
                  </a:lnTo>
                  <a:lnTo>
                    <a:pt x="396" y="450"/>
                  </a:lnTo>
                  <a:lnTo>
                    <a:pt x="393" y="450"/>
                  </a:lnTo>
                  <a:lnTo>
                    <a:pt x="393" y="452"/>
                  </a:lnTo>
                  <a:lnTo>
                    <a:pt x="391" y="452"/>
                  </a:lnTo>
                  <a:lnTo>
                    <a:pt x="391" y="454"/>
                  </a:lnTo>
                  <a:lnTo>
                    <a:pt x="393" y="457"/>
                  </a:lnTo>
                  <a:lnTo>
                    <a:pt x="393" y="459"/>
                  </a:lnTo>
                  <a:lnTo>
                    <a:pt x="396" y="459"/>
                  </a:lnTo>
                  <a:lnTo>
                    <a:pt x="398" y="461"/>
                  </a:lnTo>
                  <a:lnTo>
                    <a:pt x="398" y="464"/>
                  </a:lnTo>
                  <a:lnTo>
                    <a:pt x="396" y="464"/>
                  </a:lnTo>
                  <a:lnTo>
                    <a:pt x="396" y="466"/>
                  </a:lnTo>
                  <a:lnTo>
                    <a:pt x="393" y="469"/>
                  </a:lnTo>
                  <a:lnTo>
                    <a:pt x="393" y="471"/>
                  </a:lnTo>
                  <a:lnTo>
                    <a:pt x="393" y="473"/>
                  </a:lnTo>
                  <a:lnTo>
                    <a:pt x="393" y="476"/>
                  </a:lnTo>
                  <a:lnTo>
                    <a:pt x="393" y="478"/>
                  </a:lnTo>
                  <a:lnTo>
                    <a:pt x="396" y="478"/>
                  </a:lnTo>
                  <a:lnTo>
                    <a:pt x="396" y="480"/>
                  </a:lnTo>
                  <a:lnTo>
                    <a:pt x="398" y="480"/>
                  </a:lnTo>
                  <a:lnTo>
                    <a:pt x="398" y="483"/>
                  </a:lnTo>
                  <a:lnTo>
                    <a:pt x="401" y="483"/>
                  </a:lnTo>
                  <a:lnTo>
                    <a:pt x="401" y="485"/>
                  </a:lnTo>
                  <a:lnTo>
                    <a:pt x="401" y="487"/>
                  </a:lnTo>
                  <a:lnTo>
                    <a:pt x="401" y="490"/>
                  </a:lnTo>
                  <a:lnTo>
                    <a:pt x="398" y="492"/>
                  </a:lnTo>
                  <a:lnTo>
                    <a:pt x="398" y="494"/>
                  </a:lnTo>
                  <a:lnTo>
                    <a:pt x="396" y="494"/>
                  </a:lnTo>
                  <a:lnTo>
                    <a:pt x="396" y="497"/>
                  </a:lnTo>
                  <a:lnTo>
                    <a:pt x="393" y="497"/>
                  </a:lnTo>
                  <a:lnTo>
                    <a:pt x="393" y="499"/>
                  </a:lnTo>
                  <a:lnTo>
                    <a:pt x="393" y="497"/>
                  </a:lnTo>
                  <a:lnTo>
                    <a:pt x="391" y="499"/>
                  </a:lnTo>
                  <a:lnTo>
                    <a:pt x="391" y="502"/>
                  </a:lnTo>
                  <a:lnTo>
                    <a:pt x="389" y="502"/>
                  </a:lnTo>
                  <a:lnTo>
                    <a:pt x="386" y="502"/>
                  </a:lnTo>
                  <a:lnTo>
                    <a:pt x="384" y="502"/>
                  </a:lnTo>
                  <a:lnTo>
                    <a:pt x="382" y="502"/>
                  </a:lnTo>
                  <a:lnTo>
                    <a:pt x="379" y="502"/>
                  </a:lnTo>
                  <a:lnTo>
                    <a:pt x="377" y="502"/>
                  </a:lnTo>
                  <a:lnTo>
                    <a:pt x="377" y="499"/>
                  </a:lnTo>
                  <a:lnTo>
                    <a:pt x="375" y="499"/>
                  </a:lnTo>
                  <a:lnTo>
                    <a:pt x="372" y="499"/>
                  </a:lnTo>
                  <a:lnTo>
                    <a:pt x="370" y="499"/>
                  </a:lnTo>
                  <a:lnTo>
                    <a:pt x="370" y="502"/>
                  </a:lnTo>
                  <a:lnTo>
                    <a:pt x="370" y="504"/>
                  </a:lnTo>
                  <a:lnTo>
                    <a:pt x="368" y="504"/>
                  </a:lnTo>
                  <a:lnTo>
                    <a:pt x="365" y="506"/>
                  </a:lnTo>
                  <a:lnTo>
                    <a:pt x="363" y="506"/>
                  </a:lnTo>
                  <a:lnTo>
                    <a:pt x="360" y="509"/>
                  </a:lnTo>
                  <a:lnTo>
                    <a:pt x="363" y="509"/>
                  </a:lnTo>
                  <a:lnTo>
                    <a:pt x="363" y="511"/>
                  </a:lnTo>
                  <a:lnTo>
                    <a:pt x="360" y="511"/>
                  </a:lnTo>
                  <a:lnTo>
                    <a:pt x="358" y="513"/>
                  </a:lnTo>
                  <a:lnTo>
                    <a:pt x="356" y="513"/>
                  </a:lnTo>
                  <a:lnTo>
                    <a:pt x="351" y="511"/>
                  </a:lnTo>
                  <a:lnTo>
                    <a:pt x="349" y="511"/>
                  </a:lnTo>
                  <a:lnTo>
                    <a:pt x="346" y="511"/>
                  </a:lnTo>
                  <a:lnTo>
                    <a:pt x="344" y="511"/>
                  </a:lnTo>
                  <a:lnTo>
                    <a:pt x="344" y="513"/>
                  </a:lnTo>
                  <a:lnTo>
                    <a:pt x="344" y="516"/>
                  </a:lnTo>
                  <a:lnTo>
                    <a:pt x="342" y="516"/>
                  </a:lnTo>
                  <a:lnTo>
                    <a:pt x="342" y="518"/>
                  </a:lnTo>
                  <a:lnTo>
                    <a:pt x="342" y="520"/>
                  </a:lnTo>
                  <a:lnTo>
                    <a:pt x="342" y="523"/>
                  </a:lnTo>
                  <a:lnTo>
                    <a:pt x="330" y="527"/>
                  </a:lnTo>
                  <a:lnTo>
                    <a:pt x="330" y="530"/>
                  </a:lnTo>
                  <a:lnTo>
                    <a:pt x="332" y="530"/>
                  </a:lnTo>
                  <a:lnTo>
                    <a:pt x="332" y="532"/>
                  </a:lnTo>
                  <a:lnTo>
                    <a:pt x="337" y="534"/>
                  </a:lnTo>
                  <a:lnTo>
                    <a:pt x="339" y="537"/>
                  </a:lnTo>
                  <a:lnTo>
                    <a:pt x="342" y="539"/>
                  </a:lnTo>
                  <a:lnTo>
                    <a:pt x="344" y="542"/>
                  </a:lnTo>
                  <a:lnTo>
                    <a:pt x="344" y="546"/>
                  </a:lnTo>
                  <a:lnTo>
                    <a:pt x="346" y="546"/>
                  </a:lnTo>
                  <a:lnTo>
                    <a:pt x="349" y="549"/>
                  </a:lnTo>
                  <a:lnTo>
                    <a:pt x="349" y="551"/>
                  </a:lnTo>
                  <a:lnTo>
                    <a:pt x="351" y="553"/>
                  </a:lnTo>
                  <a:lnTo>
                    <a:pt x="353" y="560"/>
                  </a:lnTo>
                  <a:lnTo>
                    <a:pt x="358" y="565"/>
                  </a:lnTo>
                  <a:lnTo>
                    <a:pt x="365" y="575"/>
                  </a:lnTo>
                  <a:lnTo>
                    <a:pt x="370" y="579"/>
                  </a:lnTo>
                  <a:lnTo>
                    <a:pt x="372" y="582"/>
                  </a:lnTo>
                  <a:lnTo>
                    <a:pt x="377" y="586"/>
                  </a:lnTo>
                  <a:lnTo>
                    <a:pt x="372" y="589"/>
                  </a:lnTo>
                  <a:lnTo>
                    <a:pt x="370" y="589"/>
                  </a:lnTo>
                  <a:lnTo>
                    <a:pt x="363" y="586"/>
                  </a:lnTo>
                  <a:lnTo>
                    <a:pt x="358" y="584"/>
                  </a:lnTo>
                  <a:lnTo>
                    <a:pt x="349" y="575"/>
                  </a:lnTo>
                  <a:lnTo>
                    <a:pt x="342" y="570"/>
                  </a:lnTo>
                  <a:lnTo>
                    <a:pt x="337" y="556"/>
                  </a:lnTo>
                  <a:lnTo>
                    <a:pt x="335" y="556"/>
                  </a:lnTo>
                  <a:lnTo>
                    <a:pt x="332" y="553"/>
                  </a:lnTo>
                  <a:lnTo>
                    <a:pt x="327" y="553"/>
                  </a:lnTo>
                  <a:lnTo>
                    <a:pt x="325" y="556"/>
                  </a:lnTo>
                  <a:lnTo>
                    <a:pt x="325" y="558"/>
                  </a:lnTo>
                  <a:lnTo>
                    <a:pt x="323" y="560"/>
                  </a:lnTo>
                  <a:lnTo>
                    <a:pt x="323" y="563"/>
                  </a:lnTo>
                  <a:lnTo>
                    <a:pt x="320" y="565"/>
                  </a:lnTo>
                  <a:lnTo>
                    <a:pt x="318" y="565"/>
                  </a:lnTo>
                  <a:lnTo>
                    <a:pt x="316" y="565"/>
                  </a:lnTo>
                  <a:lnTo>
                    <a:pt x="316" y="567"/>
                  </a:lnTo>
                  <a:lnTo>
                    <a:pt x="316" y="570"/>
                  </a:lnTo>
                  <a:lnTo>
                    <a:pt x="316" y="572"/>
                  </a:lnTo>
                  <a:lnTo>
                    <a:pt x="316" y="575"/>
                  </a:lnTo>
                  <a:lnTo>
                    <a:pt x="318" y="575"/>
                  </a:lnTo>
                  <a:lnTo>
                    <a:pt x="318" y="577"/>
                  </a:lnTo>
                  <a:lnTo>
                    <a:pt x="320" y="579"/>
                  </a:lnTo>
                  <a:lnTo>
                    <a:pt x="323" y="582"/>
                  </a:lnTo>
                  <a:lnTo>
                    <a:pt x="323" y="584"/>
                  </a:lnTo>
                  <a:lnTo>
                    <a:pt x="325" y="584"/>
                  </a:lnTo>
                  <a:lnTo>
                    <a:pt x="325" y="582"/>
                  </a:lnTo>
                  <a:lnTo>
                    <a:pt x="325" y="579"/>
                  </a:lnTo>
                  <a:lnTo>
                    <a:pt x="327" y="579"/>
                  </a:lnTo>
                  <a:lnTo>
                    <a:pt x="327" y="584"/>
                  </a:lnTo>
                  <a:lnTo>
                    <a:pt x="330" y="586"/>
                  </a:lnTo>
                  <a:lnTo>
                    <a:pt x="332" y="589"/>
                  </a:lnTo>
                  <a:lnTo>
                    <a:pt x="335" y="589"/>
                  </a:lnTo>
                  <a:lnTo>
                    <a:pt x="337" y="591"/>
                  </a:lnTo>
                  <a:lnTo>
                    <a:pt x="339" y="591"/>
                  </a:lnTo>
                  <a:lnTo>
                    <a:pt x="342" y="589"/>
                  </a:lnTo>
                  <a:lnTo>
                    <a:pt x="344" y="586"/>
                  </a:lnTo>
                  <a:lnTo>
                    <a:pt x="344" y="584"/>
                  </a:lnTo>
                  <a:lnTo>
                    <a:pt x="346" y="584"/>
                  </a:lnTo>
                  <a:lnTo>
                    <a:pt x="349" y="584"/>
                  </a:lnTo>
                  <a:lnTo>
                    <a:pt x="351" y="584"/>
                  </a:lnTo>
                  <a:lnTo>
                    <a:pt x="353" y="584"/>
                  </a:lnTo>
                  <a:lnTo>
                    <a:pt x="356" y="584"/>
                  </a:lnTo>
                  <a:lnTo>
                    <a:pt x="358" y="586"/>
                  </a:lnTo>
                  <a:lnTo>
                    <a:pt x="360" y="586"/>
                  </a:lnTo>
                  <a:lnTo>
                    <a:pt x="360" y="589"/>
                  </a:lnTo>
                  <a:lnTo>
                    <a:pt x="363" y="589"/>
                  </a:lnTo>
                  <a:lnTo>
                    <a:pt x="363" y="591"/>
                  </a:lnTo>
                  <a:lnTo>
                    <a:pt x="363" y="593"/>
                  </a:lnTo>
                  <a:lnTo>
                    <a:pt x="363" y="596"/>
                  </a:lnTo>
                  <a:lnTo>
                    <a:pt x="360" y="598"/>
                  </a:lnTo>
                  <a:lnTo>
                    <a:pt x="358" y="600"/>
                  </a:lnTo>
                  <a:lnTo>
                    <a:pt x="358" y="603"/>
                  </a:lnTo>
                  <a:lnTo>
                    <a:pt x="356" y="605"/>
                  </a:lnTo>
                  <a:lnTo>
                    <a:pt x="353" y="605"/>
                  </a:lnTo>
                  <a:lnTo>
                    <a:pt x="351" y="605"/>
                  </a:lnTo>
                  <a:lnTo>
                    <a:pt x="349" y="605"/>
                  </a:lnTo>
                  <a:lnTo>
                    <a:pt x="346" y="605"/>
                  </a:lnTo>
                  <a:lnTo>
                    <a:pt x="344" y="608"/>
                  </a:lnTo>
                  <a:lnTo>
                    <a:pt x="342" y="608"/>
                  </a:lnTo>
                  <a:lnTo>
                    <a:pt x="342" y="610"/>
                  </a:lnTo>
                  <a:lnTo>
                    <a:pt x="342" y="612"/>
                  </a:lnTo>
                  <a:lnTo>
                    <a:pt x="342" y="615"/>
                  </a:lnTo>
                  <a:lnTo>
                    <a:pt x="342" y="617"/>
                  </a:lnTo>
                  <a:lnTo>
                    <a:pt x="342" y="619"/>
                  </a:lnTo>
                  <a:lnTo>
                    <a:pt x="342" y="622"/>
                  </a:lnTo>
                  <a:lnTo>
                    <a:pt x="342" y="624"/>
                  </a:lnTo>
                  <a:lnTo>
                    <a:pt x="342" y="626"/>
                  </a:lnTo>
                  <a:lnTo>
                    <a:pt x="339" y="629"/>
                  </a:lnTo>
                  <a:lnTo>
                    <a:pt x="339" y="631"/>
                  </a:lnTo>
                  <a:lnTo>
                    <a:pt x="337" y="633"/>
                  </a:lnTo>
                  <a:lnTo>
                    <a:pt x="337" y="636"/>
                  </a:lnTo>
                  <a:lnTo>
                    <a:pt x="335" y="636"/>
                  </a:lnTo>
                  <a:lnTo>
                    <a:pt x="335" y="638"/>
                  </a:lnTo>
                  <a:lnTo>
                    <a:pt x="332" y="638"/>
                  </a:lnTo>
                  <a:lnTo>
                    <a:pt x="332" y="640"/>
                  </a:lnTo>
                  <a:lnTo>
                    <a:pt x="330" y="640"/>
                  </a:lnTo>
                  <a:lnTo>
                    <a:pt x="330" y="643"/>
                  </a:lnTo>
                  <a:lnTo>
                    <a:pt x="325" y="643"/>
                  </a:lnTo>
                  <a:lnTo>
                    <a:pt x="323" y="643"/>
                  </a:lnTo>
                  <a:lnTo>
                    <a:pt x="323" y="640"/>
                  </a:lnTo>
                  <a:lnTo>
                    <a:pt x="323" y="638"/>
                  </a:lnTo>
                  <a:lnTo>
                    <a:pt x="320" y="636"/>
                  </a:lnTo>
                  <a:lnTo>
                    <a:pt x="320" y="633"/>
                  </a:lnTo>
                  <a:lnTo>
                    <a:pt x="323" y="633"/>
                  </a:lnTo>
                  <a:lnTo>
                    <a:pt x="325" y="629"/>
                  </a:lnTo>
                  <a:lnTo>
                    <a:pt x="327" y="624"/>
                  </a:lnTo>
                  <a:lnTo>
                    <a:pt x="327" y="619"/>
                  </a:lnTo>
                  <a:lnTo>
                    <a:pt x="327" y="615"/>
                  </a:lnTo>
                  <a:lnTo>
                    <a:pt x="327" y="612"/>
                  </a:lnTo>
                  <a:lnTo>
                    <a:pt x="330" y="612"/>
                  </a:lnTo>
                  <a:lnTo>
                    <a:pt x="330" y="610"/>
                  </a:lnTo>
                  <a:lnTo>
                    <a:pt x="332" y="610"/>
                  </a:lnTo>
                  <a:lnTo>
                    <a:pt x="332" y="608"/>
                  </a:lnTo>
                  <a:lnTo>
                    <a:pt x="332" y="605"/>
                  </a:lnTo>
                  <a:lnTo>
                    <a:pt x="330" y="603"/>
                  </a:lnTo>
                  <a:lnTo>
                    <a:pt x="330" y="600"/>
                  </a:lnTo>
                  <a:lnTo>
                    <a:pt x="330" y="598"/>
                  </a:lnTo>
                  <a:lnTo>
                    <a:pt x="330" y="600"/>
                  </a:lnTo>
                  <a:lnTo>
                    <a:pt x="330" y="603"/>
                  </a:lnTo>
                  <a:lnTo>
                    <a:pt x="327" y="603"/>
                  </a:lnTo>
                  <a:lnTo>
                    <a:pt x="327" y="605"/>
                  </a:lnTo>
                  <a:lnTo>
                    <a:pt x="327" y="608"/>
                  </a:lnTo>
                  <a:lnTo>
                    <a:pt x="327" y="610"/>
                  </a:lnTo>
                  <a:lnTo>
                    <a:pt x="325" y="610"/>
                  </a:lnTo>
                  <a:lnTo>
                    <a:pt x="325" y="612"/>
                  </a:lnTo>
                  <a:lnTo>
                    <a:pt x="323" y="612"/>
                  </a:lnTo>
                  <a:lnTo>
                    <a:pt x="320" y="612"/>
                  </a:lnTo>
                  <a:lnTo>
                    <a:pt x="320" y="615"/>
                  </a:lnTo>
                  <a:lnTo>
                    <a:pt x="320" y="617"/>
                  </a:lnTo>
                  <a:lnTo>
                    <a:pt x="318" y="617"/>
                  </a:lnTo>
                  <a:lnTo>
                    <a:pt x="316" y="617"/>
                  </a:lnTo>
                  <a:lnTo>
                    <a:pt x="318" y="612"/>
                  </a:lnTo>
                  <a:lnTo>
                    <a:pt x="320" y="603"/>
                  </a:lnTo>
                  <a:lnTo>
                    <a:pt x="320" y="600"/>
                  </a:lnTo>
                  <a:lnTo>
                    <a:pt x="320" y="598"/>
                  </a:lnTo>
                  <a:lnTo>
                    <a:pt x="320" y="596"/>
                  </a:lnTo>
                  <a:lnTo>
                    <a:pt x="323" y="593"/>
                  </a:lnTo>
                  <a:lnTo>
                    <a:pt x="320" y="593"/>
                  </a:lnTo>
                  <a:lnTo>
                    <a:pt x="320" y="591"/>
                  </a:lnTo>
                  <a:lnTo>
                    <a:pt x="320" y="589"/>
                  </a:lnTo>
                  <a:lnTo>
                    <a:pt x="318" y="586"/>
                  </a:lnTo>
                  <a:lnTo>
                    <a:pt x="316" y="586"/>
                  </a:lnTo>
                  <a:lnTo>
                    <a:pt x="313" y="589"/>
                  </a:lnTo>
                  <a:lnTo>
                    <a:pt x="309" y="589"/>
                  </a:lnTo>
                  <a:lnTo>
                    <a:pt x="306" y="593"/>
                  </a:lnTo>
                  <a:lnTo>
                    <a:pt x="304" y="596"/>
                  </a:lnTo>
                  <a:lnTo>
                    <a:pt x="302" y="598"/>
                  </a:lnTo>
                  <a:lnTo>
                    <a:pt x="297" y="605"/>
                  </a:lnTo>
                  <a:lnTo>
                    <a:pt x="283" y="622"/>
                  </a:lnTo>
                  <a:lnTo>
                    <a:pt x="280" y="622"/>
                  </a:lnTo>
                  <a:lnTo>
                    <a:pt x="276" y="626"/>
                  </a:lnTo>
                  <a:lnTo>
                    <a:pt x="273" y="629"/>
                  </a:lnTo>
                  <a:lnTo>
                    <a:pt x="273" y="631"/>
                  </a:lnTo>
                  <a:lnTo>
                    <a:pt x="271" y="633"/>
                  </a:lnTo>
                  <a:lnTo>
                    <a:pt x="271" y="636"/>
                  </a:lnTo>
                  <a:lnTo>
                    <a:pt x="271" y="638"/>
                  </a:lnTo>
                  <a:lnTo>
                    <a:pt x="269" y="643"/>
                  </a:lnTo>
                  <a:lnTo>
                    <a:pt x="271" y="652"/>
                  </a:lnTo>
                  <a:lnTo>
                    <a:pt x="271" y="657"/>
                  </a:lnTo>
                  <a:lnTo>
                    <a:pt x="266" y="666"/>
                  </a:lnTo>
                  <a:lnTo>
                    <a:pt x="264" y="666"/>
                  </a:lnTo>
                  <a:lnTo>
                    <a:pt x="262" y="669"/>
                  </a:lnTo>
                  <a:lnTo>
                    <a:pt x="259" y="669"/>
                  </a:lnTo>
                  <a:lnTo>
                    <a:pt x="257" y="671"/>
                  </a:lnTo>
                  <a:lnTo>
                    <a:pt x="254" y="671"/>
                  </a:lnTo>
                  <a:lnTo>
                    <a:pt x="252" y="669"/>
                  </a:lnTo>
                  <a:lnTo>
                    <a:pt x="252" y="666"/>
                  </a:lnTo>
                  <a:lnTo>
                    <a:pt x="254" y="659"/>
                  </a:lnTo>
                  <a:lnTo>
                    <a:pt x="257" y="655"/>
                  </a:lnTo>
                  <a:lnTo>
                    <a:pt x="257" y="652"/>
                  </a:lnTo>
                  <a:lnTo>
                    <a:pt x="259" y="650"/>
                  </a:lnTo>
                  <a:lnTo>
                    <a:pt x="262" y="648"/>
                  </a:lnTo>
                  <a:lnTo>
                    <a:pt x="259" y="648"/>
                  </a:lnTo>
                  <a:lnTo>
                    <a:pt x="259" y="645"/>
                  </a:lnTo>
                  <a:lnTo>
                    <a:pt x="257" y="648"/>
                  </a:lnTo>
                  <a:lnTo>
                    <a:pt x="257" y="650"/>
                  </a:lnTo>
                  <a:lnTo>
                    <a:pt x="257" y="648"/>
                  </a:lnTo>
                  <a:lnTo>
                    <a:pt x="254" y="650"/>
                  </a:lnTo>
                  <a:lnTo>
                    <a:pt x="252" y="650"/>
                  </a:lnTo>
                  <a:lnTo>
                    <a:pt x="250" y="650"/>
                  </a:lnTo>
                  <a:lnTo>
                    <a:pt x="250" y="652"/>
                  </a:lnTo>
                  <a:lnTo>
                    <a:pt x="250" y="655"/>
                  </a:lnTo>
                  <a:lnTo>
                    <a:pt x="247" y="655"/>
                  </a:lnTo>
                  <a:lnTo>
                    <a:pt x="245" y="655"/>
                  </a:lnTo>
                  <a:lnTo>
                    <a:pt x="243" y="657"/>
                  </a:lnTo>
                  <a:lnTo>
                    <a:pt x="245" y="657"/>
                  </a:lnTo>
                  <a:lnTo>
                    <a:pt x="245" y="659"/>
                  </a:lnTo>
                  <a:lnTo>
                    <a:pt x="245" y="664"/>
                  </a:lnTo>
                  <a:lnTo>
                    <a:pt x="243" y="664"/>
                  </a:lnTo>
                  <a:lnTo>
                    <a:pt x="243" y="666"/>
                  </a:lnTo>
                  <a:lnTo>
                    <a:pt x="240" y="666"/>
                  </a:lnTo>
                  <a:lnTo>
                    <a:pt x="238" y="666"/>
                  </a:lnTo>
                  <a:lnTo>
                    <a:pt x="236" y="666"/>
                  </a:lnTo>
                  <a:lnTo>
                    <a:pt x="233" y="666"/>
                  </a:lnTo>
                  <a:lnTo>
                    <a:pt x="233" y="669"/>
                  </a:lnTo>
                  <a:lnTo>
                    <a:pt x="231" y="669"/>
                  </a:lnTo>
                  <a:lnTo>
                    <a:pt x="229" y="669"/>
                  </a:lnTo>
                  <a:lnTo>
                    <a:pt x="226" y="669"/>
                  </a:lnTo>
                  <a:lnTo>
                    <a:pt x="226" y="671"/>
                  </a:lnTo>
                  <a:lnTo>
                    <a:pt x="226" y="673"/>
                  </a:lnTo>
                  <a:lnTo>
                    <a:pt x="224" y="673"/>
                  </a:lnTo>
                  <a:lnTo>
                    <a:pt x="222" y="673"/>
                  </a:lnTo>
                  <a:lnTo>
                    <a:pt x="222" y="676"/>
                  </a:lnTo>
                  <a:lnTo>
                    <a:pt x="219" y="676"/>
                  </a:lnTo>
                  <a:lnTo>
                    <a:pt x="219" y="673"/>
                  </a:lnTo>
                  <a:lnTo>
                    <a:pt x="217" y="673"/>
                  </a:lnTo>
                  <a:lnTo>
                    <a:pt x="214" y="676"/>
                  </a:lnTo>
                  <a:lnTo>
                    <a:pt x="212" y="676"/>
                  </a:lnTo>
                  <a:lnTo>
                    <a:pt x="212" y="678"/>
                  </a:lnTo>
                  <a:lnTo>
                    <a:pt x="210" y="676"/>
                  </a:lnTo>
                  <a:lnTo>
                    <a:pt x="207" y="676"/>
                  </a:lnTo>
                  <a:lnTo>
                    <a:pt x="205" y="676"/>
                  </a:lnTo>
                  <a:lnTo>
                    <a:pt x="203" y="678"/>
                  </a:lnTo>
                  <a:lnTo>
                    <a:pt x="200" y="678"/>
                  </a:lnTo>
                  <a:lnTo>
                    <a:pt x="200" y="681"/>
                  </a:lnTo>
                  <a:lnTo>
                    <a:pt x="198" y="681"/>
                  </a:lnTo>
                  <a:lnTo>
                    <a:pt x="196" y="683"/>
                  </a:lnTo>
                  <a:lnTo>
                    <a:pt x="196" y="685"/>
                  </a:lnTo>
                  <a:lnTo>
                    <a:pt x="193" y="685"/>
                  </a:lnTo>
                  <a:lnTo>
                    <a:pt x="191" y="688"/>
                  </a:lnTo>
                  <a:lnTo>
                    <a:pt x="191" y="690"/>
                  </a:lnTo>
                  <a:lnTo>
                    <a:pt x="189" y="692"/>
                  </a:lnTo>
                  <a:lnTo>
                    <a:pt x="186" y="692"/>
                  </a:lnTo>
                  <a:lnTo>
                    <a:pt x="184" y="692"/>
                  </a:lnTo>
                  <a:lnTo>
                    <a:pt x="181" y="692"/>
                  </a:lnTo>
                  <a:lnTo>
                    <a:pt x="179" y="692"/>
                  </a:lnTo>
                  <a:lnTo>
                    <a:pt x="177" y="690"/>
                  </a:lnTo>
                  <a:lnTo>
                    <a:pt x="179" y="688"/>
                  </a:lnTo>
                  <a:lnTo>
                    <a:pt x="179" y="681"/>
                  </a:lnTo>
                  <a:lnTo>
                    <a:pt x="179" y="678"/>
                  </a:lnTo>
                  <a:lnTo>
                    <a:pt x="177" y="676"/>
                  </a:lnTo>
                  <a:lnTo>
                    <a:pt x="174" y="676"/>
                  </a:lnTo>
                  <a:lnTo>
                    <a:pt x="172" y="676"/>
                  </a:lnTo>
                  <a:lnTo>
                    <a:pt x="170" y="676"/>
                  </a:lnTo>
                  <a:lnTo>
                    <a:pt x="165" y="673"/>
                  </a:lnTo>
                  <a:lnTo>
                    <a:pt x="163" y="671"/>
                  </a:lnTo>
                  <a:lnTo>
                    <a:pt x="160" y="669"/>
                  </a:lnTo>
                  <a:lnTo>
                    <a:pt x="158" y="669"/>
                  </a:lnTo>
                  <a:lnTo>
                    <a:pt x="148" y="645"/>
                  </a:lnTo>
                  <a:lnTo>
                    <a:pt x="148" y="640"/>
                  </a:lnTo>
                  <a:lnTo>
                    <a:pt x="148" y="636"/>
                  </a:lnTo>
                  <a:lnTo>
                    <a:pt x="148" y="633"/>
                  </a:lnTo>
                  <a:lnTo>
                    <a:pt x="151" y="629"/>
                  </a:lnTo>
                  <a:lnTo>
                    <a:pt x="151" y="626"/>
                  </a:lnTo>
                  <a:lnTo>
                    <a:pt x="153" y="622"/>
                  </a:lnTo>
                  <a:lnTo>
                    <a:pt x="153" y="617"/>
                  </a:lnTo>
                  <a:lnTo>
                    <a:pt x="153" y="612"/>
                  </a:lnTo>
                  <a:lnTo>
                    <a:pt x="153" y="610"/>
                  </a:lnTo>
                  <a:lnTo>
                    <a:pt x="153" y="605"/>
                  </a:lnTo>
                  <a:lnTo>
                    <a:pt x="153" y="603"/>
                  </a:lnTo>
                  <a:lnTo>
                    <a:pt x="153" y="600"/>
                  </a:lnTo>
                  <a:lnTo>
                    <a:pt x="156" y="600"/>
                  </a:lnTo>
                  <a:lnTo>
                    <a:pt x="156" y="598"/>
                  </a:lnTo>
                  <a:lnTo>
                    <a:pt x="158" y="596"/>
                  </a:lnTo>
                  <a:lnTo>
                    <a:pt x="158" y="591"/>
                  </a:lnTo>
                  <a:lnTo>
                    <a:pt x="158" y="589"/>
                  </a:lnTo>
                  <a:lnTo>
                    <a:pt x="160" y="589"/>
                  </a:lnTo>
                  <a:lnTo>
                    <a:pt x="160" y="586"/>
                  </a:lnTo>
                  <a:lnTo>
                    <a:pt x="163" y="586"/>
                  </a:lnTo>
                  <a:lnTo>
                    <a:pt x="165" y="584"/>
                  </a:lnTo>
                  <a:lnTo>
                    <a:pt x="167" y="582"/>
                  </a:lnTo>
                  <a:lnTo>
                    <a:pt x="170" y="579"/>
                  </a:lnTo>
                  <a:lnTo>
                    <a:pt x="170" y="577"/>
                  </a:lnTo>
                  <a:lnTo>
                    <a:pt x="174" y="563"/>
                  </a:lnTo>
                  <a:lnTo>
                    <a:pt x="177" y="558"/>
                  </a:lnTo>
                  <a:lnTo>
                    <a:pt x="177" y="546"/>
                  </a:lnTo>
                  <a:lnTo>
                    <a:pt x="174" y="537"/>
                  </a:lnTo>
                  <a:lnTo>
                    <a:pt x="172" y="525"/>
                  </a:lnTo>
                  <a:lnTo>
                    <a:pt x="172" y="523"/>
                  </a:lnTo>
                  <a:lnTo>
                    <a:pt x="170" y="523"/>
                  </a:lnTo>
                  <a:lnTo>
                    <a:pt x="167" y="523"/>
                  </a:lnTo>
                  <a:lnTo>
                    <a:pt x="167" y="520"/>
                  </a:lnTo>
                  <a:lnTo>
                    <a:pt x="170" y="518"/>
                  </a:lnTo>
                  <a:lnTo>
                    <a:pt x="170" y="516"/>
                  </a:lnTo>
                  <a:lnTo>
                    <a:pt x="167" y="516"/>
                  </a:lnTo>
                  <a:lnTo>
                    <a:pt x="165" y="516"/>
                  </a:lnTo>
                  <a:lnTo>
                    <a:pt x="165" y="513"/>
                  </a:lnTo>
                  <a:lnTo>
                    <a:pt x="163" y="513"/>
                  </a:lnTo>
                  <a:lnTo>
                    <a:pt x="165" y="513"/>
                  </a:lnTo>
                  <a:lnTo>
                    <a:pt x="167" y="513"/>
                  </a:lnTo>
                  <a:lnTo>
                    <a:pt x="167" y="511"/>
                  </a:lnTo>
                  <a:lnTo>
                    <a:pt x="167" y="509"/>
                  </a:lnTo>
                  <a:lnTo>
                    <a:pt x="165" y="506"/>
                  </a:lnTo>
                  <a:lnTo>
                    <a:pt x="163" y="506"/>
                  </a:lnTo>
                  <a:lnTo>
                    <a:pt x="163" y="504"/>
                  </a:lnTo>
                  <a:lnTo>
                    <a:pt x="158" y="502"/>
                  </a:lnTo>
                  <a:lnTo>
                    <a:pt x="151" y="499"/>
                  </a:lnTo>
                  <a:lnTo>
                    <a:pt x="148" y="502"/>
                  </a:lnTo>
                  <a:lnTo>
                    <a:pt x="144" y="504"/>
                  </a:lnTo>
                  <a:lnTo>
                    <a:pt x="139" y="502"/>
                  </a:lnTo>
                  <a:lnTo>
                    <a:pt x="132" y="502"/>
                  </a:lnTo>
                  <a:lnTo>
                    <a:pt x="127" y="502"/>
                  </a:lnTo>
                  <a:lnTo>
                    <a:pt x="125" y="502"/>
                  </a:lnTo>
                  <a:lnTo>
                    <a:pt x="125" y="497"/>
                  </a:lnTo>
                  <a:lnTo>
                    <a:pt x="123" y="487"/>
                  </a:lnTo>
                  <a:lnTo>
                    <a:pt x="125" y="485"/>
                  </a:lnTo>
                  <a:lnTo>
                    <a:pt x="123" y="485"/>
                  </a:lnTo>
                  <a:lnTo>
                    <a:pt x="123" y="483"/>
                  </a:lnTo>
                  <a:lnTo>
                    <a:pt x="120" y="483"/>
                  </a:lnTo>
                  <a:lnTo>
                    <a:pt x="120" y="485"/>
                  </a:lnTo>
                  <a:lnTo>
                    <a:pt x="118" y="485"/>
                  </a:lnTo>
                  <a:lnTo>
                    <a:pt x="116" y="485"/>
                  </a:lnTo>
                  <a:lnTo>
                    <a:pt x="113" y="483"/>
                  </a:lnTo>
                  <a:lnTo>
                    <a:pt x="111" y="483"/>
                  </a:lnTo>
                  <a:lnTo>
                    <a:pt x="111" y="480"/>
                  </a:lnTo>
                  <a:lnTo>
                    <a:pt x="111" y="478"/>
                  </a:lnTo>
                  <a:lnTo>
                    <a:pt x="108" y="476"/>
                  </a:lnTo>
                  <a:lnTo>
                    <a:pt x="106" y="476"/>
                  </a:lnTo>
                  <a:lnTo>
                    <a:pt x="106" y="473"/>
                  </a:lnTo>
                  <a:lnTo>
                    <a:pt x="108" y="471"/>
                  </a:lnTo>
                  <a:lnTo>
                    <a:pt x="111" y="469"/>
                  </a:lnTo>
                  <a:lnTo>
                    <a:pt x="111" y="466"/>
                  </a:lnTo>
                  <a:lnTo>
                    <a:pt x="111" y="464"/>
                  </a:lnTo>
                  <a:lnTo>
                    <a:pt x="111" y="461"/>
                  </a:lnTo>
                  <a:lnTo>
                    <a:pt x="101" y="450"/>
                  </a:lnTo>
                  <a:lnTo>
                    <a:pt x="99" y="450"/>
                  </a:lnTo>
                  <a:lnTo>
                    <a:pt x="97" y="447"/>
                  </a:lnTo>
                  <a:lnTo>
                    <a:pt x="94" y="445"/>
                  </a:lnTo>
                  <a:lnTo>
                    <a:pt x="94" y="443"/>
                  </a:lnTo>
                  <a:lnTo>
                    <a:pt x="94" y="428"/>
                  </a:lnTo>
                  <a:lnTo>
                    <a:pt x="97" y="426"/>
                  </a:lnTo>
                  <a:lnTo>
                    <a:pt x="97" y="424"/>
                  </a:lnTo>
                  <a:lnTo>
                    <a:pt x="99" y="417"/>
                  </a:lnTo>
                  <a:lnTo>
                    <a:pt x="101" y="414"/>
                  </a:lnTo>
                  <a:lnTo>
                    <a:pt x="101" y="410"/>
                  </a:lnTo>
                  <a:lnTo>
                    <a:pt x="101" y="405"/>
                  </a:lnTo>
                  <a:lnTo>
                    <a:pt x="101" y="403"/>
                  </a:lnTo>
                  <a:lnTo>
                    <a:pt x="104" y="398"/>
                  </a:lnTo>
                  <a:lnTo>
                    <a:pt x="104" y="396"/>
                  </a:lnTo>
                  <a:lnTo>
                    <a:pt x="104" y="393"/>
                  </a:lnTo>
                  <a:lnTo>
                    <a:pt x="101" y="393"/>
                  </a:lnTo>
                  <a:lnTo>
                    <a:pt x="101" y="391"/>
                  </a:lnTo>
                  <a:lnTo>
                    <a:pt x="104" y="388"/>
                  </a:lnTo>
                  <a:lnTo>
                    <a:pt x="106" y="386"/>
                  </a:lnTo>
                  <a:lnTo>
                    <a:pt x="108" y="384"/>
                  </a:lnTo>
                  <a:lnTo>
                    <a:pt x="111" y="384"/>
                  </a:lnTo>
                  <a:lnTo>
                    <a:pt x="111" y="381"/>
                  </a:lnTo>
                  <a:lnTo>
                    <a:pt x="113" y="381"/>
                  </a:lnTo>
                  <a:lnTo>
                    <a:pt x="113" y="379"/>
                  </a:lnTo>
                  <a:lnTo>
                    <a:pt x="116" y="377"/>
                  </a:lnTo>
                  <a:lnTo>
                    <a:pt x="116" y="374"/>
                  </a:lnTo>
                  <a:lnTo>
                    <a:pt x="118" y="374"/>
                  </a:lnTo>
                  <a:lnTo>
                    <a:pt x="120" y="374"/>
                  </a:lnTo>
                  <a:lnTo>
                    <a:pt x="120" y="372"/>
                  </a:lnTo>
                  <a:lnTo>
                    <a:pt x="123" y="372"/>
                  </a:lnTo>
                  <a:lnTo>
                    <a:pt x="134" y="374"/>
                  </a:lnTo>
                  <a:lnTo>
                    <a:pt x="137" y="374"/>
                  </a:lnTo>
                  <a:lnTo>
                    <a:pt x="137" y="372"/>
                  </a:lnTo>
                  <a:lnTo>
                    <a:pt x="139" y="370"/>
                  </a:lnTo>
                  <a:lnTo>
                    <a:pt x="137" y="370"/>
                  </a:lnTo>
                  <a:lnTo>
                    <a:pt x="134" y="370"/>
                  </a:lnTo>
                  <a:lnTo>
                    <a:pt x="134" y="367"/>
                  </a:lnTo>
                  <a:lnTo>
                    <a:pt x="132" y="367"/>
                  </a:lnTo>
                  <a:lnTo>
                    <a:pt x="132" y="365"/>
                  </a:lnTo>
                  <a:lnTo>
                    <a:pt x="130" y="365"/>
                  </a:lnTo>
                  <a:lnTo>
                    <a:pt x="132" y="365"/>
                  </a:lnTo>
                  <a:lnTo>
                    <a:pt x="134" y="363"/>
                  </a:lnTo>
                  <a:lnTo>
                    <a:pt x="137" y="363"/>
                  </a:lnTo>
                  <a:lnTo>
                    <a:pt x="139" y="363"/>
                  </a:lnTo>
                  <a:lnTo>
                    <a:pt x="139" y="360"/>
                  </a:lnTo>
                  <a:lnTo>
                    <a:pt x="144" y="363"/>
                  </a:lnTo>
                  <a:lnTo>
                    <a:pt x="146" y="363"/>
                  </a:lnTo>
                  <a:lnTo>
                    <a:pt x="146" y="360"/>
                  </a:lnTo>
                  <a:lnTo>
                    <a:pt x="144" y="360"/>
                  </a:lnTo>
                  <a:lnTo>
                    <a:pt x="146" y="358"/>
                  </a:lnTo>
                  <a:lnTo>
                    <a:pt x="148" y="355"/>
                  </a:lnTo>
                  <a:lnTo>
                    <a:pt x="148" y="353"/>
                  </a:lnTo>
                  <a:lnTo>
                    <a:pt x="148" y="351"/>
                  </a:lnTo>
                  <a:lnTo>
                    <a:pt x="151" y="351"/>
                  </a:lnTo>
                  <a:lnTo>
                    <a:pt x="148" y="351"/>
                  </a:lnTo>
                  <a:lnTo>
                    <a:pt x="148" y="348"/>
                  </a:lnTo>
                  <a:lnTo>
                    <a:pt x="151" y="348"/>
                  </a:lnTo>
                  <a:lnTo>
                    <a:pt x="153" y="346"/>
                  </a:lnTo>
                  <a:lnTo>
                    <a:pt x="151" y="346"/>
                  </a:lnTo>
                  <a:lnTo>
                    <a:pt x="151" y="344"/>
                  </a:lnTo>
                  <a:lnTo>
                    <a:pt x="148" y="341"/>
                  </a:lnTo>
                  <a:lnTo>
                    <a:pt x="148" y="339"/>
                  </a:lnTo>
                  <a:lnTo>
                    <a:pt x="148" y="334"/>
                  </a:lnTo>
                  <a:lnTo>
                    <a:pt x="137" y="330"/>
                  </a:lnTo>
                  <a:lnTo>
                    <a:pt x="134" y="330"/>
                  </a:lnTo>
                  <a:lnTo>
                    <a:pt x="134" y="327"/>
                  </a:lnTo>
                  <a:lnTo>
                    <a:pt x="132" y="325"/>
                  </a:lnTo>
                  <a:lnTo>
                    <a:pt x="132" y="322"/>
                  </a:lnTo>
                  <a:lnTo>
                    <a:pt x="134" y="322"/>
                  </a:lnTo>
                  <a:lnTo>
                    <a:pt x="132" y="320"/>
                  </a:lnTo>
                  <a:lnTo>
                    <a:pt x="132" y="318"/>
                  </a:lnTo>
                  <a:lnTo>
                    <a:pt x="132" y="315"/>
                  </a:lnTo>
                  <a:lnTo>
                    <a:pt x="134" y="313"/>
                  </a:lnTo>
                  <a:lnTo>
                    <a:pt x="137" y="311"/>
                  </a:lnTo>
                  <a:lnTo>
                    <a:pt x="139" y="311"/>
                  </a:lnTo>
                  <a:lnTo>
                    <a:pt x="139" y="308"/>
                  </a:lnTo>
                  <a:lnTo>
                    <a:pt x="141" y="308"/>
                  </a:lnTo>
                  <a:lnTo>
                    <a:pt x="141" y="306"/>
                  </a:lnTo>
                  <a:lnTo>
                    <a:pt x="144" y="306"/>
                  </a:lnTo>
                  <a:lnTo>
                    <a:pt x="144" y="304"/>
                  </a:lnTo>
                  <a:lnTo>
                    <a:pt x="144" y="301"/>
                  </a:lnTo>
                  <a:lnTo>
                    <a:pt x="141" y="301"/>
                  </a:lnTo>
                  <a:lnTo>
                    <a:pt x="144" y="301"/>
                  </a:lnTo>
                  <a:lnTo>
                    <a:pt x="144" y="299"/>
                  </a:lnTo>
                  <a:lnTo>
                    <a:pt x="144" y="297"/>
                  </a:lnTo>
                  <a:lnTo>
                    <a:pt x="144" y="294"/>
                  </a:lnTo>
                  <a:lnTo>
                    <a:pt x="141" y="294"/>
                  </a:lnTo>
                  <a:lnTo>
                    <a:pt x="139" y="294"/>
                  </a:lnTo>
                  <a:lnTo>
                    <a:pt x="137" y="294"/>
                  </a:lnTo>
                  <a:lnTo>
                    <a:pt x="134" y="294"/>
                  </a:lnTo>
                  <a:lnTo>
                    <a:pt x="132" y="294"/>
                  </a:lnTo>
                  <a:lnTo>
                    <a:pt x="130" y="294"/>
                  </a:lnTo>
                  <a:lnTo>
                    <a:pt x="130" y="292"/>
                  </a:lnTo>
                  <a:lnTo>
                    <a:pt x="130" y="290"/>
                  </a:lnTo>
                  <a:lnTo>
                    <a:pt x="130" y="287"/>
                  </a:lnTo>
                  <a:lnTo>
                    <a:pt x="127" y="287"/>
                  </a:lnTo>
                  <a:lnTo>
                    <a:pt x="127" y="285"/>
                  </a:lnTo>
                  <a:lnTo>
                    <a:pt x="130" y="285"/>
                  </a:lnTo>
                  <a:lnTo>
                    <a:pt x="130" y="282"/>
                  </a:lnTo>
                  <a:lnTo>
                    <a:pt x="130" y="280"/>
                  </a:lnTo>
                  <a:lnTo>
                    <a:pt x="127" y="280"/>
                  </a:lnTo>
                  <a:lnTo>
                    <a:pt x="125" y="280"/>
                  </a:lnTo>
                  <a:lnTo>
                    <a:pt x="123" y="280"/>
                  </a:lnTo>
                  <a:lnTo>
                    <a:pt x="123" y="282"/>
                  </a:lnTo>
                  <a:lnTo>
                    <a:pt x="120" y="282"/>
                  </a:lnTo>
                  <a:lnTo>
                    <a:pt x="120" y="280"/>
                  </a:lnTo>
                  <a:lnTo>
                    <a:pt x="123" y="280"/>
                  </a:lnTo>
                  <a:lnTo>
                    <a:pt x="125" y="278"/>
                  </a:lnTo>
                  <a:lnTo>
                    <a:pt x="125" y="275"/>
                  </a:lnTo>
                  <a:lnTo>
                    <a:pt x="125" y="273"/>
                  </a:lnTo>
                  <a:lnTo>
                    <a:pt x="125" y="271"/>
                  </a:lnTo>
                  <a:lnTo>
                    <a:pt x="125" y="268"/>
                  </a:lnTo>
                  <a:lnTo>
                    <a:pt x="123" y="268"/>
                  </a:lnTo>
                  <a:lnTo>
                    <a:pt x="120" y="266"/>
                  </a:lnTo>
                  <a:lnTo>
                    <a:pt x="118" y="266"/>
                  </a:lnTo>
                  <a:lnTo>
                    <a:pt x="118" y="264"/>
                  </a:lnTo>
                  <a:lnTo>
                    <a:pt x="116" y="261"/>
                  </a:lnTo>
                  <a:lnTo>
                    <a:pt x="113" y="259"/>
                  </a:lnTo>
                  <a:lnTo>
                    <a:pt x="111" y="259"/>
                  </a:lnTo>
                  <a:lnTo>
                    <a:pt x="108" y="259"/>
                  </a:lnTo>
                  <a:lnTo>
                    <a:pt x="106" y="259"/>
                  </a:lnTo>
                  <a:lnTo>
                    <a:pt x="104" y="259"/>
                  </a:lnTo>
                  <a:lnTo>
                    <a:pt x="99" y="257"/>
                  </a:lnTo>
                  <a:lnTo>
                    <a:pt x="99" y="259"/>
                  </a:lnTo>
                  <a:lnTo>
                    <a:pt x="97" y="259"/>
                  </a:lnTo>
                  <a:lnTo>
                    <a:pt x="97" y="257"/>
                  </a:lnTo>
                  <a:lnTo>
                    <a:pt x="94" y="254"/>
                  </a:lnTo>
                  <a:lnTo>
                    <a:pt x="92" y="249"/>
                  </a:lnTo>
                  <a:lnTo>
                    <a:pt x="94" y="249"/>
                  </a:lnTo>
                  <a:lnTo>
                    <a:pt x="97" y="247"/>
                  </a:lnTo>
                  <a:lnTo>
                    <a:pt x="99" y="247"/>
                  </a:lnTo>
                  <a:lnTo>
                    <a:pt x="99" y="245"/>
                  </a:lnTo>
                  <a:lnTo>
                    <a:pt x="97" y="245"/>
                  </a:lnTo>
                  <a:lnTo>
                    <a:pt x="97" y="240"/>
                  </a:lnTo>
                  <a:lnTo>
                    <a:pt x="99" y="235"/>
                  </a:lnTo>
                  <a:lnTo>
                    <a:pt x="99" y="233"/>
                  </a:lnTo>
                  <a:lnTo>
                    <a:pt x="94" y="231"/>
                  </a:lnTo>
                  <a:lnTo>
                    <a:pt x="90" y="228"/>
                  </a:lnTo>
                  <a:lnTo>
                    <a:pt x="85" y="228"/>
                  </a:lnTo>
                  <a:lnTo>
                    <a:pt x="80" y="228"/>
                  </a:lnTo>
                  <a:lnTo>
                    <a:pt x="71" y="228"/>
                  </a:lnTo>
                  <a:lnTo>
                    <a:pt x="68" y="231"/>
                  </a:lnTo>
                  <a:lnTo>
                    <a:pt x="68" y="228"/>
                  </a:lnTo>
                  <a:lnTo>
                    <a:pt x="66" y="226"/>
                  </a:lnTo>
                  <a:lnTo>
                    <a:pt x="64" y="226"/>
                  </a:lnTo>
                  <a:lnTo>
                    <a:pt x="61" y="226"/>
                  </a:lnTo>
                  <a:lnTo>
                    <a:pt x="59" y="226"/>
                  </a:lnTo>
                  <a:lnTo>
                    <a:pt x="59" y="228"/>
                  </a:lnTo>
                  <a:lnTo>
                    <a:pt x="57" y="228"/>
                  </a:lnTo>
                  <a:lnTo>
                    <a:pt x="54" y="231"/>
                  </a:lnTo>
                  <a:lnTo>
                    <a:pt x="52" y="228"/>
                  </a:lnTo>
                  <a:lnTo>
                    <a:pt x="50" y="228"/>
                  </a:lnTo>
                  <a:lnTo>
                    <a:pt x="47" y="228"/>
                  </a:lnTo>
                  <a:lnTo>
                    <a:pt x="45" y="228"/>
                  </a:lnTo>
                  <a:lnTo>
                    <a:pt x="43" y="228"/>
                  </a:lnTo>
                  <a:lnTo>
                    <a:pt x="40" y="228"/>
                  </a:lnTo>
                  <a:lnTo>
                    <a:pt x="40" y="226"/>
                  </a:lnTo>
                  <a:lnTo>
                    <a:pt x="38" y="226"/>
                  </a:lnTo>
                  <a:lnTo>
                    <a:pt x="38" y="224"/>
                  </a:lnTo>
                  <a:lnTo>
                    <a:pt x="35" y="224"/>
                  </a:lnTo>
                  <a:lnTo>
                    <a:pt x="33" y="224"/>
                  </a:lnTo>
                  <a:lnTo>
                    <a:pt x="31" y="226"/>
                  </a:lnTo>
                  <a:lnTo>
                    <a:pt x="28" y="226"/>
                  </a:lnTo>
                  <a:lnTo>
                    <a:pt x="28" y="224"/>
                  </a:lnTo>
                  <a:lnTo>
                    <a:pt x="26" y="224"/>
                  </a:lnTo>
                  <a:lnTo>
                    <a:pt x="26" y="221"/>
                  </a:lnTo>
                  <a:lnTo>
                    <a:pt x="24" y="221"/>
                  </a:lnTo>
                  <a:lnTo>
                    <a:pt x="24" y="219"/>
                  </a:lnTo>
                  <a:lnTo>
                    <a:pt x="24" y="216"/>
                  </a:lnTo>
                  <a:lnTo>
                    <a:pt x="24" y="214"/>
                  </a:lnTo>
                  <a:lnTo>
                    <a:pt x="21" y="214"/>
                  </a:lnTo>
                  <a:lnTo>
                    <a:pt x="21" y="212"/>
                  </a:lnTo>
                  <a:lnTo>
                    <a:pt x="21" y="209"/>
                  </a:lnTo>
                  <a:lnTo>
                    <a:pt x="19" y="209"/>
                  </a:lnTo>
                  <a:lnTo>
                    <a:pt x="19" y="207"/>
                  </a:lnTo>
                  <a:lnTo>
                    <a:pt x="17" y="207"/>
                  </a:lnTo>
                  <a:lnTo>
                    <a:pt x="17" y="205"/>
                  </a:lnTo>
                  <a:lnTo>
                    <a:pt x="14" y="205"/>
                  </a:lnTo>
                  <a:lnTo>
                    <a:pt x="14" y="202"/>
                  </a:lnTo>
                  <a:lnTo>
                    <a:pt x="12" y="202"/>
                  </a:lnTo>
                  <a:lnTo>
                    <a:pt x="10" y="200"/>
                  </a:lnTo>
                  <a:lnTo>
                    <a:pt x="7" y="198"/>
                  </a:lnTo>
                  <a:lnTo>
                    <a:pt x="5" y="198"/>
                  </a:lnTo>
                  <a:lnTo>
                    <a:pt x="5" y="195"/>
                  </a:lnTo>
                  <a:lnTo>
                    <a:pt x="2" y="193"/>
                  </a:lnTo>
                  <a:lnTo>
                    <a:pt x="2" y="191"/>
                  </a:lnTo>
                  <a:lnTo>
                    <a:pt x="0" y="191"/>
                  </a:lnTo>
                  <a:lnTo>
                    <a:pt x="0" y="188"/>
                  </a:lnTo>
                  <a:lnTo>
                    <a:pt x="0" y="186"/>
                  </a:lnTo>
                  <a:lnTo>
                    <a:pt x="2" y="186"/>
                  </a:lnTo>
                  <a:lnTo>
                    <a:pt x="2" y="184"/>
                  </a:lnTo>
                  <a:lnTo>
                    <a:pt x="5" y="184"/>
                  </a:lnTo>
                  <a:lnTo>
                    <a:pt x="5" y="181"/>
                  </a:lnTo>
                  <a:lnTo>
                    <a:pt x="7" y="181"/>
                  </a:lnTo>
                  <a:lnTo>
                    <a:pt x="10" y="179"/>
                  </a:lnTo>
                  <a:lnTo>
                    <a:pt x="10" y="176"/>
                  </a:lnTo>
                  <a:lnTo>
                    <a:pt x="12" y="176"/>
                  </a:lnTo>
                  <a:lnTo>
                    <a:pt x="12" y="174"/>
                  </a:lnTo>
                  <a:lnTo>
                    <a:pt x="12" y="172"/>
                  </a:lnTo>
                  <a:lnTo>
                    <a:pt x="14" y="172"/>
                  </a:lnTo>
                  <a:lnTo>
                    <a:pt x="17" y="172"/>
                  </a:lnTo>
                  <a:lnTo>
                    <a:pt x="17" y="169"/>
                  </a:lnTo>
                  <a:lnTo>
                    <a:pt x="19" y="169"/>
                  </a:lnTo>
                  <a:lnTo>
                    <a:pt x="21" y="169"/>
                  </a:lnTo>
                  <a:lnTo>
                    <a:pt x="21" y="167"/>
                  </a:lnTo>
                  <a:lnTo>
                    <a:pt x="21" y="165"/>
                  </a:lnTo>
                  <a:lnTo>
                    <a:pt x="24" y="165"/>
                  </a:lnTo>
                  <a:lnTo>
                    <a:pt x="24" y="162"/>
                  </a:lnTo>
                  <a:lnTo>
                    <a:pt x="26" y="160"/>
                  </a:lnTo>
                  <a:lnTo>
                    <a:pt x="28" y="160"/>
                  </a:lnTo>
                  <a:lnTo>
                    <a:pt x="31" y="158"/>
                  </a:lnTo>
                  <a:lnTo>
                    <a:pt x="33" y="158"/>
                  </a:lnTo>
                  <a:lnTo>
                    <a:pt x="33" y="155"/>
                  </a:lnTo>
                  <a:lnTo>
                    <a:pt x="35" y="155"/>
                  </a:lnTo>
                  <a:lnTo>
                    <a:pt x="35" y="153"/>
                  </a:lnTo>
                  <a:lnTo>
                    <a:pt x="38" y="153"/>
                  </a:lnTo>
                  <a:lnTo>
                    <a:pt x="40" y="151"/>
                  </a:lnTo>
                  <a:lnTo>
                    <a:pt x="43" y="148"/>
                  </a:lnTo>
                  <a:lnTo>
                    <a:pt x="43" y="146"/>
                  </a:lnTo>
                  <a:lnTo>
                    <a:pt x="45" y="146"/>
                  </a:lnTo>
                  <a:lnTo>
                    <a:pt x="45" y="143"/>
                  </a:lnTo>
                  <a:lnTo>
                    <a:pt x="47" y="143"/>
                  </a:lnTo>
                  <a:lnTo>
                    <a:pt x="50" y="143"/>
                  </a:lnTo>
                  <a:lnTo>
                    <a:pt x="52" y="143"/>
                  </a:lnTo>
                  <a:lnTo>
                    <a:pt x="54" y="143"/>
                  </a:lnTo>
                  <a:lnTo>
                    <a:pt x="54" y="141"/>
                  </a:lnTo>
                  <a:lnTo>
                    <a:pt x="57" y="141"/>
                  </a:lnTo>
                  <a:lnTo>
                    <a:pt x="59" y="139"/>
                  </a:lnTo>
                  <a:lnTo>
                    <a:pt x="59" y="136"/>
                  </a:lnTo>
                  <a:lnTo>
                    <a:pt x="59" y="134"/>
                  </a:lnTo>
                  <a:lnTo>
                    <a:pt x="61" y="132"/>
                  </a:lnTo>
                  <a:lnTo>
                    <a:pt x="61" y="129"/>
                  </a:lnTo>
                  <a:lnTo>
                    <a:pt x="64" y="129"/>
                  </a:lnTo>
                  <a:lnTo>
                    <a:pt x="66" y="129"/>
                  </a:lnTo>
                  <a:lnTo>
                    <a:pt x="68" y="129"/>
                  </a:lnTo>
                  <a:lnTo>
                    <a:pt x="71" y="129"/>
                  </a:lnTo>
                  <a:lnTo>
                    <a:pt x="71" y="127"/>
                  </a:lnTo>
                  <a:lnTo>
                    <a:pt x="73" y="127"/>
                  </a:lnTo>
                  <a:lnTo>
                    <a:pt x="73" y="125"/>
                  </a:lnTo>
                  <a:lnTo>
                    <a:pt x="73" y="122"/>
                  </a:lnTo>
                  <a:lnTo>
                    <a:pt x="73" y="120"/>
                  </a:lnTo>
                  <a:lnTo>
                    <a:pt x="75" y="120"/>
                  </a:lnTo>
                  <a:lnTo>
                    <a:pt x="78" y="120"/>
                  </a:lnTo>
                  <a:lnTo>
                    <a:pt x="78" y="118"/>
                  </a:lnTo>
                  <a:lnTo>
                    <a:pt x="78" y="115"/>
                  </a:lnTo>
                  <a:lnTo>
                    <a:pt x="80" y="115"/>
                  </a:lnTo>
                  <a:lnTo>
                    <a:pt x="80" y="113"/>
                  </a:lnTo>
                  <a:lnTo>
                    <a:pt x="78" y="113"/>
                  </a:lnTo>
                  <a:lnTo>
                    <a:pt x="78" y="110"/>
                  </a:lnTo>
                  <a:lnTo>
                    <a:pt x="75" y="110"/>
                  </a:lnTo>
                  <a:lnTo>
                    <a:pt x="75" y="108"/>
                  </a:lnTo>
                  <a:lnTo>
                    <a:pt x="73" y="108"/>
                  </a:lnTo>
                  <a:lnTo>
                    <a:pt x="73" y="106"/>
                  </a:lnTo>
                  <a:lnTo>
                    <a:pt x="71" y="106"/>
                  </a:lnTo>
                  <a:lnTo>
                    <a:pt x="71" y="103"/>
                  </a:lnTo>
                  <a:lnTo>
                    <a:pt x="71" y="101"/>
                  </a:lnTo>
                  <a:lnTo>
                    <a:pt x="71" y="99"/>
                  </a:lnTo>
                  <a:lnTo>
                    <a:pt x="73" y="96"/>
                  </a:lnTo>
                  <a:lnTo>
                    <a:pt x="73" y="94"/>
                  </a:lnTo>
                  <a:lnTo>
                    <a:pt x="73" y="92"/>
                  </a:lnTo>
                  <a:lnTo>
                    <a:pt x="73" y="89"/>
                  </a:lnTo>
                  <a:lnTo>
                    <a:pt x="71" y="87"/>
                  </a:lnTo>
                  <a:lnTo>
                    <a:pt x="71" y="85"/>
                  </a:lnTo>
                  <a:lnTo>
                    <a:pt x="73" y="85"/>
                  </a:lnTo>
                  <a:lnTo>
                    <a:pt x="71" y="85"/>
                  </a:lnTo>
                  <a:lnTo>
                    <a:pt x="71" y="82"/>
                  </a:lnTo>
                  <a:lnTo>
                    <a:pt x="73" y="82"/>
                  </a:lnTo>
                  <a:lnTo>
                    <a:pt x="73" y="80"/>
                  </a:lnTo>
                  <a:lnTo>
                    <a:pt x="75" y="80"/>
                  </a:lnTo>
                  <a:lnTo>
                    <a:pt x="78" y="78"/>
                  </a:lnTo>
                  <a:lnTo>
                    <a:pt x="80" y="78"/>
                  </a:lnTo>
                  <a:lnTo>
                    <a:pt x="83" y="78"/>
                  </a:lnTo>
                  <a:lnTo>
                    <a:pt x="85" y="78"/>
                  </a:lnTo>
                  <a:lnTo>
                    <a:pt x="85" y="75"/>
                  </a:lnTo>
                  <a:lnTo>
                    <a:pt x="87" y="75"/>
                  </a:lnTo>
                  <a:lnTo>
                    <a:pt x="87" y="73"/>
                  </a:lnTo>
                  <a:lnTo>
                    <a:pt x="90" y="73"/>
                  </a:lnTo>
                  <a:lnTo>
                    <a:pt x="90" y="70"/>
                  </a:lnTo>
                  <a:lnTo>
                    <a:pt x="92" y="70"/>
                  </a:lnTo>
                  <a:lnTo>
                    <a:pt x="94" y="70"/>
                  </a:lnTo>
                  <a:lnTo>
                    <a:pt x="97" y="68"/>
                  </a:lnTo>
                  <a:lnTo>
                    <a:pt x="99" y="68"/>
                  </a:lnTo>
                  <a:lnTo>
                    <a:pt x="99" y="70"/>
                  </a:lnTo>
                  <a:lnTo>
                    <a:pt x="101" y="70"/>
                  </a:lnTo>
                  <a:lnTo>
                    <a:pt x="104" y="70"/>
                  </a:lnTo>
                  <a:lnTo>
                    <a:pt x="104" y="68"/>
                  </a:lnTo>
                  <a:lnTo>
                    <a:pt x="104" y="66"/>
                  </a:lnTo>
                  <a:lnTo>
                    <a:pt x="106" y="66"/>
                  </a:lnTo>
                  <a:lnTo>
                    <a:pt x="106" y="63"/>
                  </a:lnTo>
                  <a:lnTo>
                    <a:pt x="104" y="63"/>
                  </a:lnTo>
                  <a:lnTo>
                    <a:pt x="104" y="61"/>
                  </a:lnTo>
                  <a:lnTo>
                    <a:pt x="104" y="59"/>
                  </a:lnTo>
                  <a:lnTo>
                    <a:pt x="104" y="56"/>
                  </a:lnTo>
                  <a:lnTo>
                    <a:pt x="106" y="56"/>
                  </a:lnTo>
                  <a:lnTo>
                    <a:pt x="108" y="54"/>
                  </a:lnTo>
                  <a:lnTo>
                    <a:pt x="111" y="54"/>
                  </a:lnTo>
                  <a:lnTo>
                    <a:pt x="113" y="54"/>
                  </a:lnTo>
                  <a:lnTo>
                    <a:pt x="116" y="54"/>
                  </a:lnTo>
                  <a:lnTo>
                    <a:pt x="118" y="54"/>
                  </a:lnTo>
                  <a:lnTo>
                    <a:pt x="120" y="54"/>
                  </a:lnTo>
                  <a:lnTo>
                    <a:pt x="123" y="54"/>
                  </a:lnTo>
                  <a:lnTo>
                    <a:pt x="123" y="52"/>
                  </a:lnTo>
                  <a:lnTo>
                    <a:pt x="125" y="52"/>
                  </a:lnTo>
                  <a:lnTo>
                    <a:pt x="125" y="49"/>
                  </a:lnTo>
                  <a:lnTo>
                    <a:pt x="127" y="49"/>
                  </a:lnTo>
                  <a:lnTo>
                    <a:pt x="130" y="49"/>
                  </a:lnTo>
                  <a:lnTo>
                    <a:pt x="132" y="49"/>
                  </a:lnTo>
                  <a:lnTo>
                    <a:pt x="132" y="47"/>
                  </a:lnTo>
                  <a:lnTo>
                    <a:pt x="134" y="47"/>
                  </a:lnTo>
                  <a:lnTo>
                    <a:pt x="134" y="45"/>
                  </a:lnTo>
                  <a:lnTo>
                    <a:pt x="137" y="45"/>
                  </a:lnTo>
                  <a:lnTo>
                    <a:pt x="139" y="45"/>
                  </a:lnTo>
                  <a:lnTo>
                    <a:pt x="141" y="45"/>
                  </a:lnTo>
                  <a:lnTo>
                    <a:pt x="144" y="42"/>
                  </a:lnTo>
                  <a:lnTo>
                    <a:pt x="144" y="40"/>
                  </a:lnTo>
                  <a:lnTo>
                    <a:pt x="146" y="37"/>
                  </a:lnTo>
                  <a:lnTo>
                    <a:pt x="148" y="37"/>
                  </a:lnTo>
                  <a:lnTo>
                    <a:pt x="148" y="40"/>
                  </a:lnTo>
                  <a:lnTo>
                    <a:pt x="151" y="40"/>
                  </a:lnTo>
                  <a:lnTo>
                    <a:pt x="153" y="40"/>
                  </a:lnTo>
                  <a:lnTo>
                    <a:pt x="156" y="40"/>
                  </a:lnTo>
                  <a:lnTo>
                    <a:pt x="156" y="37"/>
                  </a:lnTo>
                  <a:lnTo>
                    <a:pt x="158" y="37"/>
                  </a:lnTo>
                  <a:lnTo>
                    <a:pt x="158" y="35"/>
                  </a:lnTo>
                  <a:lnTo>
                    <a:pt x="160" y="35"/>
                  </a:lnTo>
                  <a:lnTo>
                    <a:pt x="163" y="35"/>
                  </a:lnTo>
                  <a:lnTo>
                    <a:pt x="165" y="37"/>
                  </a:lnTo>
                  <a:lnTo>
                    <a:pt x="167" y="40"/>
                  </a:lnTo>
                  <a:lnTo>
                    <a:pt x="170" y="40"/>
                  </a:lnTo>
                  <a:lnTo>
                    <a:pt x="172" y="40"/>
                  </a:lnTo>
                  <a:lnTo>
                    <a:pt x="172" y="42"/>
                  </a:lnTo>
                  <a:lnTo>
                    <a:pt x="174" y="42"/>
                  </a:lnTo>
                  <a:lnTo>
                    <a:pt x="174" y="45"/>
                  </a:lnTo>
                  <a:lnTo>
                    <a:pt x="177" y="45"/>
                  </a:lnTo>
                  <a:lnTo>
                    <a:pt x="179" y="45"/>
                  </a:lnTo>
                  <a:lnTo>
                    <a:pt x="179" y="42"/>
                  </a:lnTo>
                  <a:lnTo>
                    <a:pt x="179" y="40"/>
                  </a:lnTo>
                  <a:lnTo>
                    <a:pt x="181" y="40"/>
                  </a:lnTo>
                  <a:lnTo>
                    <a:pt x="184" y="42"/>
                  </a:lnTo>
                  <a:lnTo>
                    <a:pt x="186" y="45"/>
                  </a:lnTo>
                  <a:lnTo>
                    <a:pt x="189" y="45"/>
                  </a:lnTo>
                  <a:lnTo>
                    <a:pt x="189" y="47"/>
                  </a:lnTo>
                  <a:lnTo>
                    <a:pt x="191" y="47"/>
                  </a:lnTo>
                  <a:lnTo>
                    <a:pt x="191" y="45"/>
                  </a:lnTo>
                  <a:lnTo>
                    <a:pt x="193" y="45"/>
                  </a:lnTo>
                  <a:lnTo>
                    <a:pt x="196" y="45"/>
                  </a:lnTo>
                  <a:lnTo>
                    <a:pt x="198" y="42"/>
                  </a:lnTo>
                  <a:lnTo>
                    <a:pt x="200" y="42"/>
                  </a:lnTo>
                  <a:lnTo>
                    <a:pt x="203" y="40"/>
                  </a:lnTo>
                  <a:lnTo>
                    <a:pt x="205" y="40"/>
                  </a:lnTo>
                  <a:lnTo>
                    <a:pt x="205" y="42"/>
                  </a:lnTo>
                  <a:lnTo>
                    <a:pt x="207" y="42"/>
                  </a:lnTo>
                  <a:lnTo>
                    <a:pt x="210" y="42"/>
                  </a:lnTo>
                  <a:lnTo>
                    <a:pt x="210" y="40"/>
                  </a:lnTo>
                  <a:lnTo>
                    <a:pt x="212" y="40"/>
                  </a:lnTo>
                  <a:lnTo>
                    <a:pt x="214" y="40"/>
                  </a:lnTo>
                  <a:lnTo>
                    <a:pt x="217" y="40"/>
                  </a:lnTo>
                  <a:lnTo>
                    <a:pt x="217" y="37"/>
                  </a:lnTo>
                  <a:lnTo>
                    <a:pt x="219" y="37"/>
                  </a:lnTo>
                  <a:lnTo>
                    <a:pt x="219" y="40"/>
                  </a:lnTo>
                  <a:lnTo>
                    <a:pt x="222" y="37"/>
                  </a:lnTo>
                  <a:lnTo>
                    <a:pt x="224" y="35"/>
                  </a:lnTo>
                  <a:lnTo>
                    <a:pt x="226" y="35"/>
                  </a:lnTo>
                  <a:lnTo>
                    <a:pt x="226" y="33"/>
                  </a:lnTo>
                  <a:lnTo>
                    <a:pt x="229" y="33"/>
                  </a:lnTo>
                  <a:lnTo>
                    <a:pt x="231" y="30"/>
                  </a:lnTo>
                  <a:lnTo>
                    <a:pt x="233" y="30"/>
                  </a:lnTo>
                  <a:lnTo>
                    <a:pt x="233" y="28"/>
                  </a:lnTo>
                  <a:lnTo>
                    <a:pt x="236" y="28"/>
                  </a:lnTo>
                  <a:lnTo>
                    <a:pt x="238" y="28"/>
                  </a:lnTo>
                  <a:lnTo>
                    <a:pt x="238" y="30"/>
                  </a:lnTo>
                  <a:lnTo>
                    <a:pt x="240" y="30"/>
                  </a:lnTo>
                  <a:lnTo>
                    <a:pt x="243" y="30"/>
                  </a:lnTo>
                  <a:lnTo>
                    <a:pt x="245" y="30"/>
                  </a:lnTo>
                  <a:lnTo>
                    <a:pt x="245" y="28"/>
                  </a:lnTo>
                  <a:lnTo>
                    <a:pt x="247" y="28"/>
                  </a:lnTo>
                  <a:lnTo>
                    <a:pt x="250" y="28"/>
                  </a:lnTo>
                  <a:lnTo>
                    <a:pt x="252" y="28"/>
                  </a:lnTo>
                  <a:lnTo>
                    <a:pt x="254" y="28"/>
                  </a:lnTo>
                  <a:lnTo>
                    <a:pt x="257" y="28"/>
                  </a:lnTo>
                  <a:lnTo>
                    <a:pt x="259" y="28"/>
                  </a:lnTo>
                  <a:lnTo>
                    <a:pt x="259" y="26"/>
                  </a:lnTo>
                  <a:lnTo>
                    <a:pt x="262" y="26"/>
                  </a:lnTo>
                  <a:lnTo>
                    <a:pt x="264" y="26"/>
                  </a:lnTo>
                  <a:lnTo>
                    <a:pt x="264" y="23"/>
                  </a:lnTo>
                  <a:lnTo>
                    <a:pt x="266" y="23"/>
                  </a:lnTo>
                  <a:lnTo>
                    <a:pt x="269" y="23"/>
                  </a:lnTo>
                  <a:lnTo>
                    <a:pt x="271" y="21"/>
                  </a:lnTo>
                  <a:lnTo>
                    <a:pt x="273" y="19"/>
                  </a:lnTo>
                  <a:lnTo>
                    <a:pt x="276" y="19"/>
                  </a:lnTo>
                  <a:lnTo>
                    <a:pt x="276" y="21"/>
                  </a:lnTo>
                  <a:lnTo>
                    <a:pt x="278" y="21"/>
                  </a:lnTo>
                  <a:lnTo>
                    <a:pt x="278" y="19"/>
                  </a:lnTo>
                  <a:lnTo>
                    <a:pt x="280" y="21"/>
                  </a:lnTo>
                  <a:lnTo>
                    <a:pt x="280" y="23"/>
                  </a:lnTo>
                  <a:lnTo>
                    <a:pt x="283" y="26"/>
                  </a:lnTo>
                  <a:lnTo>
                    <a:pt x="283" y="28"/>
                  </a:lnTo>
                  <a:lnTo>
                    <a:pt x="285" y="28"/>
                  </a:lnTo>
                  <a:lnTo>
                    <a:pt x="287" y="28"/>
                  </a:lnTo>
                  <a:lnTo>
                    <a:pt x="290" y="28"/>
                  </a:lnTo>
                  <a:lnTo>
                    <a:pt x="290" y="30"/>
                  </a:lnTo>
                  <a:lnTo>
                    <a:pt x="292" y="33"/>
                  </a:lnTo>
                  <a:lnTo>
                    <a:pt x="292" y="30"/>
                  </a:lnTo>
                  <a:lnTo>
                    <a:pt x="295" y="30"/>
                  </a:lnTo>
                  <a:lnTo>
                    <a:pt x="295" y="33"/>
                  </a:lnTo>
                  <a:lnTo>
                    <a:pt x="297" y="33"/>
                  </a:lnTo>
                  <a:lnTo>
                    <a:pt x="297" y="35"/>
                  </a:lnTo>
                  <a:lnTo>
                    <a:pt x="299" y="35"/>
                  </a:lnTo>
                  <a:lnTo>
                    <a:pt x="302" y="35"/>
                  </a:lnTo>
                  <a:lnTo>
                    <a:pt x="304" y="35"/>
                  </a:lnTo>
                  <a:lnTo>
                    <a:pt x="306" y="33"/>
                  </a:lnTo>
                  <a:lnTo>
                    <a:pt x="309" y="33"/>
                  </a:lnTo>
                  <a:lnTo>
                    <a:pt x="311" y="33"/>
                  </a:lnTo>
                  <a:lnTo>
                    <a:pt x="313" y="33"/>
                  </a:lnTo>
                  <a:lnTo>
                    <a:pt x="316" y="33"/>
                  </a:lnTo>
                  <a:lnTo>
                    <a:pt x="318" y="33"/>
                  </a:lnTo>
                  <a:lnTo>
                    <a:pt x="320" y="33"/>
                  </a:lnTo>
                  <a:lnTo>
                    <a:pt x="323" y="33"/>
                  </a:lnTo>
                  <a:lnTo>
                    <a:pt x="325" y="33"/>
                  </a:lnTo>
                  <a:lnTo>
                    <a:pt x="327" y="33"/>
                  </a:lnTo>
                  <a:lnTo>
                    <a:pt x="330" y="33"/>
                  </a:lnTo>
                  <a:lnTo>
                    <a:pt x="332" y="33"/>
                  </a:lnTo>
                  <a:lnTo>
                    <a:pt x="335" y="30"/>
                  </a:lnTo>
                  <a:lnTo>
                    <a:pt x="337" y="30"/>
                  </a:lnTo>
                  <a:lnTo>
                    <a:pt x="337" y="28"/>
                  </a:lnTo>
                  <a:lnTo>
                    <a:pt x="337" y="26"/>
                  </a:lnTo>
                  <a:lnTo>
                    <a:pt x="339" y="23"/>
                  </a:lnTo>
                  <a:lnTo>
                    <a:pt x="339" y="21"/>
                  </a:lnTo>
                  <a:lnTo>
                    <a:pt x="339" y="19"/>
                  </a:lnTo>
                  <a:lnTo>
                    <a:pt x="337" y="19"/>
                  </a:lnTo>
                  <a:lnTo>
                    <a:pt x="337" y="16"/>
                  </a:lnTo>
                  <a:lnTo>
                    <a:pt x="337" y="14"/>
                  </a:lnTo>
                  <a:lnTo>
                    <a:pt x="339" y="14"/>
                  </a:lnTo>
                  <a:lnTo>
                    <a:pt x="339" y="12"/>
                  </a:lnTo>
                  <a:lnTo>
                    <a:pt x="339" y="9"/>
                  </a:lnTo>
                  <a:lnTo>
                    <a:pt x="339" y="7"/>
                  </a:lnTo>
                  <a:lnTo>
                    <a:pt x="342" y="5"/>
                  </a:lnTo>
                  <a:lnTo>
                    <a:pt x="344" y="5"/>
                  </a:lnTo>
                  <a:lnTo>
                    <a:pt x="346" y="2"/>
                  </a:lnTo>
                  <a:lnTo>
                    <a:pt x="351" y="0"/>
                  </a:lnTo>
                  <a:lnTo>
                    <a:pt x="353" y="2"/>
                  </a:lnTo>
                  <a:close/>
                  <a:moveTo>
                    <a:pt x="158" y="438"/>
                  </a:moveTo>
                  <a:lnTo>
                    <a:pt x="158" y="440"/>
                  </a:lnTo>
                  <a:lnTo>
                    <a:pt x="156" y="440"/>
                  </a:lnTo>
                  <a:lnTo>
                    <a:pt x="158" y="440"/>
                  </a:lnTo>
                  <a:lnTo>
                    <a:pt x="158" y="443"/>
                  </a:lnTo>
                  <a:lnTo>
                    <a:pt x="158" y="445"/>
                  </a:lnTo>
                  <a:lnTo>
                    <a:pt x="160" y="445"/>
                  </a:lnTo>
                  <a:lnTo>
                    <a:pt x="163" y="445"/>
                  </a:lnTo>
                  <a:lnTo>
                    <a:pt x="163" y="447"/>
                  </a:lnTo>
                  <a:lnTo>
                    <a:pt x="163" y="450"/>
                  </a:lnTo>
                  <a:lnTo>
                    <a:pt x="160" y="450"/>
                  </a:lnTo>
                  <a:lnTo>
                    <a:pt x="160" y="452"/>
                  </a:lnTo>
                  <a:lnTo>
                    <a:pt x="163" y="452"/>
                  </a:lnTo>
                  <a:lnTo>
                    <a:pt x="163" y="454"/>
                  </a:lnTo>
                  <a:lnTo>
                    <a:pt x="165" y="454"/>
                  </a:lnTo>
                  <a:lnTo>
                    <a:pt x="165" y="457"/>
                  </a:lnTo>
                  <a:lnTo>
                    <a:pt x="165" y="454"/>
                  </a:lnTo>
                  <a:lnTo>
                    <a:pt x="167" y="454"/>
                  </a:lnTo>
                  <a:lnTo>
                    <a:pt x="167" y="452"/>
                  </a:lnTo>
                  <a:lnTo>
                    <a:pt x="170" y="450"/>
                  </a:lnTo>
                  <a:lnTo>
                    <a:pt x="172" y="450"/>
                  </a:lnTo>
                  <a:lnTo>
                    <a:pt x="174" y="450"/>
                  </a:lnTo>
                  <a:lnTo>
                    <a:pt x="174" y="452"/>
                  </a:lnTo>
                  <a:lnTo>
                    <a:pt x="177" y="452"/>
                  </a:lnTo>
                  <a:lnTo>
                    <a:pt x="177" y="454"/>
                  </a:lnTo>
                  <a:lnTo>
                    <a:pt x="179" y="454"/>
                  </a:lnTo>
                  <a:lnTo>
                    <a:pt x="179" y="457"/>
                  </a:lnTo>
                  <a:lnTo>
                    <a:pt x="181" y="457"/>
                  </a:lnTo>
                  <a:lnTo>
                    <a:pt x="181" y="459"/>
                  </a:lnTo>
                  <a:lnTo>
                    <a:pt x="181" y="461"/>
                  </a:lnTo>
                  <a:lnTo>
                    <a:pt x="181" y="464"/>
                  </a:lnTo>
                  <a:lnTo>
                    <a:pt x="184" y="464"/>
                  </a:lnTo>
                  <a:lnTo>
                    <a:pt x="184" y="466"/>
                  </a:lnTo>
                  <a:lnTo>
                    <a:pt x="186" y="466"/>
                  </a:lnTo>
                  <a:lnTo>
                    <a:pt x="189" y="464"/>
                  </a:lnTo>
                  <a:lnTo>
                    <a:pt x="191" y="461"/>
                  </a:lnTo>
                  <a:lnTo>
                    <a:pt x="193" y="464"/>
                  </a:lnTo>
                  <a:lnTo>
                    <a:pt x="193" y="466"/>
                  </a:lnTo>
                  <a:lnTo>
                    <a:pt x="193" y="469"/>
                  </a:lnTo>
                  <a:lnTo>
                    <a:pt x="196" y="469"/>
                  </a:lnTo>
                  <a:lnTo>
                    <a:pt x="196" y="471"/>
                  </a:lnTo>
                  <a:lnTo>
                    <a:pt x="196" y="473"/>
                  </a:lnTo>
                  <a:lnTo>
                    <a:pt x="198" y="473"/>
                  </a:lnTo>
                  <a:lnTo>
                    <a:pt x="200" y="473"/>
                  </a:lnTo>
                  <a:lnTo>
                    <a:pt x="200" y="476"/>
                  </a:lnTo>
                  <a:lnTo>
                    <a:pt x="203" y="476"/>
                  </a:lnTo>
                  <a:lnTo>
                    <a:pt x="205" y="476"/>
                  </a:lnTo>
                  <a:lnTo>
                    <a:pt x="203" y="476"/>
                  </a:lnTo>
                  <a:lnTo>
                    <a:pt x="205" y="476"/>
                  </a:lnTo>
                  <a:lnTo>
                    <a:pt x="205" y="473"/>
                  </a:lnTo>
                  <a:lnTo>
                    <a:pt x="205" y="476"/>
                  </a:lnTo>
                  <a:lnTo>
                    <a:pt x="205" y="473"/>
                  </a:lnTo>
                  <a:lnTo>
                    <a:pt x="207" y="473"/>
                  </a:lnTo>
                  <a:lnTo>
                    <a:pt x="205" y="473"/>
                  </a:lnTo>
                  <a:lnTo>
                    <a:pt x="205" y="471"/>
                  </a:lnTo>
                  <a:lnTo>
                    <a:pt x="205" y="469"/>
                  </a:lnTo>
                  <a:lnTo>
                    <a:pt x="205" y="471"/>
                  </a:lnTo>
                  <a:lnTo>
                    <a:pt x="203" y="471"/>
                  </a:lnTo>
                  <a:lnTo>
                    <a:pt x="200" y="471"/>
                  </a:lnTo>
                  <a:lnTo>
                    <a:pt x="203" y="471"/>
                  </a:lnTo>
                  <a:lnTo>
                    <a:pt x="203" y="469"/>
                  </a:lnTo>
                  <a:lnTo>
                    <a:pt x="203" y="466"/>
                  </a:lnTo>
                  <a:lnTo>
                    <a:pt x="200" y="466"/>
                  </a:lnTo>
                  <a:lnTo>
                    <a:pt x="203" y="466"/>
                  </a:lnTo>
                  <a:lnTo>
                    <a:pt x="203" y="464"/>
                  </a:lnTo>
                  <a:lnTo>
                    <a:pt x="203" y="461"/>
                  </a:lnTo>
                  <a:lnTo>
                    <a:pt x="203" y="459"/>
                  </a:lnTo>
                  <a:lnTo>
                    <a:pt x="200" y="457"/>
                  </a:lnTo>
                  <a:lnTo>
                    <a:pt x="198" y="457"/>
                  </a:lnTo>
                  <a:lnTo>
                    <a:pt x="196" y="457"/>
                  </a:lnTo>
                  <a:lnTo>
                    <a:pt x="196" y="459"/>
                  </a:lnTo>
                  <a:lnTo>
                    <a:pt x="196" y="457"/>
                  </a:lnTo>
                  <a:lnTo>
                    <a:pt x="193" y="457"/>
                  </a:lnTo>
                  <a:lnTo>
                    <a:pt x="193" y="454"/>
                  </a:lnTo>
                  <a:lnTo>
                    <a:pt x="196" y="454"/>
                  </a:lnTo>
                  <a:lnTo>
                    <a:pt x="198" y="454"/>
                  </a:lnTo>
                  <a:lnTo>
                    <a:pt x="198" y="452"/>
                  </a:lnTo>
                  <a:lnTo>
                    <a:pt x="198" y="450"/>
                  </a:lnTo>
                  <a:lnTo>
                    <a:pt x="200" y="450"/>
                  </a:lnTo>
                  <a:lnTo>
                    <a:pt x="198" y="450"/>
                  </a:lnTo>
                  <a:lnTo>
                    <a:pt x="198" y="447"/>
                  </a:lnTo>
                  <a:lnTo>
                    <a:pt x="196" y="447"/>
                  </a:lnTo>
                  <a:lnTo>
                    <a:pt x="193" y="447"/>
                  </a:lnTo>
                  <a:lnTo>
                    <a:pt x="196" y="445"/>
                  </a:lnTo>
                  <a:lnTo>
                    <a:pt x="198" y="445"/>
                  </a:lnTo>
                  <a:lnTo>
                    <a:pt x="196" y="443"/>
                  </a:lnTo>
                  <a:lnTo>
                    <a:pt x="196" y="440"/>
                  </a:lnTo>
                  <a:lnTo>
                    <a:pt x="198" y="440"/>
                  </a:lnTo>
                  <a:lnTo>
                    <a:pt x="198" y="443"/>
                  </a:lnTo>
                  <a:lnTo>
                    <a:pt x="200" y="443"/>
                  </a:lnTo>
                  <a:lnTo>
                    <a:pt x="200" y="440"/>
                  </a:lnTo>
                  <a:lnTo>
                    <a:pt x="198" y="440"/>
                  </a:lnTo>
                  <a:lnTo>
                    <a:pt x="196" y="440"/>
                  </a:lnTo>
                  <a:lnTo>
                    <a:pt x="193" y="440"/>
                  </a:lnTo>
                  <a:lnTo>
                    <a:pt x="191" y="440"/>
                  </a:lnTo>
                  <a:lnTo>
                    <a:pt x="191" y="443"/>
                  </a:lnTo>
                  <a:lnTo>
                    <a:pt x="189" y="443"/>
                  </a:lnTo>
                  <a:lnTo>
                    <a:pt x="189" y="445"/>
                  </a:lnTo>
                  <a:lnTo>
                    <a:pt x="189" y="447"/>
                  </a:lnTo>
                  <a:lnTo>
                    <a:pt x="186" y="447"/>
                  </a:lnTo>
                  <a:lnTo>
                    <a:pt x="184" y="447"/>
                  </a:lnTo>
                  <a:lnTo>
                    <a:pt x="184" y="445"/>
                  </a:lnTo>
                  <a:lnTo>
                    <a:pt x="181" y="445"/>
                  </a:lnTo>
                  <a:lnTo>
                    <a:pt x="179" y="445"/>
                  </a:lnTo>
                  <a:lnTo>
                    <a:pt x="179" y="443"/>
                  </a:lnTo>
                  <a:lnTo>
                    <a:pt x="177" y="443"/>
                  </a:lnTo>
                  <a:lnTo>
                    <a:pt x="174" y="443"/>
                  </a:lnTo>
                  <a:lnTo>
                    <a:pt x="172" y="443"/>
                  </a:lnTo>
                  <a:lnTo>
                    <a:pt x="170" y="443"/>
                  </a:lnTo>
                  <a:lnTo>
                    <a:pt x="167" y="440"/>
                  </a:lnTo>
                  <a:lnTo>
                    <a:pt x="165" y="440"/>
                  </a:lnTo>
                  <a:lnTo>
                    <a:pt x="165" y="438"/>
                  </a:lnTo>
                  <a:lnTo>
                    <a:pt x="163" y="438"/>
                  </a:lnTo>
                  <a:lnTo>
                    <a:pt x="160" y="438"/>
                  </a:lnTo>
                  <a:lnTo>
                    <a:pt x="160" y="436"/>
                  </a:lnTo>
                  <a:lnTo>
                    <a:pt x="158" y="436"/>
                  </a:lnTo>
                  <a:lnTo>
                    <a:pt x="158" y="438"/>
                  </a:lnTo>
                  <a:close/>
                  <a:moveTo>
                    <a:pt x="207" y="476"/>
                  </a:moveTo>
                  <a:lnTo>
                    <a:pt x="210" y="476"/>
                  </a:lnTo>
                  <a:lnTo>
                    <a:pt x="210" y="478"/>
                  </a:lnTo>
                  <a:lnTo>
                    <a:pt x="210" y="480"/>
                  </a:lnTo>
                  <a:lnTo>
                    <a:pt x="210" y="478"/>
                  </a:lnTo>
                  <a:lnTo>
                    <a:pt x="207" y="478"/>
                  </a:lnTo>
                  <a:lnTo>
                    <a:pt x="207" y="476"/>
                  </a:lnTo>
                  <a:lnTo>
                    <a:pt x="205" y="476"/>
                  </a:lnTo>
                  <a:lnTo>
                    <a:pt x="203" y="476"/>
                  </a:lnTo>
                  <a:lnTo>
                    <a:pt x="203" y="478"/>
                  </a:lnTo>
                  <a:lnTo>
                    <a:pt x="205" y="478"/>
                  </a:lnTo>
                  <a:lnTo>
                    <a:pt x="205" y="480"/>
                  </a:lnTo>
                  <a:lnTo>
                    <a:pt x="205" y="483"/>
                  </a:lnTo>
                  <a:lnTo>
                    <a:pt x="207" y="483"/>
                  </a:lnTo>
                  <a:lnTo>
                    <a:pt x="207" y="485"/>
                  </a:lnTo>
                  <a:lnTo>
                    <a:pt x="210" y="485"/>
                  </a:lnTo>
                  <a:lnTo>
                    <a:pt x="210" y="487"/>
                  </a:lnTo>
                  <a:lnTo>
                    <a:pt x="212" y="487"/>
                  </a:lnTo>
                  <a:lnTo>
                    <a:pt x="212" y="490"/>
                  </a:lnTo>
                  <a:lnTo>
                    <a:pt x="212" y="492"/>
                  </a:lnTo>
                  <a:lnTo>
                    <a:pt x="212" y="494"/>
                  </a:lnTo>
                  <a:lnTo>
                    <a:pt x="212" y="497"/>
                  </a:lnTo>
                  <a:lnTo>
                    <a:pt x="214" y="497"/>
                  </a:lnTo>
                  <a:lnTo>
                    <a:pt x="214" y="499"/>
                  </a:lnTo>
                  <a:lnTo>
                    <a:pt x="214" y="497"/>
                  </a:lnTo>
                  <a:lnTo>
                    <a:pt x="214" y="499"/>
                  </a:lnTo>
                  <a:lnTo>
                    <a:pt x="217" y="499"/>
                  </a:lnTo>
                  <a:lnTo>
                    <a:pt x="217" y="502"/>
                  </a:lnTo>
                  <a:lnTo>
                    <a:pt x="219" y="502"/>
                  </a:lnTo>
                  <a:lnTo>
                    <a:pt x="219" y="504"/>
                  </a:lnTo>
                  <a:lnTo>
                    <a:pt x="222" y="504"/>
                  </a:lnTo>
                  <a:lnTo>
                    <a:pt x="222" y="506"/>
                  </a:lnTo>
                  <a:lnTo>
                    <a:pt x="224" y="506"/>
                  </a:lnTo>
                  <a:lnTo>
                    <a:pt x="226" y="506"/>
                  </a:lnTo>
                  <a:lnTo>
                    <a:pt x="226" y="509"/>
                  </a:lnTo>
                  <a:lnTo>
                    <a:pt x="226" y="506"/>
                  </a:lnTo>
                  <a:lnTo>
                    <a:pt x="229" y="506"/>
                  </a:lnTo>
                  <a:lnTo>
                    <a:pt x="229" y="509"/>
                  </a:lnTo>
                  <a:lnTo>
                    <a:pt x="231" y="509"/>
                  </a:lnTo>
                  <a:lnTo>
                    <a:pt x="233" y="509"/>
                  </a:lnTo>
                  <a:lnTo>
                    <a:pt x="236" y="506"/>
                  </a:lnTo>
                  <a:lnTo>
                    <a:pt x="236" y="504"/>
                  </a:lnTo>
                  <a:lnTo>
                    <a:pt x="236" y="502"/>
                  </a:lnTo>
                  <a:lnTo>
                    <a:pt x="236" y="499"/>
                  </a:lnTo>
                  <a:lnTo>
                    <a:pt x="236" y="497"/>
                  </a:lnTo>
                  <a:lnTo>
                    <a:pt x="236" y="494"/>
                  </a:lnTo>
                  <a:lnTo>
                    <a:pt x="236" y="492"/>
                  </a:lnTo>
                  <a:lnTo>
                    <a:pt x="233" y="490"/>
                  </a:lnTo>
                  <a:lnTo>
                    <a:pt x="236" y="490"/>
                  </a:lnTo>
                  <a:lnTo>
                    <a:pt x="236" y="487"/>
                  </a:lnTo>
                  <a:lnTo>
                    <a:pt x="238" y="487"/>
                  </a:lnTo>
                  <a:lnTo>
                    <a:pt x="238" y="485"/>
                  </a:lnTo>
                  <a:lnTo>
                    <a:pt x="240" y="485"/>
                  </a:lnTo>
                  <a:lnTo>
                    <a:pt x="240" y="483"/>
                  </a:lnTo>
                  <a:lnTo>
                    <a:pt x="243" y="483"/>
                  </a:lnTo>
                  <a:lnTo>
                    <a:pt x="240" y="483"/>
                  </a:lnTo>
                  <a:lnTo>
                    <a:pt x="240" y="480"/>
                  </a:lnTo>
                  <a:lnTo>
                    <a:pt x="240" y="483"/>
                  </a:lnTo>
                  <a:lnTo>
                    <a:pt x="238" y="483"/>
                  </a:lnTo>
                  <a:lnTo>
                    <a:pt x="236" y="483"/>
                  </a:lnTo>
                  <a:lnTo>
                    <a:pt x="236" y="480"/>
                  </a:lnTo>
                  <a:lnTo>
                    <a:pt x="236" y="483"/>
                  </a:lnTo>
                  <a:lnTo>
                    <a:pt x="233" y="483"/>
                  </a:lnTo>
                  <a:lnTo>
                    <a:pt x="233" y="480"/>
                  </a:lnTo>
                  <a:lnTo>
                    <a:pt x="231" y="480"/>
                  </a:lnTo>
                  <a:lnTo>
                    <a:pt x="229" y="480"/>
                  </a:lnTo>
                  <a:lnTo>
                    <a:pt x="226" y="483"/>
                  </a:lnTo>
                  <a:lnTo>
                    <a:pt x="224" y="483"/>
                  </a:lnTo>
                  <a:lnTo>
                    <a:pt x="222" y="483"/>
                  </a:lnTo>
                  <a:lnTo>
                    <a:pt x="219" y="483"/>
                  </a:lnTo>
                  <a:lnTo>
                    <a:pt x="219" y="480"/>
                  </a:lnTo>
                  <a:lnTo>
                    <a:pt x="217" y="480"/>
                  </a:lnTo>
                  <a:lnTo>
                    <a:pt x="214" y="480"/>
                  </a:lnTo>
                  <a:lnTo>
                    <a:pt x="214" y="478"/>
                  </a:lnTo>
                  <a:lnTo>
                    <a:pt x="212" y="478"/>
                  </a:lnTo>
                  <a:lnTo>
                    <a:pt x="212" y="476"/>
                  </a:lnTo>
                  <a:lnTo>
                    <a:pt x="214" y="476"/>
                  </a:lnTo>
                  <a:lnTo>
                    <a:pt x="212" y="476"/>
                  </a:lnTo>
                  <a:lnTo>
                    <a:pt x="210" y="476"/>
                  </a:lnTo>
                  <a:lnTo>
                    <a:pt x="207" y="476"/>
                  </a:lnTo>
                  <a:close/>
                </a:path>
              </a:pathLst>
            </a:custGeom>
            <a:solidFill>
              <a:schemeClr val="bg1"/>
            </a:solidFill>
            <a:ln w="7938">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GT"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Freeform 6">
              <a:extLst>
                <a:ext uri="{FF2B5EF4-FFF2-40B4-BE49-F238E27FC236}">
                  <a16:creationId xmlns:a16="http://schemas.microsoft.com/office/drawing/2014/main" id="{BB8FC214-771E-9D4B-A148-DD11F618A955}"/>
                </a:ext>
              </a:extLst>
            </p:cNvPr>
            <p:cNvSpPr>
              <a:spLocks/>
            </p:cNvSpPr>
            <p:nvPr/>
          </p:nvSpPr>
          <p:spPr bwMode="auto">
            <a:xfrm>
              <a:off x="5164236" y="4355743"/>
              <a:ext cx="625222" cy="783268"/>
            </a:xfrm>
            <a:custGeom>
              <a:avLst/>
              <a:gdLst>
                <a:gd name="T0" fmla="*/ 375 w 572"/>
                <a:gd name="T1" fmla="*/ 28 h 690"/>
                <a:gd name="T2" fmla="*/ 372 w 572"/>
                <a:gd name="T3" fmla="*/ 54 h 690"/>
                <a:gd name="T4" fmla="*/ 386 w 572"/>
                <a:gd name="T5" fmla="*/ 76 h 690"/>
                <a:gd name="T6" fmla="*/ 422 w 572"/>
                <a:gd name="T7" fmla="*/ 73 h 690"/>
                <a:gd name="T8" fmla="*/ 445 w 572"/>
                <a:gd name="T9" fmla="*/ 92 h 690"/>
                <a:gd name="T10" fmla="*/ 438 w 572"/>
                <a:gd name="T11" fmla="*/ 108 h 690"/>
                <a:gd name="T12" fmla="*/ 438 w 572"/>
                <a:gd name="T13" fmla="*/ 134 h 690"/>
                <a:gd name="T14" fmla="*/ 436 w 572"/>
                <a:gd name="T15" fmla="*/ 151 h 690"/>
                <a:gd name="T16" fmla="*/ 445 w 572"/>
                <a:gd name="T17" fmla="*/ 177 h 690"/>
                <a:gd name="T18" fmla="*/ 476 w 572"/>
                <a:gd name="T19" fmla="*/ 189 h 690"/>
                <a:gd name="T20" fmla="*/ 506 w 572"/>
                <a:gd name="T21" fmla="*/ 217 h 690"/>
                <a:gd name="T22" fmla="*/ 570 w 572"/>
                <a:gd name="T23" fmla="*/ 250 h 690"/>
                <a:gd name="T24" fmla="*/ 530 w 572"/>
                <a:gd name="T25" fmla="*/ 328 h 690"/>
                <a:gd name="T26" fmla="*/ 511 w 572"/>
                <a:gd name="T27" fmla="*/ 375 h 690"/>
                <a:gd name="T28" fmla="*/ 492 w 572"/>
                <a:gd name="T29" fmla="*/ 403 h 690"/>
                <a:gd name="T30" fmla="*/ 466 w 572"/>
                <a:gd name="T31" fmla="*/ 443 h 690"/>
                <a:gd name="T32" fmla="*/ 433 w 572"/>
                <a:gd name="T33" fmla="*/ 452 h 690"/>
                <a:gd name="T34" fmla="*/ 408 w 572"/>
                <a:gd name="T35" fmla="*/ 441 h 690"/>
                <a:gd name="T36" fmla="*/ 393 w 572"/>
                <a:gd name="T37" fmla="*/ 457 h 690"/>
                <a:gd name="T38" fmla="*/ 401 w 572"/>
                <a:gd name="T39" fmla="*/ 485 h 690"/>
                <a:gd name="T40" fmla="*/ 377 w 572"/>
                <a:gd name="T41" fmla="*/ 497 h 690"/>
                <a:gd name="T42" fmla="*/ 346 w 572"/>
                <a:gd name="T43" fmla="*/ 509 h 690"/>
                <a:gd name="T44" fmla="*/ 346 w 572"/>
                <a:gd name="T45" fmla="*/ 544 h 690"/>
                <a:gd name="T46" fmla="*/ 335 w 572"/>
                <a:gd name="T47" fmla="*/ 554 h 690"/>
                <a:gd name="T48" fmla="*/ 323 w 572"/>
                <a:gd name="T49" fmla="*/ 580 h 690"/>
                <a:gd name="T50" fmla="*/ 351 w 572"/>
                <a:gd name="T51" fmla="*/ 582 h 690"/>
                <a:gd name="T52" fmla="*/ 346 w 572"/>
                <a:gd name="T53" fmla="*/ 603 h 690"/>
                <a:gd name="T54" fmla="*/ 332 w 572"/>
                <a:gd name="T55" fmla="*/ 636 h 690"/>
                <a:gd name="T56" fmla="*/ 330 w 572"/>
                <a:gd name="T57" fmla="*/ 608 h 690"/>
                <a:gd name="T58" fmla="*/ 320 w 572"/>
                <a:gd name="T59" fmla="*/ 613 h 690"/>
                <a:gd name="T60" fmla="*/ 306 w 572"/>
                <a:gd name="T61" fmla="*/ 591 h 690"/>
                <a:gd name="T62" fmla="*/ 262 w 572"/>
                <a:gd name="T63" fmla="*/ 667 h 690"/>
                <a:gd name="T64" fmla="*/ 252 w 572"/>
                <a:gd name="T65" fmla="*/ 648 h 690"/>
                <a:gd name="T66" fmla="*/ 231 w 572"/>
                <a:gd name="T67" fmla="*/ 667 h 690"/>
                <a:gd name="T68" fmla="*/ 203 w 572"/>
                <a:gd name="T69" fmla="*/ 676 h 690"/>
                <a:gd name="T70" fmla="*/ 179 w 572"/>
                <a:gd name="T71" fmla="*/ 676 h 690"/>
                <a:gd name="T72" fmla="*/ 153 w 572"/>
                <a:gd name="T73" fmla="*/ 610 h 690"/>
                <a:gd name="T74" fmla="*/ 174 w 572"/>
                <a:gd name="T75" fmla="*/ 561 h 690"/>
                <a:gd name="T76" fmla="*/ 167 w 572"/>
                <a:gd name="T77" fmla="*/ 509 h 690"/>
                <a:gd name="T78" fmla="*/ 123 w 572"/>
                <a:gd name="T79" fmla="*/ 481 h 690"/>
                <a:gd name="T80" fmla="*/ 101 w 572"/>
                <a:gd name="T81" fmla="*/ 448 h 690"/>
                <a:gd name="T82" fmla="*/ 101 w 572"/>
                <a:gd name="T83" fmla="*/ 389 h 690"/>
                <a:gd name="T84" fmla="*/ 139 w 572"/>
                <a:gd name="T85" fmla="*/ 368 h 690"/>
                <a:gd name="T86" fmla="*/ 148 w 572"/>
                <a:gd name="T87" fmla="*/ 353 h 690"/>
                <a:gd name="T88" fmla="*/ 132 w 572"/>
                <a:gd name="T89" fmla="*/ 320 h 690"/>
                <a:gd name="T90" fmla="*/ 144 w 572"/>
                <a:gd name="T91" fmla="*/ 295 h 690"/>
                <a:gd name="T92" fmla="*/ 125 w 572"/>
                <a:gd name="T93" fmla="*/ 278 h 690"/>
                <a:gd name="T94" fmla="*/ 111 w 572"/>
                <a:gd name="T95" fmla="*/ 257 h 690"/>
                <a:gd name="T96" fmla="*/ 99 w 572"/>
                <a:gd name="T97" fmla="*/ 231 h 690"/>
                <a:gd name="T98" fmla="*/ 47 w 572"/>
                <a:gd name="T99" fmla="*/ 226 h 690"/>
                <a:gd name="T100" fmla="*/ 24 w 572"/>
                <a:gd name="T101" fmla="*/ 212 h 690"/>
                <a:gd name="T102" fmla="*/ 0 w 572"/>
                <a:gd name="T103" fmla="*/ 189 h 690"/>
                <a:gd name="T104" fmla="*/ 21 w 572"/>
                <a:gd name="T105" fmla="*/ 167 h 690"/>
                <a:gd name="T106" fmla="*/ 45 w 572"/>
                <a:gd name="T107" fmla="*/ 141 h 690"/>
                <a:gd name="T108" fmla="*/ 73 w 572"/>
                <a:gd name="T109" fmla="*/ 125 h 690"/>
                <a:gd name="T110" fmla="*/ 71 w 572"/>
                <a:gd name="T111" fmla="*/ 101 h 690"/>
                <a:gd name="T112" fmla="*/ 83 w 572"/>
                <a:gd name="T113" fmla="*/ 76 h 690"/>
                <a:gd name="T114" fmla="*/ 106 w 572"/>
                <a:gd name="T115" fmla="*/ 61 h 690"/>
                <a:gd name="T116" fmla="*/ 130 w 572"/>
                <a:gd name="T117" fmla="*/ 47 h 690"/>
                <a:gd name="T118" fmla="*/ 158 w 572"/>
                <a:gd name="T119" fmla="*/ 35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2" h="690">
                  <a:moveTo>
                    <a:pt x="353" y="0"/>
                  </a:moveTo>
                  <a:lnTo>
                    <a:pt x="356" y="0"/>
                  </a:lnTo>
                  <a:lnTo>
                    <a:pt x="358" y="0"/>
                  </a:lnTo>
                  <a:lnTo>
                    <a:pt x="360" y="0"/>
                  </a:lnTo>
                  <a:lnTo>
                    <a:pt x="365" y="3"/>
                  </a:lnTo>
                  <a:lnTo>
                    <a:pt x="368" y="3"/>
                  </a:lnTo>
                  <a:lnTo>
                    <a:pt x="368" y="5"/>
                  </a:lnTo>
                  <a:lnTo>
                    <a:pt x="368" y="10"/>
                  </a:lnTo>
                  <a:lnTo>
                    <a:pt x="368" y="12"/>
                  </a:lnTo>
                  <a:lnTo>
                    <a:pt x="370" y="14"/>
                  </a:lnTo>
                  <a:lnTo>
                    <a:pt x="372" y="14"/>
                  </a:lnTo>
                  <a:lnTo>
                    <a:pt x="372" y="17"/>
                  </a:lnTo>
                  <a:lnTo>
                    <a:pt x="375" y="19"/>
                  </a:lnTo>
                  <a:lnTo>
                    <a:pt x="372" y="21"/>
                  </a:lnTo>
                  <a:lnTo>
                    <a:pt x="372" y="24"/>
                  </a:lnTo>
                  <a:lnTo>
                    <a:pt x="372" y="26"/>
                  </a:lnTo>
                  <a:lnTo>
                    <a:pt x="375" y="28"/>
                  </a:lnTo>
                  <a:lnTo>
                    <a:pt x="375" y="31"/>
                  </a:lnTo>
                  <a:lnTo>
                    <a:pt x="377" y="31"/>
                  </a:lnTo>
                  <a:lnTo>
                    <a:pt x="377" y="33"/>
                  </a:lnTo>
                  <a:lnTo>
                    <a:pt x="379" y="33"/>
                  </a:lnTo>
                  <a:lnTo>
                    <a:pt x="379" y="35"/>
                  </a:lnTo>
                  <a:lnTo>
                    <a:pt x="379" y="38"/>
                  </a:lnTo>
                  <a:lnTo>
                    <a:pt x="379" y="40"/>
                  </a:lnTo>
                  <a:lnTo>
                    <a:pt x="379" y="43"/>
                  </a:lnTo>
                  <a:lnTo>
                    <a:pt x="377" y="43"/>
                  </a:lnTo>
                  <a:lnTo>
                    <a:pt x="375" y="43"/>
                  </a:lnTo>
                  <a:lnTo>
                    <a:pt x="375" y="45"/>
                  </a:lnTo>
                  <a:lnTo>
                    <a:pt x="372" y="45"/>
                  </a:lnTo>
                  <a:lnTo>
                    <a:pt x="370" y="47"/>
                  </a:lnTo>
                  <a:lnTo>
                    <a:pt x="370" y="50"/>
                  </a:lnTo>
                  <a:lnTo>
                    <a:pt x="370" y="52"/>
                  </a:lnTo>
                  <a:lnTo>
                    <a:pt x="372" y="52"/>
                  </a:lnTo>
                  <a:lnTo>
                    <a:pt x="372" y="54"/>
                  </a:lnTo>
                  <a:lnTo>
                    <a:pt x="375" y="54"/>
                  </a:lnTo>
                  <a:lnTo>
                    <a:pt x="375" y="57"/>
                  </a:lnTo>
                  <a:lnTo>
                    <a:pt x="372" y="57"/>
                  </a:lnTo>
                  <a:lnTo>
                    <a:pt x="372" y="59"/>
                  </a:lnTo>
                  <a:lnTo>
                    <a:pt x="370" y="59"/>
                  </a:lnTo>
                  <a:lnTo>
                    <a:pt x="370" y="61"/>
                  </a:lnTo>
                  <a:lnTo>
                    <a:pt x="372" y="61"/>
                  </a:lnTo>
                  <a:lnTo>
                    <a:pt x="372" y="64"/>
                  </a:lnTo>
                  <a:lnTo>
                    <a:pt x="372" y="66"/>
                  </a:lnTo>
                  <a:lnTo>
                    <a:pt x="372" y="68"/>
                  </a:lnTo>
                  <a:lnTo>
                    <a:pt x="375" y="71"/>
                  </a:lnTo>
                  <a:lnTo>
                    <a:pt x="375" y="68"/>
                  </a:lnTo>
                  <a:lnTo>
                    <a:pt x="377" y="68"/>
                  </a:lnTo>
                  <a:lnTo>
                    <a:pt x="379" y="71"/>
                  </a:lnTo>
                  <a:lnTo>
                    <a:pt x="382" y="73"/>
                  </a:lnTo>
                  <a:lnTo>
                    <a:pt x="384" y="73"/>
                  </a:lnTo>
                  <a:lnTo>
                    <a:pt x="386" y="76"/>
                  </a:lnTo>
                  <a:lnTo>
                    <a:pt x="389" y="76"/>
                  </a:lnTo>
                  <a:lnTo>
                    <a:pt x="391" y="76"/>
                  </a:lnTo>
                  <a:lnTo>
                    <a:pt x="391" y="73"/>
                  </a:lnTo>
                  <a:lnTo>
                    <a:pt x="393" y="73"/>
                  </a:lnTo>
                  <a:lnTo>
                    <a:pt x="396" y="73"/>
                  </a:lnTo>
                  <a:lnTo>
                    <a:pt x="398" y="73"/>
                  </a:lnTo>
                  <a:lnTo>
                    <a:pt x="401" y="73"/>
                  </a:lnTo>
                  <a:lnTo>
                    <a:pt x="403" y="73"/>
                  </a:lnTo>
                  <a:lnTo>
                    <a:pt x="405" y="73"/>
                  </a:lnTo>
                  <a:lnTo>
                    <a:pt x="408" y="73"/>
                  </a:lnTo>
                  <a:lnTo>
                    <a:pt x="408" y="76"/>
                  </a:lnTo>
                  <a:lnTo>
                    <a:pt x="410" y="76"/>
                  </a:lnTo>
                  <a:lnTo>
                    <a:pt x="412" y="76"/>
                  </a:lnTo>
                  <a:lnTo>
                    <a:pt x="415" y="76"/>
                  </a:lnTo>
                  <a:lnTo>
                    <a:pt x="417" y="73"/>
                  </a:lnTo>
                  <a:lnTo>
                    <a:pt x="419" y="73"/>
                  </a:lnTo>
                  <a:lnTo>
                    <a:pt x="422" y="73"/>
                  </a:lnTo>
                  <a:lnTo>
                    <a:pt x="422" y="76"/>
                  </a:lnTo>
                  <a:lnTo>
                    <a:pt x="424" y="76"/>
                  </a:lnTo>
                  <a:lnTo>
                    <a:pt x="426" y="76"/>
                  </a:lnTo>
                  <a:lnTo>
                    <a:pt x="429" y="76"/>
                  </a:lnTo>
                  <a:lnTo>
                    <a:pt x="431" y="76"/>
                  </a:lnTo>
                  <a:lnTo>
                    <a:pt x="431" y="78"/>
                  </a:lnTo>
                  <a:lnTo>
                    <a:pt x="433" y="78"/>
                  </a:lnTo>
                  <a:lnTo>
                    <a:pt x="436" y="78"/>
                  </a:lnTo>
                  <a:lnTo>
                    <a:pt x="438" y="78"/>
                  </a:lnTo>
                  <a:lnTo>
                    <a:pt x="441" y="80"/>
                  </a:lnTo>
                  <a:lnTo>
                    <a:pt x="441" y="83"/>
                  </a:lnTo>
                  <a:lnTo>
                    <a:pt x="441" y="85"/>
                  </a:lnTo>
                  <a:lnTo>
                    <a:pt x="441" y="87"/>
                  </a:lnTo>
                  <a:lnTo>
                    <a:pt x="443" y="87"/>
                  </a:lnTo>
                  <a:lnTo>
                    <a:pt x="445" y="87"/>
                  </a:lnTo>
                  <a:lnTo>
                    <a:pt x="445" y="90"/>
                  </a:lnTo>
                  <a:lnTo>
                    <a:pt x="445" y="92"/>
                  </a:lnTo>
                  <a:lnTo>
                    <a:pt x="445" y="94"/>
                  </a:lnTo>
                  <a:lnTo>
                    <a:pt x="448" y="94"/>
                  </a:lnTo>
                  <a:lnTo>
                    <a:pt x="448" y="92"/>
                  </a:lnTo>
                  <a:lnTo>
                    <a:pt x="450" y="92"/>
                  </a:lnTo>
                  <a:lnTo>
                    <a:pt x="450" y="90"/>
                  </a:lnTo>
                  <a:lnTo>
                    <a:pt x="452" y="92"/>
                  </a:lnTo>
                  <a:lnTo>
                    <a:pt x="450" y="94"/>
                  </a:lnTo>
                  <a:lnTo>
                    <a:pt x="450" y="97"/>
                  </a:lnTo>
                  <a:lnTo>
                    <a:pt x="450" y="99"/>
                  </a:lnTo>
                  <a:lnTo>
                    <a:pt x="450" y="104"/>
                  </a:lnTo>
                  <a:lnTo>
                    <a:pt x="448" y="104"/>
                  </a:lnTo>
                  <a:lnTo>
                    <a:pt x="445" y="104"/>
                  </a:lnTo>
                  <a:lnTo>
                    <a:pt x="445" y="106"/>
                  </a:lnTo>
                  <a:lnTo>
                    <a:pt x="443" y="106"/>
                  </a:lnTo>
                  <a:lnTo>
                    <a:pt x="441" y="106"/>
                  </a:lnTo>
                  <a:lnTo>
                    <a:pt x="438" y="106"/>
                  </a:lnTo>
                  <a:lnTo>
                    <a:pt x="438" y="108"/>
                  </a:lnTo>
                  <a:lnTo>
                    <a:pt x="438" y="111"/>
                  </a:lnTo>
                  <a:lnTo>
                    <a:pt x="438" y="113"/>
                  </a:lnTo>
                  <a:lnTo>
                    <a:pt x="438" y="116"/>
                  </a:lnTo>
                  <a:lnTo>
                    <a:pt x="436" y="116"/>
                  </a:lnTo>
                  <a:lnTo>
                    <a:pt x="436" y="118"/>
                  </a:lnTo>
                  <a:lnTo>
                    <a:pt x="436" y="120"/>
                  </a:lnTo>
                  <a:lnTo>
                    <a:pt x="433" y="120"/>
                  </a:lnTo>
                  <a:lnTo>
                    <a:pt x="433" y="123"/>
                  </a:lnTo>
                  <a:lnTo>
                    <a:pt x="436" y="123"/>
                  </a:lnTo>
                  <a:lnTo>
                    <a:pt x="436" y="125"/>
                  </a:lnTo>
                  <a:lnTo>
                    <a:pt x="438" y="125"/>
                  </a:lnTo>
                  <a:lnTo>
                    <a:pt x="441" y="125"/>
                  </a:lnTo>
                  <a:lnTo>
                    <a:pt x="441" y="127"/>
                  </a:lnTo>
                  <a:lnTo>
                    <a:pt x="441" y="130"/>
                  </a:lnTo>
                  <a:lnTo>
                    <a:pt x="441" y="132"/>
                  </a:lnTo>
                  <a:lnTo>
                    <a:pt x="438" y="132"/>
                  </a:lnTo>
                  <a:lnTo>
                    <a:pt x="438" y="134"/>
                  </a:lnTo>
                  <a:lnTo>
                    <a:pt x="436" y="134"/>
                  </a:lnTo>
                  <a:lnTo>
                    <a:pt x="438" y="134"/>
                  </a:lnTo>
                  <a:lnTo>
                    <a:pt x="438" y="137"/>
                  </a:lnTo>
                  <a:lnTo>
                    <a:pt x="441" y="137"/>
                  </a:lnTo>
                  <a:lnTo>
                    <a:pt x="438" y="137"/>
                  </a:lnTo>
                  <a:lnTo>
                    <a:pt x="436" y="137"/>
                  </a:lnTo>
                  <a:lnTo>
                    <a:pt x="436" y="139"/>
                  </a:lnTo>
                  <a:lnTo>
                    <a:pt x="436" y="141"/>
                  </a:lnTo>
                  <a:lnTo>
                    <a:pt x="433" y="141"/>
                  </a:lnTo>
                  <a:lnTo>
                    <a:pt x="431" y="141"/>
                  </a:lnTo>
                  <a:lnTo>
                    <a:pt x="431" y="144"/>
                  </a:lnTo>
                  <a:lnTo>
                    <a:pt x="429" y="144"/>
                  </a:lnTo>
                  <a:lnTo>
                    <a:pt x="429" y="146"/>
                  </a:lnTo>
                  <a:lnTo>
                    <a:pt x="429" y="149"/>
                  </a:lnTo>
                  <a:lnTo>
                    <a:pt x="431" y="149"/>
                  </a:lnTo>
                  <a:lnTo>
                    <a:pt x="433" y="149"/>
                  </a:lnTo>
                  <a:lnTo>
                    <a:pt x="436" y="151"/>
                  </a:lnTo>
                  <a:lnTo>
                    <a:pt x="436" y="153"/>
                  </a:lnTo>
                  <a:lnTo>
                    <a:pt x="438" y="153"/>
                  </a:lnTo>
                  <a:lnTo>
                    <a:pt x="438" y="156"/>
                  </a:lnTo>
                  <a:lnTo>
                    <a:pt x="438" y="158"/>
                  </a:lnTo>
                  <a:lnTo>
                    <a:pt x="438" y="160"/>
                  </a:lnTo>
                  <a:lnTo>
                    <a:pt x="438" y="163"/>
                  </a:lnTo>
                  <a:lnTo>
                    <a:pt x="438" y="165"/>
                  </a:lnTo>
                  <a:lnTo>
                    <a:pt x="441" y="165"/>
                  </a:lnTo>
                  <a:lnTo>
                    <a:pt x="438" y="167"/>
                  </a:lnTo>
                  <a:lnTo>
                    <a:pt x="441" y="167"/>
                  </a:lnTo>
                  <a:lnTo>
                    <a:pt x="441" y="170"/>
                  </a:lnTo>
                  <a:lnTo>
                    <a:pt x="443" y="170"/>
                  </a:lnTo>
                  <a:lnTo>
                    <a:pt x="445" y="170"/>
                  </a:lnTo>
                  <a:lnTo>
                    <a:pt x="445" y="172"/>
                  </a:lnTo>
                  <a:lnTo>
                    <a:pt x="445" y="174"/>
                  </a:lnTo>
                  <a:lnTo>
                    <a:pt x="448" y="174"/>
                  </a:lnTo>
                  <a:lnTo>
                    <a:pt x="445" y="177"/>
                  </a:lnTo>
                  <a:lnTo>
                    <a:pt x="445" y="179"/>
                  </a:lnTo>
                  <a:lnTo>
                    <a:pt x="448" y="179"/>
                  </a:lnTo>
                  <a:lnTo>
                    <a:pt x="448" y="182"/>
                  </a:lnTo>
                  <a:lnTo>
                    <a:pt x="448" y="184"/>
                  </a:lnTo>
                  <a:lnTo>
                    <a:pt x="450" y="184"/>
                  </a:lnTo>
                  <a:lnTo>
                    <a:pt x="452" y="184"/>
                  </a:lnTo>
                  <a:lnTo>
                    <a:pt x="452" y="186"/>
                  </a:lnTo>
                  <a:lnTo>
                    <a:pt x="455" y="184"/>
                  </a:lnTo>
                  <a:lnTo>
                    <a:pt x="459" y="182"/>
                  </a:lnTo>
                  <a:lnTo>
                    <a:pt x="462" y="182"/>
                  </a:lnTo>
                  <a:lnTo>
                    <a:pt x="469" y="182"/>
                  </a:lnTo>
                  <a:lnTo>
                    <a:pt x="471" y="182"/>
                  </a:lnTo>
                  <a:lnTo>
                    <a:pt x="471" y="184"/>
                  </a:lnTo>
                  <a:lnTo>
                    <a:pt x="474" y="184"/>
                  </a:lnTo>
                  <a:lnTo>
                    <a:pt x="474" y="186"/>
                  </a:lnTo>
                  <a:lnTo>
                    <a:pt x="476" y="186"/>
                  </a:lnTo>
                  <a:lnTo>
                    <a:pt x="476" y="189"/>
                  </a:lnTo>
                  <a:lnTo>
                    <a:pt x="476" y="191"/>
                  </a:lnTo>
                  <a:lnTo>
                    <a:pt x="478" y="191"/>
                  </a:lnTo>
                  <a:lnTo>
                    <a:pt x="478" y="193"/>
                  </a:lnTo>
                  <a:lnTo>
                    <a:pt x="478" y="196"/>
                  </a:lnTo>
                  <a:lnTo>
                    <a:pt x="481" y="198"/>
                  </a:lnTo>
                  <a:lnTo>
                    <a:pt x="481" y="200"/>
                  </a:lnTo>
                  <a:lnTo>
                    <a:pt x="483" y="200"/>
                  </a:lnTo>
                  <a:lnTo>
                    <a:pt x="483" y="203"/>
                  </a:lnTo>
                  <a:lnTo>
                    <a:pt x="485" y="203"/>
                  </a:lnTo>
                  <a:lnTo>
                    <a:pt x="488" y="203"/>
                  </a:lnTo>
                  <a:lnTo>
                    <a:pt x="490" y="203"/>
                  </a:lnTo>
                  <a:lnTo>
                    <a:pt x="492" y="203"/>
                  </a:lnTo>
                  <a:lnTo>
                    <a:pt x="492" y="205"/>
                  </a:lnTo>
                  <a:lnTo>
                    <a:pt x="495" y="205"/>
                  </a:lnTo>
                  <a:lnTo>
                    <a:pt x="495" y="207"/>
                  </a:lnTo>
                  <a:lnTo>
                    <a:pt x="502" y="214"/>
                  </a:lnTo>
                  <a:lnTo>
                    <a:pt x="506" y="217"/>
                  </a:lnTo>
                  <a:lnTo>
                    <a:pt x="506" y="219"/>
                  </a:lnTo>
                  <a:lnTo>
                    <a:pt x="514" y="219"/>
                  </a:lnTo>
                  <a:lnTo>
                    <a:pt x="518" y="222"/>
                  </a:lnTo>
                  <a:lnTo>
                    <a:pt x="530" y="224"/>
                  </a:lnTo>
                  <a:lnTo>
                    <a:pt x="535" y="226"/>
                  </a:lnTo>
                  <a:lnTo>
                    <a:pt x="537" y="226"/>
                  </a:lnTo>
                  <a:lnTo>
                    <a:pt x="537" y="229"/>
                  </a:lnTo>
                  <a:lnTo>
                    <a:pt x="537" y="231"/>
                  </a:lnTo>
                  <a:lnTo>
                    <a:pt x="539" y="231"/>
                  </a:lnTo>
                  <a:lnTo>
                    <a:pt x="539" y="229"/>
                  </a:lnTo>
                  <a:lnTo>
                    <a:pt x="542" y="229"/>
                  </a:lnTo>
                  <a:lnTo>
                    <a:pt x="556" y="233"/>
                  </a:lnTo>
                  <a:lnTo>
                    <a:pt x="563" y="240"/>
                  </a:lnTo>
                  <a:lnTo>
                    <a:pt x="570" y="245"/>
                  </a:lnTo>
                  <a:lnTo>
                    <a:pt x="572" y="247"/>
                  </a:lnTo>
                  <a:lnTo>
                    <a:pt x="570" y="247"/>
                  </a:lnTo>
                  <a:lnTo>
                    <a:pt x="570" y="250"/>
                  </a:lnTo>
                  <a:lnTo>
                    <a:pt x="568" y="252"/>
                  </a:lnTo>
                  <a:lnTo>
                    <a:pt x="563" y="257"/>
                  </a:lnTo>
                  <a:lnTo>
                    <a:pt x="558" y="266"/>
                  </a:lnTo>
                  <a:lnTo>
                    <a:pt x="556" y="271"/>
                  </a:lnTo>
                  <a:lnTo>
                    <a:pt x="556" y="278"/>
                  </a:lnTo>
                  <a:lnTo>
                    <a:pt x="556" y="285"/>
                  </a:lnTo>
                  <a:lnTo>
                    <a:pt x="556" y="292"/>
                  </a:lnTo>
                  <a:lnTo>
                    <a:pt x="556" y="297"/>
                  </a:lnTo>
                  <a:lnTo>
                    <a:pt x="554" y="304"/>
                  </a:lnTo>
                  <a:lnTo>
                    <a:pt x="551" y="309"/>
                  </a:lnTo>
                  <a:lnTo>
                    <a:pt x="547" y="313"/>
                  </a:lnTo>
                  <a:lnTo>
                    <a:pt x="544" y="313"/>
                  </a:lnTo>
                  <a:lnTo>
                    <a:pt x="542" y="316"/>
                  </a:lnTo>
                  <a:lnTo>
                    <a:pt x="539" y="318"/>
                  </a:lnTo>
                  <a:lnTo>
                    <a:pt x="537" y="323"/>
                  </a:lnTo>
                  <a:lnTo>
                    <a:pt x="532" y="325"/>
                  </a:lnTo>
                  <a:lnTo>
                    <a:pt x="530" y="328"/>
                  </a:lnTo>
                  <a:lnTo>
                    <a:pt x="528" y="328"/>
                  </a:lnTo>
                  <a:lnTo>
                    <a:pt x="525" y="330"/>
                  </a:lnTo>
                  <a:lnTo>
                    <a:pt x="523" y="330"/>
                  </a:lnTo>
                  <a:lnTo>
                    <a:pt x="521" y="330"/>
                  </a:lnTo>
                  <a:lnTo>
                    <a:pt x="516" y="330"/>
                  </a:lnTo>
                  <a:lnTo>
                    <a:pt x="516" y="337"/>
                  </a:lnTo>
                  <a:lnTo>
                    <a:pt x="516" y="349"/>
                  </a:lnTo>
                  <a:lnTo>
                    <a:pt x="516" y="358"/>
                  </a:lnTo>
                  <a:lnTo>
                    <a:pt x="516" y="361"/>
                  </a:lnTo>
                  <a:lnTo>
                    <a:pt x="516" y="363"/>
                  </a:lnTo>
                  <a:lnTo>
                    <a:pt x="514" y="363"/>
                  </a:lnTo>
                  <a:lnTo>
                    <a:pt x="514" y="365"/>
                  </a:lnTo>
                  <a:lnTo>
                    <a:pt x="516" y="368"/>
                  </a:lnTo>
                  <a:lnTo>
                    <a:pt x="516" y="370"/>
                  </a:lnTo>
                  <a:lnTo>
                    <a:pt x="516" y="372"/>
                  </a:lnTo>
                  <a:lnTo>
                    <a:pt x="514" y="375"/>
                  </a:lnTo>
                  <a:lnTo>
                    <a:pt x="511" y="375"/>
                  </a:lnTo>
                  <a:lnTo>
                    <a:pt x="509" y="375"/>
                  </a:lnTo>
                  <a:lnTo>
                    <a:pt x="509" y="377"/>
                  </a:lnTo>
                  <a:lnTo>
                    <a:pt x="509" y="382"/>
                  </a:lnTo>
                  <a:lnTo>
                    <a:pt x="511" y="384"/>
                  </a:lnTo>
                  <a:lnTo>
                    <a:pt x="514" y="386"/>
                  </a:lnTo>
                  <a:lnTo>
                    <a:pt x="516" y="386"/>
                  </a:lnTo>
                  <a:lnTo>
                    <a:pt x="516" y="389"/>
                  </a:lnTo>
                  <a:lnTo>
                    <a:pt x="516" y="391"/>
                  </a:lnTo>
                  <a:lnTo>
                    <a:pt x="514" y="398"/>
                  </a:lnTo>
                  <a:lnTo>
                    <a:pt x="509" y="401"/>
                  </a:lnTo>
                  <a:lnTo>
                    <a:pt x="497" y="401"/>
                  </a:lnTo>
                  <a:lnTo>
                    <a:pt x="495" y="403"/>
                  </a:lnTo>
                  <a:lnTo>
                    <a:pt x="495" y="401"/>
                  </a:lnTo>
                  <a:lnTo>
                    <a:pt x="495" y="403"/>
                  </a:lnTo>
                  <a:lnTo>
                    <a:pt x="495" y="401"/>
                  </a:lnTo>
                  <a:lnTo>
                    <a:pt x="495" y="403"/>
                  </a:lnTo>
                  <a:lnTo>
                    <a:pt x="492" y="403"/>
                  </a:lnTo>
                  <a:lnTo>
                    <a:pt x="492" y="405"/>
                  </a:lnTo>
                  <a:lnTo>
                    <a:pt x="492" y="408"/>
                  </a:lnTo>
                  <a:lnTo>
                    <a:pt x="490" y="415"/>
                  </a:lnTo>
                  <a:lnTo>
                    <a:pt x="488" y="415"/>
                  </a:lnTo>
                  <a:lnTo>
                    <a:pt x="488" y="417"/>
                  </a:lnTo>
                  <a:lnTo>
                    <a:pt x="488" y="419"/>
                  </a:lnTo>
                  <a:lnTo>
                    <a:pt x="485" y="419"/>
                  </a:lnTo>
                  <a:lnTo>
                    <a:pt x="483" y="419"/>
                  </a:lnTo>
                  <a:lnTo>
                    <a:pt x="483" y="422"/>
                  </a:lnTo>
                  <a:lnTo>
                    <a:pt x="481" y="422"/>
                  </a:lnTo>
                  <a:lnTo>
                    <a:pt x="481" y="424"/>
                  </a:lnTo>
                  <a:lnTo>
                    <a:pt x="478" y="422"/>
                  </a:lnTo>
                  <a:lnTo>
                    <a:pt x="471" y="424"/>
                  </a:lnTo>
                  <a:lnTo>
                    <a:pt x="471" y="429"/>
                  </a:lnTo>
                  <a:lnTo>
                    <a:pt x="471" y="434"/>
                  </a:lnTo>
                  <a:lnTo>
                    <a:pt x="469" y="438"/>
                  </a:lnTo>
                  <a:lnTo>
                    <a:pt x="466" y="443"/>
                  </a:lnTo>
                  <a:lnTo>
                    <a:pt x="457" y="441"/>
                  </a:lnTo>
                  <a:lnTo>
                    <a:pt x="448" y="441"/>
                  </a:lnTo>
                  <a:lnTo>
                    <a:pt x="445" y="443"/>
                  </a:lnTo>
                  <a:lnTo>
                    <a:pt x="445" y="445"/>
                  </a:lnTo>
                  <a:lnTo>
                    <a:pt x="445" y="448"/>
                  </a:lnTo>
                  <a:lnTo>
                    <a:pt x="450" y="450"/>
                  </a:lnTo>
                  <a:lnTo>
                    <a:pt x="450" y="452"/>
                  </a:lnTo>
                  <a:lnTo>
                    <a:pt x="450" y="455"/>
                  </a:lnTo>
                  <a:lnTo>
                    <a:pt x="452" y="455"/>
                  </a:lnTo>
                  <a:lnTo>
                    <a:pt x="452" y="457"/>
                  </a:lnTo>
                  <a:lnTo>
                    <a:pt x="450" y="457"/>
                  </a:lnTo>
                  <a:lnTo>
                    <a:pt x="448" y="457"/>
                  </a:lnTo>
                  <a:lnTo>
                    <a:pt x="445" y="457"/>
                  </a:lnTo>
                  <a:lnTo>
                    <a:pt x="438" y="457"/>
                  </a:lnTo>
                  <a:lnTo>
                    <a:pt x="436" y="455"/>
                  </a:lnTo>
                  <a:lnTo>
                    <a:pt x="436" y="452"/>
                  </a:lnTo>
                  <a:lnTo>
                    <a:pt x="433" y="452"/>
                  </a:lnTo>
                  <a:lnTo>
                    <a:pt x="429" y="450"/>
                  </a:lnTo>
                  <a:lnTo>
                    <a:pt x="426" y="450"/>
                  </a:lnTo>
                  <a:lnTo>
                    <a:pt x="429" y="448"/>
                  </a:lnTo>
                  <a:lnTo>
                    <a:pt x="429" y="445"/>
                  </a:lnTo>
                  <a:lnTo>
                    <a:pt x="426" y="445"/>
                  </a:lnTo>
                  <a:lnTo>
                    <a:pt x="426" y="443"/>
                  </a:lnTo>
                  <a:lnTo>
                    <a:pt x="424" y="443"/>
                  </a:lnTo>
                  <a:lnTo>
                    <a:pt x="422" y="443"/>
                  </a:lnTo>
                  <a:lnTo>
                    <a:pt x="422" y="441"/>
                  </a:lnTo>
                  <a:lnTo>
                    <a:pt x="419" y="441"/>
                  </a:lnTo>
                  <a:lnTo>
                    <a:pt x="417" y="441"/>
                  </a:lnTo>
                  <a:lnTo>
                    <a:pt x="417" y="438"/>
                  </a:lnTo>
                  <a:lnTo>
                    <a:pt x="415" y="438"/>
                  </a:lnTo>
                  <a:lnTo>
                    <a:pt x="412" y="438"/>
                  </a:lnTo>
                  <a:lnTo>
                    <a:pt x="410" y="438"/>
                  </a:lnTo>
                  <a:lnTo>
                    <a:pt x="408" y="438"/>
                  </a:lnTo>
                  <a:lnTo>
                    <a:pt x="408" y="441"/>
                  </a:lnTo>
                  <a:lnTo>
                    <a:pt x="405" y="441"/>
                  </a:lnTo>
                  <a:lnTo>
                    <a:pt x="405" y="438"/>
                  </a:lnTo>
                  <a:lnTo>
                    <a:pt x="405" y="441"/>
                  </a:lnTo>
                  <a:lnTo>
                    <a:pt x="403" y="443"/>
                  </a:lnTo>
                  <a:lnTo>
                    <a:pt x="401" y="443"/>
                  </a:lnTo>
                  <a:lnTo>
                    <a:pt x="401" y="445"/>
                  </a:lnTo>
                  <a:lnTo>
                    <a:pt x="398" y="445"/>
                  </a:lnTo>
                  <a:lnTo>
                    <a:pt x="398" y="448"/>
                  </a:lnTo>
                  <a:lnTo>
                    <a:pt x="396" y="448"/>
                  </a:lnTo>
                  <a:lnTo>
                    <a:pt x="398" y="448"/>
                  </a:lnTo>
                  <a:lnTo>
                    <a:pt x="396" y="448"/>
                  </a:lnTo>
                  <a:lnTo>
                    <a:pt x="393" y="448"/>
                  </a:lnTo>
                  <a:lnTo>
                    <a:pt x="393" y="450"/>
                  </a:lnTo>
                  <a:lnTo>
                    <a:pt x="391" y="450"/>
                  </a:lnTo>
                  <a:lnTo>
                    <a:pt x="391" y="452"/>
                  </a:lnTo>
                  <a:lnTo>
                    <a:pt x="393" y="455"/>
                  </a:lnTo>
                  <a:lnTo>
                    <a:pt x="393" y="457"/>
                  </a:lnTo>
                  <a:lnTo>
                    <a:pt x="396" y="457"/>
                  </a:lnTo>
                  <a:lnTo>
                    <a:pt x="398" y="459"/>
                  </a:lnTo>
                  <a:lnTo>
                    <a:pt x="398" y="462"/>
                  </a:lnTo>
                  <a:lnTo>
                    <a:pt x="396" y="462"/>
                  </a:lnTo>
                  <a:lnTo>
                    <a:pt x="396" y="464"/>
                  </a:lnTo>
                  <a:lnTo>
                    <a:pt x="393" y="467"/>
                  </a:lnTo>
                  <a:lnTo>
                    <a:pt x="393" y="469"/>
                  </a:lnTo>
                  <a:lnTo>
                    <a:pt x="393" y="471"/>
                  </a:lnTo>
                  <a:lnTo>
                    <a:pt x="393" y="474"/>
                  </a:lnTo>
                  <a:lnTo>
                    <a:pt x="393" y="476"/>
                  </a:lnTo>
                  <a:lnTo>
                    <a:pt x="396" y="476"/>
                  </a:lnTo>
                  <a:lnTo>
                    <a:pt x="396" y="478"/>
                  </a:lnTo>
                  <a:lnTo>
                    <a:pt x="398" y="478"/>
                  </a:lnTo>
                  <a:lnTo>
                    <a:pt x="398" y="481"/>
                  </a:lnTo>
                  <a:lnTo>
                    <a:pt x="401" y="481"/>
                  </a:lnTo>
                  <a:lnTo>
                    <a:pt x="401" y="483"/>
                  </a:lnTo>
                  <a:lnTo>
                    <a:pt x="401" y="485"/>
                  </a:lnTo>
                  <a:lnTo>
                    <a:pt x="401" y="488"/>
                  </a:lnTo>
                  <a:lnTo>
                    <a:pt x="398" y="490"/>
                  </a:lnTo>
                  <a:lnTo>
                    <a:pt x="398" y="492"/>
                  </a:lnTo>
                  <a:lnTo>
                    <a:pt x="396" y="492"/>
                  </a:lnTo>
                  <a:lnTo>
                    <a:pt x="396" y="495"/>
                  </a:lnTo>
                  <a:lnTo>
                    <a:pt x="393" y="495"/>
                  </a:lnTo>
                  <a:lnTo>
                    <a:pt x="393" y="497"/>
                  </a:lnTo>
                  <a:lnTo>
                    <a:pt x="393" y="495"/>
                  </a:lnTo>
                  <a:lnTo>
                    <a:pt x="391" y="497"/>
                  </a:lnTo>
                  <a:lnTo>
                    <a:pt x="391" y="500"/>
                  </a:lnTo>
                  <a:lnTo>
                    <a:pt x="389" y="500"/>
                  </a:lnTo>
                  <a:lnTo>
                    <a:pt x="386" y="500"/>
                  </a:lnTo>
                  <a:lnTo>
                    <a:pt x="384" y="500"/>
                  </a:lnTo>
                  <a:lnTo>
                    <a:pt x="382" y="500"/>
                  </a:lnTo>
                  <a:lnTo>
                    <a:pt x="379" y="500"/>
                  </a:lnTo>
                  <a:lnTo>
                    <a:pt x="377" y="500"/>
                  </a:lnTo>
                  <a:lnTo>
                    <a:pt x="377" y="497"/>
                  </a:lnTo>
                  <a:lnTo>
                    <a:pt x="375" y="497"/>
                  </a:lnTo>
                  <a:lnTo>
                    <a:pt x="372" y="497"/>
                  </a:lnTo>
                  <a:lnTo>
                    <a:pt x="370" y="497"/>
                  </a:lnTo>
                  <a:lnTo>
                    <a:pt x="370" y="500"/>
                  </a:lnTo>
                  <a:lnTo>
                    <a:pt x="370" y="502"/>
                  </a:lnTo>
                  <a:lnTo>
                    <a:pt x="368" y="502"/>
                  </a:lnTo>
                  <a:lnTo>
                    <a:pt x="365" y="504"/>
                  </a:lnTo>
                  <a:lnTo>
                    <a:pt x="363" y="504"/>
                  </a:lnTo>
                  <a:lnTo>
                    <a:pt x="360" y="507"/>
                  </a:lnTo>
                  <a:lnTo>
                    <a:pt x="363" y="507"/>
                  </a:lnTo>
                  <a:lnTo>
                    <a:pt x="363" y="509"/>
                  </a:lnTo>
                  <a:lnTo>
                    <a:pt x="360" y="509"/>
                  </a:lnTo>
                  <a:lnTo>
                    <a:pt x="358" y="511"/>
                  </a:lnTo>
                  <a:lnTo>
                    <a:pt x="356" y="511"/>
                  </a:lnTo>
                  <a:lnTo>
                    <a:pt x="351" y="509"/>
                  </a:lnTo>
                  <a:lnTo>
                    <a:pt x="349" y="509"/>
                  </a:lnTo>
                  <a:lnTo>
                    <a:pt x="346" y="509"/>
                  </a:lnTo>
                  <a:lnTo>
                    <a:pt x="344" y="509"/>
                  </a:lnTo>
                  <a:lnTo>
                    <a:pt x="344" y="511"/>
                  </a:lnTo>
                  <a:lnTo>
                    <a:pt x="344" y="514"/>
                  </a:lnTo>
                  <a:lnTo>
                    <a:pt x="342" y="514"/>
                  </a:lnTo>
                  <a:lnTo>
                    <a:pt x="342" y="516"/>
                  </a:lnTo>
                  <a:lnTo>
                    <a:pt x="342" y="518"/>
                  </a:lnTo>
                  <a:lnTo>
                    <a:pt x="342" y="521"/>
                  </a:lnTo>
                  <a:lnTo>
                    <a:pt x="330" y="525"/>
                  </a:lnTo>
                  <a:lnTo>
                    <a:pt x="330" y="528"/>
                  </a:lnTo>
                  <a:lnTo>
                    <a:pt x="332" y="528"/>
                  </a:lnTo>
                  <a:lnTo>
                    <a:pt x="332" y="530"/>
                  </a:lnTo>
                  <a:lnTo>
                    <a:pt x="337" y="532"/>
                  </a:lnTo>
                  <a:lnTo>
                    <a:pt x="339" y="535"/>
                  </a:lnTo>
                  <a:lnTo>
                    <a:pt x="342" y="537"/>
                  </a:lnTo>
                  <a:lnTo>
                    <a:pt x="344" y="540"/>
                  </a:lnTo>
                  <a:lnTo>
                    <a:pt x="344" y="544"/>
                  </a:lnTo>
                  <a:lnTo>
                    <a:pt x="346" y="544"/>
                  </a:lnTo>
                  <a:lnTo>
                    <a:pt x="349" y="547"/>
                  </a:lnTo>
                  <a:lnTo>
                    <a:pt x="349" y="549"/>
                  </a:lnTo>
                  <a:lnTo>
                    <a:pt x="351" y="551"/>
                  </a:lnTo>
                  <a:lnTo>
                    <a:pt x="353" y="558"/>
                  </a:lnTo>
                  <a:lnTo>
                    <a:pt x="358" y="563"/>
                  </a:lnTo>
                  <a:lnTo>
                    <a:pt x="365" y="573"/>
                  </a:lnTo>
                  <a:lnTo>
                    <a:pt x="370" y="577"/>
                  </a:lnTo>
                  <a:lnTo>
                    <a:pt x="372" y="580"/>
                  </a:lnTo>
                  <a:lnTo>
                    <a:pt x="377" y="584"/>
                  </a:lnTo>
                  <a:lnTo>
                    <a:pt x="372" y="587"/>
                  </a:lnTo>
                  <a:lnTo>
                    <a:pt x="370" y="587"/>
                  </a:lnTo>
                  <a:lnTo>
                    <a:pt x="363" y="584"/>
                  </a:lnTo>
                  <a:lnTo>
                    <a:pt x="358" y="582"/>
                  </a:lnTo>
                  <a:lnTo>
                    <a:pt x="349" y="573"/>
                  </a:lnTo>
                  <a:lnTo>
                    <a:pt x="342" y="568"/>
                  </a:lnTo>
                  <a:lnTo>
                    <a:pt x="337" y="554"/>
                  </a:lnTo>
                  <a:lnTo>
                    <a:pt x="335" y="554"/>
                  </a:lnTo>
                  <a:lnTo>
                    <a:pt x="332" y="551"/>
                  </a:lnTo>
                  <a:lnTo>
                    <a:pt x="327" y="551"/>
                  </a:lnTo>
                  <a:lnTo>
                    <a:pt x="325" y="554"/>
                  </a:lnTo>
                  <a:lnTo>
                    <a:pt x="325" y="556"/>
                  </a:lnTo>
                  <a:lnTo>
                    <a:pt x="323" y="558"/>
                  </a:lnTo>
                  <a:lnTo>
                    <a:pt x="323" y="561"/>
                  </a:lnTo>
                  <a:lnTo>
                    <a:pt x="320" y="563"/>
                  </a:lnTo>
                  <a:lnTo>
                    <a:pt x="318" y="563"/>
                  </a:lnTo>
                  <a:lnTo>
                    <a:pt x="316" y="563"/>
                  </a:lnTo>
                  <a:lnTo>
                    <a:pt x="316" y="565"/>
                  </a:lnTo>
                  <a:lnTo>
                    <a:pt x="316" y="568"/>
                  </a:lnTo>
                  <a:lnTo>
                    <a:pt x="316" y="570"/>
                  </a:lnTo>
                  <a:lnTo>
                    <a:pt x="316" y="573"/>
                  </a:lnTo>
                  <a:lnTo>
                    <a:pt x="318" y="573"/>
                  </a:lnTo>
                  <a:lnTo>
                    <a:pt x="318" y="575"/>
                  </a:lnTo>
                  <a:lnTo>
                    <a:pt x="320" y="577"/>
                  </a:lnTo>
                  <a:lnTo>
                    <a:pt x="323" y="580"/>
                  </a:lnTo>
                  <a:lnTo>
                    <a:pt x="323" y="582"/>
                  </a:lnTo>
                  <a:lnTo>
                    <a:pt x="325" y="582"/>
                  </a:lnTo>
                  <a:lnTo>
                    <a:pt x="325" y="580"/>
                  </a:lnTo>
                  <a:lnTo>
                    <a:pt x="325" y="577"/>
                  </a:lnTo>
                  <a:lnTo>
                    <a:pt x="327" y="577"/>
                  </a:lnTo>
                  <a:lnTo>
                    <a:pt x="327" y="582"/>
                  </a:lnTo>
                  <a:lnTo>
                    <a:pt x="330" y="584"/>
                  </a:lnTo>
                  <a:lnTo>
                    <a:pt x="332" y="587"/>
                  </a:lnTo>
                  <a:lnTo>
                    <a:pt x="335" y="587"/>
                  </a:lnTo>
                  <a:lnTo>
                    <a:pt x="337" y="589"/>
                  </a:lnTo>
                  <a:lnTo>
                    <a:pt x="339" y="589"/>
                  </a:lnTo>
                  <a:lnTo>
                    <a:pt x="342" y="587"/>
                  </a:lnTo>
                  <a:lnTo>
                    <a:pt x="344" y="584"/>
                  </a:lnTo>
                  <a:lnTo>
                    <a:pt x="344" y="582"/>
                  </a:lnTo>
                  <a:lnTo>
                    <a:pt x="346" y="582"/>
                  </a:lnTo>
                  <a:lnTo>
                    <a:pt x="349" y="582"/>
                  </a:lnTo>
                  <a:lnTo>
                    <a:pt x="351" y="582"/>
                  </a:lnTo>
                  <a:lnTo>
                    <a:pt x="353" y="582"/>
                  </a:lnTo>
                  <a:lnTo>
                    <a:pt x="356" y="582"/>
                  </a:lnTo>
                  <a:lnTo>
                    <a:pt x="358" y="584"/>
                  </a:lnTo>
                  <a:lnTo>
                    <a:pt x="360" y="584"/>
                  </a:lnTo>
                  <a:lnTo>
                    <a:pt x="360" y="587"/>
                  </a:lnTo>
                  <a:lnTo>
                    <a:pt x="363" y="587"/>
                  </a:lnTo>
                  <a:lnTo>
                    <a:pt x="363" y="589"/>
                  </a:lnTo>
                  <a:lnTo>
                    <a:pt x="363" y="591"/>
                  </a:lnTo>
                  <a:lnTo>
                    <a:pt x="363" y="594"/>
                  </a:lnTo>
                  <a:lnTo>
                    <a:pt x="360" y="596"/>
                  </a:lnTo>
                  <a:lnTo>
                    <a:pt x="358" y="598"/>
                  </a:lnTo>
                  <a:lnTo>
                    <a:pt x="358" y="601"/>
                  </a:lnTo>
                  <a:lnTo>
                    <a:pt x="356" y="603"/>
                  </a:lnTo>
                  <a:lnTo>
                    <a:pt x="353" y="603"/>
                  </a:lnTo>
                  <a:lnTo>
                    <a:pt x="351" y="603"/>
                  </a:lnTo>
                  <a:lnTo>
                    <a:pt x="349" y="603"/>
                  </a:lnTo>
                  <a:lnTo>
                    <a:pt x="346" y="603"/>
                  </a:lnTo>
                  <a:lnTo>
                    <a:pt x="344" y="606"/>
                  </a:lnTo>
                  <a:lnTo>
                    <a:pt x="342" y="606"/>
                  </a:lnTo>
                  <a:lnTo>
                    <a:pt x="342" y="608"/>
                  </a:lnTo>
                  <a:lnTo>
                    <a:pt x="342" y="610"/>
                  </a:lnTo>
                  <a:lnTo>
                    <a:pt x="342" y="613"/>
                  </a:lnTo>
                  <a:lnTo>
                    <a:pt x="342" y="615"/>
                  </a:lnTo>
                  <a:lnTo>
                    <a:pt x="342" y="617"/>
                  </a:lnTo>
                  <a:lnTo>
                    <a:pt x="342" y="620"/>
                  </a:lnTo>
                  <a:lnTo>
                    <a:pt x="342" y="622"/>
                  </a:lnTo>
                  <a:lnTo>
                    <a:pt x="342" y="624"/>
                  </a:lnTo>
                  <a:lnTo>
                    <a:pt x="339" y="627"/>
                  </a:lnTo>
                  <a:lnTo>
                    <a:pt x="339" y="629"/>
                  </a:lnTo>
                  <a:lnTo>
                    <a:pt x="337" y="631"/>
                  </a:lnTo>
                  <a:lnTo>
                    <a:pt x="337" y="634"/>
                  </a:lnTo>
                  <a:lnTo>
                    <a:pt x="335" y="634"/>
                  </a:lnTo>
                  <a:lnTo>
                    <a:pt x="335" y="636"/>
                  </a:lnTo>
                  <a:lnTo>
                    <a:pt x="332" y="636"/>
                  </a:lnTo>
                  <a:lnTo>
                    <a:pt x="332" y="638"/>
                  </a:lnTo>
                  <a:lnTo>
                    <a:pt x="330" y="638"/>
                  </a:lnTo>
                  <a:lnTo>
                    <a:pt x="330" y="641"/>
                  </a:lnTo>
                  <a:lnTo>
                    <a:pt x="325" y="641"/>
                  </a:lnTo>
                  <a:lnTo>
                    <a:pt x="323" y="641"/>
                  </a:lnTo>
                  <a:lnTo>
                    <a:pt x="323" y="638"/>
                  </a:lnTo>
                  <a:lnTo>
                    <a:pt x="323" y="636"/>
                  </a:lnTo>
                  <a:lnTo>
                    <a:pt x="320" y="634"/>
                  </a:lnTo>
                  <a:lnTo>
                    <a:pt x="320" y="631"/>
                  </a:lnTo>
                  <a:lnTo>
                    <a:pt x="323" y="631"/>
                  </a:lnTo>
                  <a:lnTo>
                    <a:pt x="325" y="627"/>
                  </a:lnTo>
                  <a:lnTo>
                    <a:pt x="327" y="622"/>
                  </a:lnTo>
                  <a:lnTo>
                    <a:pt x="327" y="617"/>
                  </a:lnTo>
                  <a:lnTo>
                    <a:pt x="327" y="613"/>
                  </a:lnTo>
                  <a:lnTo>
                    <a:pt x="327" y="610"/>
                  </a:lnTo>
                  <a:lnTo>
                    <a:pt x="330" y="610"/>
                  </a:lnTo>
                  <a:lnTo>
                    <a:pt x="330" y="608"/>
                  </a:lnTo>
                  <a:lnTo>
                    <a:pt x="332" y="608"/>
                  </a:lnTo>
                  <a:lnTo>
                    <a:pt x="332" y="606"/>
                  </a:lnTo>
                  <a:lnTo>
                    <a:pt x="332" y="603"/>
                  </a:lnTo>
                  <a:lnTo>
                    <a:pt x="330" y="601"/>
                  </a:lnTo>
                  <a:lnTo>
                    <a:pt x="330" y="598"/>
                  </a:lnTo>
                  <a:lnTo>
                    <a:pt x="330" y="596"/>
                  </a:lnTo>
                  <a:lnTo>
                    <a:pt x="330" y="598"/>
                  </a:lnTo>
                  <a:lnTo>
                    <a:pt x="330" y="601"/>
                  </a:lnTo>
                  <a:lnTo>
                    <a:pt x="327" y="601"/>
                  </a:lnTo>
                  <a:lnTo>
                    <a:pt x="327" y="603"/>
                  </a:lnTo>
                  <a:lnTo>
                    <a:pt x="327" y="606"/>
                  </a:lnTo>
                  <a:lnTo>
                    <a:pt x="327" y="608"/>
                  </a:lnTo>
                  <a:lnTo>
                    <a:pt x="325" y="608"/>
                  </a:lnTo>
                  <a:lnTo>
                    <a:pt x="325" y="610"/>
                  </a:lnTo>
                  <a:lnTo>
                    <a:pt x="323" y="610"/>
                  </a:lnTo>
                  <a:lnTo>
                    <a:pt x="320" y="610"/>
                  </a:lnTo>
                  <a:lnTo>
                    <a:pt x="320" y="613"/>
                  </a:lnTo>
                  <a:lnTo>
                    <a:pt x="320" y="615"/>
                  </a:lnTo>
                  <a:lnTo>
                    <a:pt x="318" y="615"/>
                  </a:lnTo>
                  <a:lnTo>
                    <a:pt x="316" y="615"/>
                  </a:lnTo>
                  <a:lnTo>
                    <a:pt x="318" y="610"/>
                  </a:lnTo>
                  <a:lnTo>
                    <a:pt x="320" y="601"/>
                  </a:lnTo>
                  <a:lnTo>
                    <a:pt x="320" y="598"/>
                  </a:lnTo>
                  <a:lnTo>
                    <a:pt x="320" y="596"/>
                  </a:lnTo>
                  <a:lnTo>
                    <a:pt x="320" y="594"/>
                  </a:lnTo>
                  <a:lnTo>
                    <a:pt x="323" y="591"/>
                  </a:lnTo>
                  <a:lnTo>
                    <a:pt x="320" y="591"/>
                  </a:lnTo>
                  <a:lnTo>
                    <a:pt x="320" y="589"/>
                  </a:lnTo>
                  <a:lnTo>
                    <a:pt x="320" y="587"/>
                  </a:lnTo>
                  <a:lnTo>
                    <a:pt x="318" y="584"/>
                  </a:lnTo>
                  <a:lnTo>
                    <a:pt x="316" y="584"/>
                  </a:lnTo>
                  <a:lnTo>
                    <a:pt x="313" y="587"/>
                  </a:lnTo>
                  <a:lnTo>
                    <a:pt x="309" y="587"/>
                  </a:lnTo>
                  <a:lnTo>
                    <a:pt x="306" y="591"/>
                  </a:lnTo>
                  <a:lnTo>
                    <a:pt x="304" y="594"/>
                  </a:lnTo>
                  <a:lnTo>
                    <a:pt x="302" y="596"/>
                  </a:lnTo>
                  <a:lnTo>
                    <a:pt x="297" y="603"/>
                  </a:lnTo>
                  <a:lnTo>
                    <a:pt x="283" y="620"/>
                  </a:lnTo>
                  <a:lnTo>
                    <a:pt x="280" y="620"/>
                  </a:lnTo>
                  <a:lnTo>
                    <a:pt x="276" y="624"/>
                  </a:lnTo>
                  <a:lnTo>
                    <a:pt x="273" y="627"/>
                  </a:lnTo>
                  <a:lnTo>
                    <a:pt x="273" y="629"/>
                  </a:lnTo>
                  <a:lnTo>
                    <a:pt x="271" y="631"/>
                  </a:lnTo>
                  <a:lnTo>
                    <a:pt x="271" y="634"/>
                  </a:lnTo>
                  <a:lnTo>
                    <a:pt x="271" y="636"/>
                  </a:lnTo>
                  <a:lnTo>
                    <a:pt x="269" y="641"/>
                  </a:lnTo>
                  <a:lnTo>
                    <a:pt x="271" y="650"/>
                  </a:lnTo>
                  <a:lnTo>
                    <a:pt x="271" y="655"/>
                  </a:lnTo>
                  <a:lnTo>
                    <a:pt x="266" y="664"/>
                  </a:lnTo>
                  <a:lnTo>
                    <a:pt x="264" y="664"/>
                  </a:lnTo>
                  <a:lnTo>
                    <a:pt x="262" y="667"/>
                  </a:lnTo>
                  <a:lnTo>
                    <a:pt x="259" y="667"/>
                  </a:lnTo>
                  <a:lnTo>
                    <a:pt x="257" y="669"/>
                  </a:lnTo>
                  <a:lnTo>
                    <a:pt x="254" y="669"/>
                  </a:lnTo>
                  <a:lnTo>
                    <a:pt x="252" y="667"/>
                  </a:lnTo>
                  <a:lnTo>
                    <a:pt x="252" y="664"/>
                  </a:lnTo>
                  <a:lnTo>
                    <a:pt x="254" y="657"/>
                  </a:lnTo>
                  <a:lnTo>
                    <a:pt x="257" y="653"/>
                  </a:lnTo>
                  <a:lnTo>
                    <a:pt x="257" y="650"/>
                  </a:lnTo>
                  <a:lnTo>
                    <a:pt x="259" y="648"/>
                  </a:lnTo>
                  <a:lnTo>
                    <a:pt x="262" y="646"/>
                  </a:lnTo>
                  <a:lnTo>
                    <a:pt x="259" y="646"/>
                  </a:lnTo>
                  <a:lnTo>
                    <a:pt x="259" y="643"/>
                  </a:lnTo>
                  <a:lnTo>
                    <a:pt x="257" y="646"/>
                  </a:lnTo>
                  <a:lnTo>
                    <a:pt x="257" y="648"/>
                  </a:lnTo>
                  <a:lnTo>
                    <a:pt x="257" y="646"/>
                  </a:lnTo>
                  <a:lnTo>
                    <a:pt x="254" y="648"/>
                  </a:lnTo>
                  <a:lnTo>
                    <a:pt x="252" y="648"/>
                  </a:lnTo>
                  <a:lnTo>
                    <a:pt x="250" y="648"/>
                  </a:lnTo>
                  <a:lnTo>
                    <a:pt x="250" y="650"/>
                  </a:lnTo>
                  <a:lnTo>
                    <a:pt x="250" y="653"/>
                  </a:lnTo>
                  <a:lnTo>
                    <a:pt x="247" y="653"/>
                  </a:lnTo>
                  <a:lnTo>
                    <a:pt x="245" y="653"/>
                  </a:lnTo>
                  <a:lnTo>
                    <a:pt x="243" y="655"/>
                  </a:lnTo>
                  <a:lnTo>
                    <a:pt x="245" y="655"/>
                  </a:lnTo>
                  <a:lnTo>
                    <a:pt x="245" y="657"/>
                  </a:lnTo>
                  <a:lnTo>
                    <a:pt x="245" y="662"/>
                  </a:lnTo>
                  <a:lnTo>
                    <a:pt x="243" y="662"/>
                  </a:lnTo>
                  <a:lnTo>
                    <a:pt x="243" y="664"/>
                  </a:lnTo>
                  <a:lnTo>
                    <a:pt x="240" y="664"/>
                  </a:lnTo>
                  <a:lnTo>
                    <a:pt x="238" y="664"/>
                  </a:lnTo>
                  <a:lnTo>
                    <a:pt x="236" y="664"/>
                  </a:lnTo>
                  <a:lnTo>
                    <a:pt x="233" y="664"/>
                  </a:lnTo>
                  <a:lnTo>
                    <a:pt x="233" y="667"/>
                  </a:lnTo>
                  <a:lnTo>
                    <a:pt x="231" y="667"/>
                  </a:lnTo>
                  <a:lnTo>
                    <a:pt x="229" y="667"/>
                  </a:lnTo>
                  <a:lnTo>
                    <a:pt x="226" y="667"/>
                  </a:lnTo>
                  <a:lnTo>
                    <a:pt x="226" y="669"/>
                  </a:lnTo>
                  <a:lnTo>
                    <a:pt x="226" y="671"/>
                  </a:lnTo>
                  <a:lnTo>
                    <a:pt x="224" y="671"/>
                  </a:lnTo>
                  <a:lnTo>
                    <a:pt x="222" y="671"/>
                  </a:lnTo>
                  <a:lnTo>
                    <a:pt x="222" y="674"/>
                  </a:lnTo>
                  <a:lnTo>
                    <a:pt x="219" y="674"/>
                  </a:lnTo>
                  <a:lnTo>
                    <a:pt x="219" y="671"/>
                  </a:lnTo>
                  <a:lnTo>
                    <a:pt x="217" y="671"/>
                  </a:lnTo>
                  <a:lnTo>
                    <a:pt x="214" y="674"/>
                  </a:lnTo>
                  <a:lnTo>
                    <a:pt x="212" y="674"/>
                  </a:lnTo>
                  <a:lnTo>
                    <a:pt x="212" y="676"/>
                  </a:lnTo>
                  <a:lnTo>
                    <a:pt x="210" y="674"/>
                  </a:lnTo>
                  <a:lnTo>
                    <a:pt x="207" y="674"/>
                  </a:lnTo>
                  <a:lnTo>
                    <a:pt x="205" y="674"/>
                  </a:lnTo>
                  <a:lnTo>
                    <a:pt x="203" y="676"/>
                  </a:lnTo>
                  <a:lnTo>
                    <a:pt x="200" y="676"/>
                  </a:lnTo>
                  <a:lnTo>
                    <a:pt x="200" y="679"/>
                  </a:lnTo>
                  <a:lnTo>
                    <a:pt x="198" y="679"/>
                  </a:lnTo>
                  <a:lnTo>
                    <a:pt x="196" y="681"/>
                  </a:lnTo>
                  <a:lnTo>
                    <a:pt x="196" y="683"/>
                  </a:lnTo>
                  <a:lnTo>
                    <a:pt x="193" y="683"/>
                  </a:lnTo>
                  <a:lnTo>
                    <a:pt x="191" y="686"/>
                  </a:lnTo>
                  <a:lnTo>
                    <a:pt x="191" y="688"/>
                  </a:lnTo>
                  <a:lnTo>
                    <a:pt x="189" y="690"/>
                  </a:lnTo>
                  <a:lnTo>
                    <a:pt x="186" y="690"/>
                  </a:lnTo>
                  <a:lnTo>
                    <a:pt x="184" y="690"/>
                  </a:lnTo>
                  <a:lnTo>
                    <a:pt x="181" y="690"/>
                  </a:lnTo>
                  <a:lnTo>
                    <a:pt x="179" y="690"/>
                  </a:lnTo>
                  <a:lnTo>
                    <a:pt x="177" y="688"/>
                  </a:lnTo>
                  <a:lnTo>
                    <a:pt x="179" y="686"/>
                  </a:lnTo>
                  <a:lnTo>
                    <a:pt x="179" y="679"/>
                  </a:lnTo>
                  <a:lnTo>
                    <a:pt x="179" y="676"/>
                  </a:lnTo>
                  <a:lnTo>
                    <a:pt x="177" y="674"/>
                  </a:lnTo>
                  <a:lnTo>
                    <a:pt x="174" y="674"/>
                  </a:lnTo>
                  <a:lnTo>
                    <a:pt x="172" y="674"/>
                  </a:lnTo>
                  <a:lnTo>
                    <a:pt x="170" y="674"/>
                  </a:lnTo>
                  <a:lnTo>
                    <a:pt x="165" y="671"/>
                  </a:lnTo>
                  <a:lnTo>
                    <a:pt x="163" y="669"/>
                  </a:lnTo>
                  <a:lnTo>
                    <a:pt x="160" y="667"/>
                  </a:lnTo>
                  <a:lnTo>
                    <a:pt x="158" y="667"/>
                  </a:lnTo>
                  <a:lnTo>
                    <a:pt x="148" y="643"/>
                  </a:lnTo>
                  <a:lnTo>
                    <a:pt x="148" y="638"/>
                  </a:lnTo>
                  <a:lnTo>
                    <a:pt x="148" y="634"/>
                  </a:lnTo>
                  <a:lnTo>
                    <a:pt x="148" y="631"/>
                  </a:lnTo>
                  <a:lnTo>
                    <a:pt x="151" y="627"/>
                  </a:lnTo>
                  <a:lnTo>
                    <a:pt x="151" y="624"/>
                  </a:lnTo>
                  <a:lnTo>
                    <a:pt x="153" y="620"/>
                  </a:lnTo>
                  <a:lnTo>
                    <a:pt x="153" y="615"/>
                  </a:lnTo>
                  <a:lnTo>
                    <a:pt x="153" y="610"/>
                  </a:lnTo>
                  <a:lnTo>
                    <a:pt x="153" y="608"/>
                  </a:lnTo>
                  <a:lnTo>
                    <a:pt x="153" y="603"/>
                  </a:lnTo>
                  <a:lnTo>
                    <a:pt x="153" y="601"/>
                  </a:lnTo>
                  <a:lnTo>
                    <a:pt x="153" y="598"/>
                  </a:lnTo>
                  <a:lnTo>
                    <a:pt x="156" y="598"/>
                  </a:lnTo>
                  <a:lnTo>
                    <a:pt x="156" y="596"/>
                  </a:lnTo>
                  <a:lnTo>
                    <a:pt x="158" y="594"/>
                  </a:lnTo>
                  <a:lnTo>
                    <a:pt x="158" y="589"/>
                  </a:lnTo>
                  <a:lnTo>
                    <a:pt x="158" y="587"/>
                  </a:lnTo>
                  <a:lnTo>
                    <a:pt x="160" y="587"/>
                  </a:lnTo>
                  <a:lnTo>
                    <a:pt x="160" y="584"/>
                  </a:lnTo>
                  <a:lnTo>
                    <a:pt x="163" y="584"/>
                  </a:lnTo>
                  <a:lnTo>
                    <a:pt x="165" y="582"/>
                  </a:lnTo>
                  <a:lnTo>
                    <a:pt x="167" y="580"/>
                  </a:lnTo>
                  <a:lnTo>
                    <a:pt x="170" y="577"/>
                  </a:lnTo>
                  <a:lnTo>
                    <a:pt x="170" y="575"/>
                  </a:lnTo>
                  <a:lnTo>
                    <a:pt x="174" y="561"/>
                  </a:lnTo>
                  <a:lnTo>
                    <a:pt x="177" y="556"/>
                  </a:lnTo>
                  <a:lnTo>
                    <a:pt x="177" y="544"/>
                  </a:lnTo>
                  <a:lnTo>
                    <a:pt x="174" y="535"/>
                  </a:lnTo>
                  <a:lnTo>
                    <a:pt x="172" y="523"/>
                  </a:lnTo>
                  <a:lnTo>
                    <a:pt x="172" y="521"/>
                  </a:lnTo>
                  <a:lnTo>
                    <a:pt x="170" y="521"/>
                  </a:lnTo>
                  <a:lnTo>
                    <a:pt x="167" y="521"/>
                  </a:lnTo>
                  <a:lnTo>
                    <a:pt x="167" y="518"/>
                  </a:lnTo>
                  <a:lnTo>
                    <a:pt x="170" y="516"/>
                  </a:lnTo>
                  <a:lnTo>
                    <a:pt x="170" y="514"/>
                  </a:lnTo>
                  <a:lnTo>
                    <a:pt x="167" y="514"/>
                  </a:lnTo>
                  <a:lnTo>
                    <a:pt x="165" y="514"/>
                  </a:lnTo>
                  <a:lnTo>
                    <a:pt x="165" y="511"/>
                  </a:lnTo>
                  <a:lnTo>
                    <a:pt x="163" y="511"/>
                  </a:lnTo>
                  <a:lnTo>
                    <a:pt x="165" y="511"/>
                  </a:lnTo>
                  <a:lnTo>
                    <a:pt x="167" y="511"/>
                  </a:lnTo>
                  <a:lnTo>
                    <a:pt x="167" y="509"/>
                  </a:lnTo>
                  <a:lnTo>
                    <a:pt x="167" y="507"/>
                  </a:lnTo>
                  <a:lnTo>
                    <a:pt x="165" y="504"/>
                  </a:lnTo>
                  <a:lnTo>
                    <a:pt x="163" y="504"/>
                  </a:lnTo>
                  <a:lnTo>
                    <a:pt x="163" y="502"/>
                  </a:lnTo>
                  <a:lnTo>
                    <a:pt x="158" y="500"/>
                  </a:lnTo>
                  <a:lnTo>
                    <a:pt x="151" y="497"/>
                  </a:lnTo>
                  <a:lnTo>
                    <a:pt x="148" y="500"/>
                  </a:lnTo>
                  <a:lnTo>
                    <a:pt x="144" y="502"/>
                  </a:lnTo>
                  <a:lnTo>
                    <a:pt x="139" y="500"/>
                  </a:lnTo>
                  <a:lnTo>
                    <a:pt x="132" y="500"/>
                  </a:lnTo>
                  <a:lnTo>
                    <a:pt x="127" y="500"/>
                  </a:lnTo>
                  <a:lnTo>
                    <a:pt x="125" y="500"/>
                  </a:lnTo>
                  <a:lnTo>
                    <a:pt x="125" y="495"/>
                  </a:lnTo>
                  <a:lnTo>
                    <a:pt x="123" y="485"/>
                  </a:lnTo>
                  <a:lnTo>
                    <a:pt x="125" y="483"/>
                  </a:lnTo>
                  <a:lnTo>
                    <a:pt x="123" y="483"/>
                  </a:lnTo>
                  <a:lnTo>
                    <a:pt x="123" y="481"/>
                  </a:lnTo>
                  <a:lnTo>
                    <a:pt x="120" y="481"/>
                  </a:lnTo>
                  <a:lnTo>
                    <a:pt x="120" y="483"/>
                  </a:lnTo>
                  <a:lnTo>
                    <a:pt x="118" y="483"/>
                  </a:lnTo>
                  <a:lnTo>
                    <a:pt x="116" y="483"/>
                  </a:lnTo>
                  <a:lnTo>
                    <a:pt x="113" y="481"/>
                  </a:lnTo>
                  <a:lnTo>
                    <a:pt x="111" y="481"/>
                  </a:lnTo>
                  <a:lnTo>
                    <a:pt x="111" y="478"/>
                  </a:lnTo>
                  <a:lnTo>
                    <a:pt x="111" y="476"/>
                  </a:lnTo>
                  <a:lnTo>
                    <a:pt x="108" y="474"/>
                  </a:lnTo>
                  <a:lnTo>
                    <a:pt x="106" y="474"/>
                  </a:lnTo>
                  <a:lnTo>
                    <a:pt x="106" y="471"/>
                  </a:lnTo>
                  <a:lnTo>
                    <a:pt x="108" y="469"/>
                  </a:lnTo>
                  <a:lnTo>
                    <a:pt x="111" y="467"/>
                  </a:lnTo>
                  <a:lnTo>
                    <a:pt x="111" y="464"/>
                  </a:lnTo>
                  <a:lnTo>
                    <a:pt x="111" y="462"/>
                  </a:lnTo>
                  <a:lnTo>
                    <a:pt x="111" y="459"/>
                  </a:lnTo>
                  <a:lnTo>
                    <a:pt x="101" y="448"/>
                  </a:lnTo>
                  <a:lnTo>
                    <a:pt x="99" y="448"/>
                  </a:lnTo>
                  <a:lnTo>
                    <a:pt x="97" y="445"/>
                  </a:lnTo>
                  <a:lnTo>
                    <a:pt x="94" y="443"/>
                  </a:lnTo>
                  <a:lnTo>
                    <a:pt x="94" y="441"/>
                  </a:lnTo>
                  <a:lnTo>
                    <a:pt x="94" y="426"/>
                  </a:lnTo>
                  <a:lnTo>
                    <a:pt x="97" y="424"/>
                  </a:lnTo>
                  <a:lnTo>
                    <a:pt x="97" y="422"/>
                  </a:lnTo>
                  <a:lnTo>
                    <a:pt x="99" y="415"/>
                  </a:lnTo>
                  <a:lnTo>
                    <a:pt x="101" y="412"/>
                  </a:lnTo>
                  <a:lnTo>
                    <a:pt x="101" y="408"/>
                  </a:lnTo>
                  <a:lnTo>
                    <a:pt x="101" y="403"/>
                  </a:lnTo>
                  <a:lnTo>
                    <a:pt x="101" y="401"/>
                  </a:lnTo>
                  <a:lnTo>
                    <a:pt x="104" y="396"/>
                  </a:lnTo>
                  <a:lnTo>
                    <a:pt x="104" y="394"/>
                  </a:lnTo>
                  <a:lnTo>
                    <a:pt x="104" y="391"/>
                  </a:lnTo>
                  <a:lnTo>
                    <a:pt x="101" y="391"/>
                  </a:lnTo>
                  <a:lnTo>
                    <a:pt x="101" y="389"/>
                  </a:lnTo>
                  <a:lnTo>
                    <a:pt x="104" y="386"/>
                  </a:lnTo>
                  <a:lnTo>
                    <a:pt x="106" y="384"/>
                  </a:lnTo>
                  <a:lnTo>
                    <a:pt x="108" y="382"/>
                  </a:lnTo>
                  <a:lnTo>
                    <a:pt x="111" y="382"/>
                  </a:lnTo>
                  <a:lnTo>
                    <a:pt x="111" y="379"/>
                  </a:lnTo>
                  <a:lnTo>
                    <a:pt x="113" y="379"/>
                  </a:lnTo>
                  <a:lnTo>
                    <a:pt x="113" y="377"/>
                  </a:lnTo>
                  <a:lnTo>
                    <a:pt x="116" y="375"/>
                  </a:lnTo>
                  <a:lnTo>
                    <a:pt x="116" y="372"/>
                  </a:lnTo>
                  <a:lnTo>
                    <a:pt x="118" y="372"/>
                  </a:lnTo>
                  <a:lnTo>
                    <a:pt x="120" y="372"/>
                  </a:lnTo>
                  <a:lnTo>
                    <a:pt x="120" y="370"/>
                  </a:lnTo>
                  <a:lnTo>
                    <a:pt x="123" y="370"/>
                  </a:lnTo>
                  <a:lnTo>
                    <a:pt x="134" y="372"/>
                  </a:lnTo>
                  <a:lnTo>
                    <a:pt x="137" y="372"/>
                  </a:lnTo>
                  <a:lnTo>
                    <a:pt x="137" y="370"/>
                  </a:lnTo>
                  <a:lnTo>
                    <a:pt x="139" y="368"/>
                  </a:lnTo>
                  <a:lnTo>
                    <a:pt x="137" y="368"/>
                  </a:lnTo>
                  <a:lnTo>
                    <a:pt x="134" y="368"/>
                  </a:lnTo>
                  <a:lnTo>
                    <a:pt x="134" y="365"/>
                  </a:lnTo>
                  <a:lnTo>
                    <a:pt x="132" y="365"/>
                  </a:lnTo>
                  <a:lnTo>
                    <a:pt x="132" y="363"/>
                  </a:lnTo>
                  <a:lnTo>
                    <a:pt x="130" y="363"/>
                  </a:lnTo>
                  <a:lnTo>
                    <a:pt x="132" y="363"/>
                  </a:lnTo>
                  <a:lnTo>
                    <a:pt x="134" y="361"/>
                  </a:lnTo>
                  <a:lnTo>
                    <a:pt x="137" y="361"/>
                  </a:lnTo>
                  <a:lnTo>
                    <a:pt x="139" y="361"/>
                  </a:lnTo>
                  <a:lnTo>
                    <a:pt x="139" y="358"/>
                  </a:lnTo>
                  <a:lnTo>
                    <a:pt x="144" y="361"/>
                  </a:lnTo>
                  <a:lnTo>
                    <a:pt x="146" y="361"/>
                  </a:lnTo>
                  <a:lnTo>
                    <a:pt x="146" y="358"/>
                  </a:lnTo>
                  <a:lnTo>
                    <a:pt x="144" y="358"/>
                  </a:lnTo>
                  <a:lnTo>
                    <a:pt x="146" y="356"/>
                  </a:lnTo>
                  <a:lnTo>
                    <a:pt x="148" y="353"/>
                  </a:lnTo>
                  <a:lnTo>
                    <a:pt x="148" y="351"/>
                  </a:lnTo>
                  <a:lnTo>
                    <a:pt x="148" y="349"/>
                  </a:lnTo>
                  <a:lnTo>
                    <a:pt x="151" y="349"/>
                  </a:lnTo>
                  <a:lnTo>
                    <a:pt x="148" y="349"/>
                  </a:lnTo>
                  <a:lnTo>
                    <a:pt x="148" y="346"/>
                  </a:lnTo>
                  <a:lnTo>
                    <a:pt x="151" y="346"/>
                  </a:lnTo>
                  <a:lnTo>
                    <a:pt x="153" y="344"/>
                  </a:lnTo>
                  <a:lnTo>
                    <a:pt x="151" y="344"/>
                  </a:lnTo>
                  <a:lnTo>
                    <a:pt x="151" y="342"/>
                  </a:lnTo>
                  <a:lnTo>
                    <a:pt x="148" y="339"/>
                  </a:lnTo>
                  <a:lnTo>
                    <a:pt x="148" y="337"/>
                  </a:lnTo>
                  <a:lnTo>
                    <a:pt x="148" y="332"/>
                  </a:lnTo>
                  <a:lnTo>
                    <a:pt x="137" y="328"/>
                  </a:lnTo>
                  <a:lnTo>
                    <a:pt x="134" y="328"/>
                  </a:lnTo>
                  <a:lnTo>
                    <a:pt x="134" y="325"/>
                  </a:lnTo>
                  <a:lnTo>
                    <a:pt x="132" y="323"/>
                  </a:lnTo>
                  <a:lnTo>
                    <a:pt x="132" y="320"/>
                  </a:lnTo>
                  <a:lnTo>
                    <a:pt x="134" y="320"/>
                  </a:lnTo>
                  <a:lnTo>
                    <a:pt x="132" y="318"/>
                  </a:lnTo>
                  <a:lnTo>
                    <a:pt x="132" y="316"/>
                  </a:lnTo>
                  <a:lnTo>
                    <a:pt x="132" y="313"/>
                  </a:lnTo>
                  <a:lnTo>
                    <a:pt x="134" y="311"/>
                  </a:lnTo>
                  <a:lnTo>
                    <a:pt x="137" y="309"/>
                  </a:lnTo>
                  <a:lnTo>
                    <a:pt x="139" y="309"/>
                  </a:lnTo>
                  <a:lnTo>
                    <a:pt x="139" y="306"/>
                  </a:lnTo>
                  <a:lnTo>
                    <a:pt x="141" y="306"/>
                  </a:lnTo>
                  <a:lnTo>
                    <a:pt x="141" y="304"/>
                  </a:lnTo>
                  <a:lnTo>
                    <a:pt x="144" y="304"/>
                  </a:lnTo>
                  <a:lnTo>
                    <a:pt x="144" y="302"/>
                  </a:lnTo>
                  <a:lnTo>
                    <a:pt x="144" y="299"/>
                  </a:lnTo>
                  <a:lnTo>
                    <a:pt x="141" y="299"/>
                  </a:lnTo>
                  <a:lnTo>
                    <a:pt x="144" y="299"/>
                  </a:lnTo>
                  <a:lnTo>
                    <a:pt x="144" y="297"/>
                  </a:lnTo>
                  <a:lnTo>
                    <a:pt x="144" y="295"/>
                  </a:lnTo>
                  <a:lnTo>
                    <a:pt x="144" y="292"/>
                  </a:lnTo>
                  <a:lnTo>
                    <a:pt x="141" y="292"/>
                  </a:lnTo>
                  <a:lnTo>
                    <a:pt x="139" y="292"/>
                  </a:lnTo>
                  <a:lnTo>
                    <a:pt x="137" y="292"/>
                  </a:lnTo>
                  <a:lnTo>
                    <a:pt x="134" y="292"/>
                  </a:lnTo>
                  <a:lnTo>
                    <a:pt x="132" y="292"/>
                  </a:lnTo>
                  <a:lnTo>
                    <a:pt x="130" y="292"/>
                  </a:lnTo>
                  <a:lnTo>
                    <a:pt x="130" y="290"/>
                  </a:lnTo>
                  <a:lnTo>
                    <a:pt x="130" y="288"/>
                  </a:lnTo>
                  <a:lnTo>
                    <a:pt x="130" y="285"/>
                  </a:lnTo>
                  <a:lnTo>
                    <a:pt x="127" y="285"/>
                  </a:lnTo>
                  <a:lnTo>
                    <a:pt x="127" y="283"/>
                  </a:lnTo>
                  <a:lnTo>
                    <a:pt x="130" y="283"/>
                  </a:lnTo>
                  <a:lnTo>
                    <a:pt x="130" y="280"/>
                  </a:lnTo>
                  <a:lnTo>
                    <a:pt x="130" y="278"/>
                  </a:lnTo>
                  <a:lnTo>
                    <a:pt x="127" y="278"/>
                  </a:lnTo>
                  <a:lnTo>
                    <a:pt x="125" y="278"/>
                  </a:lnTo>
                  <a:lnTo>
                    <a:pt x="123" y="278"/>
                  </a:lnTo>
                  <a:lnTo>
                    <a:pt x="123" y="280"/>
                  </a:lnTo>
                  <a:lnTo>
                    <a:pt x="120" y="280"/>
                  </a:lnTo>
                  <a:lnTo>
                    <a:pt x="120" y="278"/>
                  </a:lnTo>
                  <a:lnTo>
                    <a:pt x="123" y="278"/>
                  </a:lnTo>
                  <a:lnTo>
                    <a:pt x="125" y="276"/>
                  </a:lnTo>
                  <a:lnTo>
                    <a:pt x="125" y="273"/>
                  </a:lnTo>
                  <a:lnTo>
                    <a:pt x="125" y="271"/>
                  </a:lnTo>
                  <a:lnTo>
                    <a:pt x="125" y="269"/>
                  </a:lnTo>
                  <a:lnTo>
                    <a:pt x="125" y="266"/>
                  </a:lnTo>
                  <a:lnTo>
                    <a:pt x="123" y="266"/>
                  </a:lnTo>
                  <a:lnTo>
                    <a:pt x="120" y="264"/>
                  </a:lnTo>
                  <a:lnTo>
                    <a:pt x="118" y="264"/>
                  </a:lnTo>
                  <a:lnTo>
                    <a:pt x="118" y="262"/>
                  </a:lnTo>
                  <a:lnTo>
                    <a:pt x="116" y="259"/>
                  </a:lnTo>
                  <a:lnTo>
                    <a:pt x="113" y="257"/>
                  </a:lnTo>
                  <a:lnTo>
                    <a:pt x="111" y="257"/>
                  </a:lnTo>
                  <a:lnTo>
                    <a:pt x="108" y="257"/>
                  </a:lnTo>
                  <a:lnTo>
                    <a:pt x="106" y="257"/>
                  </a:lnTo>
                  <a:lnTo>
                    <a:pt x="104" y="257"/>
                  </a:lnTo>
                  <a:lnTo>
                    <a:pt x="99" y="255"/>
                  </a:lnTo>
                  <a:lnTo>
                    <a:pt x="99" y="257"/>
                  </a:lnTo>
                  <a:lnTo>
                    <a:pt x="97" y="257"/>
                  </a:lnTo>
                  <a:lnTo>
                    <a:pt x="97" y="255"/>
                  </a:lnTo>
                  <a:lnTo>
                    <a:pt x="94" y="252"/>
                  </a:lnTo>
                  <a:lnTo>
                    <a:pt x="92" y="247"/>
                  </a:lnTo>
                  <a:lnTo>
                    <a:pt x="94" y="247"/>
                  </a:lnTo>
                  <a:lnTo>
                    <a:pt x="97" y="245"/>
                  </a:lnTo>
                  <a:lnTo>
                    <a:pt x="99" y="245"/>
                  </a:lnTo>
                  <a:lnTo>
                    <a:pt x="99" y="243"/>
                  </a:lnTo>
                  <a:lnTo>
                    <a:pt x="97" y="243"/>
                  </a:lnTo>
                  <a:lnTo>
                    <a:pt x="97" y="238"/>
                  </a:lnTo>
                  <a:lnTo>
                    <a:pt x="99" y="233"/>
                  </a:lnTo>
                  <a:lnTo>
                    <a:pt x="99" y="231"/>
                  </a:lnTo>
                  <a:lnTo>
                    <a:pt x="94" y="229"/>
                  </a:lnTo>
                  <a:lnTo>
                    <a:pt x="90" y="226"/>
                  </a:lnTo>
                  <a:lnTo>
                    <a:pt x="85" y="226"/>
                  </a:lnTo>
                  <a:lnTo>
                    <a:pt x="80" y="226"/>
                  </a:lnTo>
                  <a:lnTo>
                    <a:pt x="71" y="226"/>
                  </a:lnTo>
                  <a:lnTo>
                    <a:pt x="68" y="229"/>
                  </a:lnTo>
                  <a:lnTo>
                    <a:pt x="68" y="226"/>
                  </a:lnTo>
                  <a:lnTo>
                    <a:pt x="66" y="224"/>
                  </a:lnTo>
                  <a:lnTo>
                    <a:pt x="64" y="224"/>
                  </a:lnTo>
                  <a:lnTo>
                    <a:pt x="61" y="224"/>
                  </a:lnTo>
                  <a:lnTo>
                    <a:pt x="59" y="224"/>
                  </a:lnTo>
                  <a:lnTo>
                    <a:pt x="59" y="226"/>
                  </a:lnTo>
                  <a:lnTo>
                    <a:pt x="57" y="226"/>
                  </a:lnTo>
                  <a:lnTo>
                    <a:pt x="54" y="229"/>
                  </a:lnTo>
                  <a:lnTo>
                    <a:pt x="52" y="226"/>
                  </a:lnTo>
                  <a:lnTo>
                    <a:pt x="50" y="226"/>
                  </a:lnTo>
                  <a:lnTo>
                    <a:pt x="47" y="226"/>
                  </a:lnTo>
                  <a:lnTo>
                    <a:pt x="45" y="226"/>
                  </a:lnTo>
                  <a:lnTo>
                    <a:pt x="43" y="226"/>
                  </a:lnTo>
                  <a:lnTo>
                    <a:pt x="40" y="226"/>
                  </a:lnTo>
                  <a:lnTo>
                    <a:pt x="40" y="224"/>
                  </a:lnTo>
                  <a:lnTo>
                    <a:pt x="38" y="224"/>
                  </a:lnTo>
                  <a:lnTo>
                    <a:pt x="38" y="222"/>
                  </a:lnTo>
                  <a:lnTo>
                    <a:pt x="35" y="222"/>
                  </a:lnTo>
                  <a:lnTo>
                    <a:pt x="33" y="222"/>
                  </a:lnTo>
                  <a:lnTo>
                    <a:pt x="31" y="224"/>
                  </a:lnTo>
                  <a:lnTo>
                    <a:pt x="28" y="224"/>
                  </a:lnTo>
                  <a:lnTo>
                    <a:pt x="28" y="222"/>
                  </a:lnTo>
                  <a:lnTo>
                    <a:pt x="26" y="222"/>
                  </a:lnTo>
                  <a:lnTo>
                    <a:pt x="26" y="219"/>
                  </a:lnTo>
                  <a:lnTo>
                    <a:pt x="24" y="219"/>
                  </a:lnTo>
                  <a:lnTo>
                    <a:pt x="24" y="217"/>
                  </a:lnTo>
                  <a:lnTo>
                    <a:pt x="24" y="214"/>
                  </a:lnTo>
                  <a:lnTo>
                    <a:pt x="24" y="212"/>
                  </a:lnTo>
                  <a:lnTo>
                    <a:pt x="21" y="212"/>
                  </a:lnTo>
                  <a:lnTo>
                    <a:pt x="21" y="210"/>
                  </a:lnTo>
                  <a:lnTo>
                    <a:pt x="21" y="207"/>
                  </a:lnTo>
                  <a:lnTo>
                    <a:pt x="19" y="207"/>
                  </a:lnTo>
                  <a:lnTo>
                    <a:pt x="19" y="205"/>
                  </a:lnTo>
                  <a:lnTo>
                    <a:pt x="17" y="205"/>
                  </a:lnTo>
                  <a:lnTo>
                    <a:pt x="17" y="203"/>
                  </a:lnTo>
                  <a:lnTo>
                    <a:pt x="14" y="203"/>
                  </a:lnTo>
                  <a:lnTo>
                    <a:pt x="14" y="200"/>
                  </a:lnTo>
                  <a:lnTo>
                    <a:pt x="12" y="200"/>
                  </a:lnTo>
                  <a:lnTo>
                    <a:pt x="10" y="198"/>
                  </a:lnTo>
                  <a:lnTo>
                    <a:pt x="7" y="196"/>
                  </a:lnTo>
                  <a:lnTo>
                    <a:pt x="5" y="196"/>
                  </a:lnTo>
                  <a:lnTo>
                    <a:pt x="5" y="193"/>
                  </a:lnTo>
                  <a:lnTo>
                    <a:pt x="2" y="191"/>
                  </a:lnTo>
                  <a:lnTo>
                    <a:pt x="2" y="189"/>
                  </a:lnTo>
                  <a:lnTo>
                    <a:pt x="0" y="189"/>
                  </a:lnTo>
                  <a:lnTo>
                    <a:pt x="0" y="186"/>
                  </a:lnTo>
                  <a:lnTo>
                    <a:pt x="0" y="184"/>
                  </a:lnTo>
                  <a:lnTo>
                    <a:pt x="2" y="184"/>
                  </a:lnTo>
                  <a:lnTo>
                    <a:pt x="2" y="182"/>
                  </a:lnTo>
                  <a:lnTo>
                    <a:pt x="5" y="182"/>
                  </a:lnTo>
                  <a:lnTo>
                    <a:pt x="5" y="179"/>
                  </a:lnTo>
                  <a:lnTo>
                    <a:pt x="7" y="179"/>
                  </a:lnTo>
                  <a:lnTo>
                    <a:pt x="10" y="177"/>
                  </a:lnTo>
                  <a:lnTo>
                    <a:pt x="10" y="174"/>
                  </a:lnTo>
                  <a:lnTo>
                    <a:pt x="12" y="174"/>
                  </a:lnTo>
                  <a:lnTo>
                    <a:pt x="12" y="172"/>
                  </a:lnTo>
                  <a:lnTo>
                    <a:pt x="12" y="170"/>
                  </a:lnTo>
                  <a:lnTo>
                    <a:pt x="14" y="170"/>
                  </a:lnTo>
                  <a:lnTo>
                    <a:pt x="17" y="170"/>
                  </a:lnTo>
                  <a:lnTo>
                    <a:pt x="17" y="167"/>
                  </a:lnTo>
                  <a:lnTo>
                    <a:pt x="19" y="167"/>
                  </a:lnTo>
                  <a:lnTo>
                    <a:pt x="21" y="167"/>
                  </a:lnTo>
                  <a:lnTo>
                    <a:pt x="21" y="165"/>
                  </a:lnTo>
                  <a:lnTo>
                    <a:pt x="21" y="163"/>
                  </a:lnTo>
                  <a:lnTo>
                    <a:pt x="24" y="163"/>
                  </a:lnTo>
                  <a:lnTo>
                    <a:pt x="24" y="160"/>
                  </a:lnTo>
                  <a:lnTo>
                    <a:pt x="26" y="158"/>
                  </a:lnTo>
                  <a:lnTo>
                    <a:pt x="28" y="158"/>
                  </a:lnTo>
                  <a:lnTo>
                    <a:pt x="31" y="156"/>
                  </a:lnTo>
                  <a:lnTo>
                    <a:pt x="33" y="156"/>
                  </a:lnTo>
                  <a:lnTo>
                    <a:pt x="33" y="153"/>
                  </a:lnTo>
                  <a:lnTo>
                    <a:pt x="35" y="153"/>
                  </a:lnTo>
                  <a:lnTo>
                    <a:pt x="35" y="151"/>
                  </a:lnTo>
                  <a:lnTo>
                    <a:pt x="38" y="151"/>
                  </a:lnTo>
                  <a:lnTo>
                    <a:pt x="40" y="149"/>
                  </a:lnTo>
                  <a:lnTo>
                    <a:pt x="43" y="146"/>
                  </a:lnTo>
                  <a:lnTo>
                    <a:pt x="43" y="144"/>
                  </a:lnTo>
                  <a:lnTo>
                    <a:pt x="45" y="144"/>
                  </a:lnTo>
                  <a:lnTo>
                    <a:pt x="45" y="141"/>
                  </a:lnTo>
                  <a:lnTo>
                    <a:pt x="47" y="141"/>
                  </a:lnTo>
                  <a:lnTo>
                    <a:pt x="50" y="141"/>
                  </a:lnTo>
                  <a:lnTo>
                    <a:pt x="52" y="141"/>
                  </a:lnTo>
                  <a:lnTo>
                    <a:pt x="54" y="141"/>
                  </a:lnTo>
                  <a:lnTo>
                    <a:pt x="54" y="139"/>
                  </a:lnTo>
                  <a:lnTo>
                    <a:pt x="57" y="139"/>
                  </a:lnTo>
                  <a:lnTo>
                    <a:pt x="59" y="137"/>
                  </a:lnTo>
                  <a:lnTo>
                    <a:pt x="59" y="134"/>
                  </a:lnTo>
                  <a:lnTo>
                    <a:pt x="59" y="132"/>
                  </a:lnTo>
                  <a:lnTo>
                    <a:pt x="61" y="130"/>
                  </a:lnTo>
                  <a:lnTo>
                    <a:pt x="61" y="127"/>
                  </a:lnTo>
                  <a:lnTo>
                    <a:pt x="64" y="127"/>
                  </a:lnTo>
                  <a:lnTo>
                    <a:pt x="66" y="127"/>
                  </a:lnTo>
                  <a:lnTo>
                    <a:pt x="68" y="127"/>
                  </a:lnTo>
                  <a:lnTo>
                    <a:pt x="71" y="127"/>
                  </a:lnTo>
                  <a:lnTo>
                    <a:pt x="71" y="125"/>
                  </a:lnTo>
                  <a:lnTo>
                    <a:pt x="73" y="125"/>
                  </a:lnTo>
                  <a:lnTo>
                    <a:pt x="73" y="123"/>
                  </a:lnTo>
                  <a:lnTo>
                    <a:pt x="73" y="120"/>
                  </a:lnTo>
                  <a:lnTo>
                    <a:pt x="73" y="118"/>
                  </a:lnTo>
                  <a:lnTo>
                    <a:pt x="75" y="118"/>
                  </a:lnTo>
                  <a:lnTo>
                    <a:pt x="78" y="118"/>
                  </a:lnTo>
                  <a:lnTo>
                    <a:pt x="78" y="116"/>
                  </a:lnTo>
                  <a:lnTo>
                    <a:pt x="78" y="113"/>
                  </a:lnTo>
                  <a:lnTo>
                    <a:pt x="80" y="113"/>
                  </a:lnTo>
                  <a:lnTo>
                    <a:pt x="80" y="111"/>
                  </a:lnTo>
                  <a:lnTo>
                    <a:pt x="78" y="111"/>
                  </a:lnTo>
                  <a:lnTo>
                    <a:pt x="78" y="108"/>
                  </a:lnTo>
                  <a:lnTo>
                    <a:pt x="75" y="108"/>
                  </a:lnTo>
                  <a:lnTo>
                    <a:pt x="75" y="106"/>
                  </a:lnTo>
                  <a:lnTo>
                    <a:pt x="73" y="106"/>
                  </a:lnTo>
                  <a:lnTo>
                    <a:pt x="73" y="104"/>
                  </a:lnTo>
                  <a:lnTo>
                    <a:pt x="71" y="104"/>
                  </a:lnTo>
                  <a:lnTo>
                    <a:pt x="71" y="101"/>
                  </a:lnTo>
                  <a:lnTo>
                    <a:pt x="71" y="99"/>
                  </a:lnTo>
                  <a:lnTo>
                    <a:pt x="71" y="97"/>
                  </a:lnTo>
                  <a:lnTo>
                    <a:pt x="73" y="94"/>
                  </a:lnTo>
                  <a:lnTo>
                    <a:pt x="73" y="92"/>
                  </a:lnTo>
                  <a:lnTo>
                    <a:pt x="73" y="90"/>
                  </a:lnTo>
                  <a:lnTo>
                    <a:pt x="73" y="87"/>
                  </a:lnTo>
                  <a:lnTo>
                    <a:pt x="71" y="85"/>
                  </a:lnTo>
                  <a:lnTo>
                    <a:pt x="71" y="83"/>
                  </a:lnTo>
                  <a:lnTo>
                    <a:pt x="73" y="83"/>
                  </a:lnTo>
                  <a:lnTo>
                    <a:pt x="71" y="83"/>
                  </a:lnTo>
                  <a:lnTo>
                    <a:pt x="71" y="80"/>
                  </a:lnTo>
                  <a:lnTo>
                    <a:pt x="73" y="80"/>
                  </a:lnTo>
                  <a:lnTo>
                    <a:pt x="73" y="78"/>
                  </a:lnTo>
                  <a:lnTo>
                    <a:pt x="75" y="78"/>
                  </a:lnTo>
                  <a:lnTo>
                    <a:pt x="78" y="76"/>
                  </a:lnTo>
                  <a:lnTo>
                    <a:pt x="80" y="76"/>
                  </a:lnTo>
                  <a:lnTo>
                    <a:pt x="83" y="76"/>
                  </a:lnTo>
                  <a:lnTo>
                    <a:pt x="85" y="76"/>
                  </a:lnTo>
                  <a:lnTo>
                    <a:pt x="85" y="73"/>
                  </a:lnTo>
                  <a:lnTo>
                    <a:pt x="87" y="73"/>
                  </a:lnTo>
                  <a:lnTo>
                    <a:pt x="87" y="71"/>
                  </a:lnTo>
                  <a:lnTo>
                    <a:pt x="90" y="71"/>
                  </a:lnTo>
                  <a:lnTo>
                    <a:pt x="90" y="68"/>
                  </a:lnTo>
                  <a:lnTo>
                    <a:pt x="92" y="68"/>
                  </a:lnTo>
                  <a:lnTo>
                    <a:pt x="94" y="68"/>
                  </a:lnTo>
                  <a:lnTo>
                    <a:pt x="97" y="66"/>
                  </a:lnTo>
                  <a:lnTo>
                    <a:pt x="99" y="66"/>
                  </a:lnTo>
                  <a:lnTo>
                    <a:pt x="99" y="68"/>
                  </a:lnTo>
                  <a:lnTo>
                    <a:pt x="101" y="68"/>
                  </a:lnTo>
                  <a:lnTo>
                    <a:pt x="104" y="68"/>
                  </a:lnTo>
                  <a:lnTo>
                    <a:pt x="104" y="66"/>
                  </a:lnTo>
                  <a:lnTo>
                    <a:pt x="104" y="64"/>
                  </a:lnTo>
                  <a:lnTo>
                    <a:pt x="106" y="64"/>
                  </a:lnTo>
                  <a:lnTo>
                    <a:pt x="106" y="61"/>
                  </a:lnTo>
                  <a:lnTo>
                    <a:pt x="104" y="61"/>
                  </a:lnTo>
                  <a:lnTo>
                    <a:pt x="104" y="59"/>
                  </a:lnTo>
                  <a:lnTo>
                    <a:pt x="104" y="57"/>
                  </a:lnTo>
                  <a:lnTo>
                    <a:pt x="104" y="54"/>
                  </a:lnTo>
                  <a:lnTo>
                    <a:pt x="106" y="54"/>
                  </a:lnTo>
                  <a:lnTo>
                    <a:pt x="108" y="52"/>
                  </a:lnTo>
                  <a:lnTo>
                    <a:pt x="111" y="52"/>
                  </a:lnTo>
                  <a:lnTo>
                    <a:pt x="113" y="52"/>
                  </a:lnTo>
                  <a:lnTo>
                    <a:pt x="116" y="52"/>
                  </a:lnTo>
                  <a:lnTo>
                    <a:pt x="118" y="52"/>
                  </a:lnTo>
                  <a:lnTo>
                    <a:pt x="120" y="52"/>
                  </a:lnTo>
                  <a:lnTo>
                    <a:pt x="123" y="52"/>
                  </a:lnTo>
                  <a:lnTo>
                    <a:pt x="123" y="50"/>
                  </a:lnTo>
                  <a:lnTo>
                    <a:pt x="125" y="50"/>
                  </a:lnTo>
                  <a:lnTo>
                    <a:pt x="125" y="47"/>
                  </a:lnTo>
                  <a:lnTo>
                    <a:pt x="127" y="47"/>
                  </a:lnTo>
                  <a:lnTo>
                    <a:pt x="130" y="47"/>
                  </a:lnTo>
                  <a:lnTo>
                    <a:pt x="132" y="47"/>
                  </a:lnTo>
                  <a:lnTo>
                    <a:pt x="132" y="45"/>
                  </a:lnTo>
                  <a:lnTo>
                    <a:pt x="134" y="45"/>
                  </a:lnTo>
                  <a:lnTo>
                    <a:pt x="134" y="43"/>
                  </a:lnTo>
                  <a:lnTo>
                    <a:pt x="137" y="43"/>
                  </a:lnTo>
                  <a:lnTo>
                    <a:pt x="139" y="43"/>
                  </a:lnTo>
                  <a:lnTo>
                    <a:pt x="141" y="43"/>
                  </a:lnTo>
                  <a:lnTo>
                    <a:pt x="144" y="40"/>
                  </a:lnTo>
                  <a:lnTo>
                    <a:pt x="144" y="38"/>
                  </a:lnTo>
                  <a:lnTo>
                    <a:pt x="146" y="35"/>
                  </a:lnTo>
                  <a:lnTo>
                    <a:pt x="148" y="35"/>
                  </a:lnTo>
                  <a:lnTo>
                    <a:pt x="148" y="38"/>
                  </a:lnTo>
                  <a:lnTo>
                    <a:pt x="151" y="38"/>
                  </a:lnTo>
                  <a:lnTo>
                    <a:pt x="153" y="38"/>
                  </a:lnTo>
                  <a:lnTo>
                    <a:pt x="156" y="38"/>
                  </a:lnTo>
                  <a:lnTo>
                    <a:pt x="156" y="35"/>
                  </a:lnTo>
                  <a:lnTo>
                    <a:pt x="158" y="35"/>
                  </a:lnTo>
                  <a:lnTo>
                    <a:pt x="158" y="33"/>
                  </a:lnTo>
                  <a:lnTo>
                    <a:pt x="160" y="33"/>
                  </a:lnTo>
                  <a:lnTo>
                    <a:pt x="163" y="33"/>
                  </a:lnTo>
                  <a:lnTo>
                    <a:pt x="165" y="35"/>
                  </a:lnTo>
                </a:path>
              </a:pathLst>
            </a:custGeom>
            <a:solidFill>
              <a:schemeClr val="accent1">
                <a:lumMod val="75000"/>
              </a:schemeClr>
            </a:solidFill>
            <a:ln w="7938">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GT" sz="1800" b="0" i="0" u="none" strike="noStrike" kern="1200" cap="none" spc="0" normalizeH="0" baseline="0" noProof="0" dirty="0">
                <a:ln>
                  <a:noFill/>
                </a:ln>
                <a:solidFill>
                  <a:schemeClr val="accent6">
                    <a:lumMod val="50000"/>
                  </a:schemeClr>
                </a:solidFill>
                <a:effectLst/>
                <a:uLnTx/>
                <a:uFillTx/>
                <a:latin typeface="Calibri"/>
                <a:ea typeface="+mn-ea"/>
                <a:cs typeface="+mn-cs"/>
              </a:endParaRPr>
            </a:p>
          </p:txBody>
        </p:sp>
        <p:sp>
          <p:nvSpPr>
            <p:cNvPr id="8" name="Freeform 7">
              <a:extLst>
                <a:ext uri="{FF2B5EF4-FFF2-40B4-BE49-F238E27FC236}">
                  <a16:creationId xmlns:a16="http://schemas.microsoft.com/office/drawing/2014/main" id="{FEB0FD67-4A7C-894C-82B6-216212EE6282}"/>
                </a:ext>
              </a:extLst>
            </p:cNvPr>
            <p:cNvSpPr>
              <a:spLocks/>
            </p:cNvSpPr>
            <p:nvPr/>
          </p:nvSpPr>
          <p:spPr bwMode="auto">
            <a:xfrm>
              <a:off x="5344588" y="4353473"/>
              <a:ext cx="205492" cy="53353"/>
            </a:xfrm>
            <a:custGeom>
              <a:avLst/>
              <a:gdLst>
                <a:gd name="T0" fmla="*/ 2 w 188"/>
                <a:gd name="T1" fmla="*/ 40 h 47"/>
                <a:gd name="T2" fmla="*/ 7 w 188"/>
                <a:gd name="T3" fmla="*/ 40 h 47"/>
                <a:gd name="T4" fmla="*/ 9 w 188"/>
                <a:gd name="T5" fmla="*/ 42 h 47"/>
                <a:gd name="T6" fmla="*/ 12 w 188"/>
                <a:gd name="T7" fmla="*/ 45 h 47"/>
                <a:gd name="T8" fmla="*/ 14 w 188"/>
                <a:gd name="T9" fmla="*/ 42 h 47"/>
                <a:gd name="T10" fmla="*/ 16 w 188"/>
                <a:gd name="T11" fmla="*/ 40 h 47"/>
                <a:gd name="T12" fmla="*/ 21 w 188"/>
                <a:gd name="T13" fmla="*/ 45 h 47"/>
                <a:gd name="T14" fmla="*/ 24 w 188"/>
                <a:gd name="T15" fmla="*/ 47 h 47"/>
                <a:gd name="T16" fmla="*/ 26 w 188"/>
                <a:gd name="T17" fmla="*/ 45 h 47"/>
                <a:gd name="T18" fmla="*/ 31 w 188"/>
                <a:gd name="T19" fmla="*/ 45 h 47"/>
                <a:gd name="T20" fmla="*/ 35 w 188"/>
                <a:gd name="T21" fmla="*/ 42 h 47"/>
                <a:gd name="T22" fmla="*/ 40 w 188"/>
                <a:gd name="T23" fmla="*/ 40 h 47"/>
                <a:gd name="T24" fmla="*/ 42 w 188"/>
                <a:gd name="T25" fmla="*/ 42 h 47"/>
                <a:gd name="T26" fmla="*/ 45 w 188"/>
                <a:gd name="T27" fmla="*/ 40 h 47"/>
                <a:gd name="T28" fmla="*/ 49 w 188"/>
                <a:gd name="T29" fmla="*/ 40 h 47"/>
                <a:gd name="T30" fmla="*/ 52 w 188"/>
                <a:gd name="T31" fmla="*/ 37 h 47"/>
                <a:gd name="T32" fmla="*/ 54 w 188"/>
                <a:gd name="T33" fmla="*/ 40 h 47"/>
                <a:gd name="T34" fmla="*/ 59 w 188"/>
                <a:gd name="T35" fmla="*/ 35 h 47"/>
                <a:gd name="T36" fmla="*/ 61 w 188"/>
                <a:gd name="T37" fmla="*/ 33 h 47"/>
                <a:gd name="T38" fmla="*/ 66 w 188"/>
                <a:gd name="T39" fmla="*/ 30 h 47"/>
                <a:gd name="T40" fmla="*/ 68 w 188"/>
                <a:gd name="T41" fmla="*/ 28 h 47"/>
                <a:gd name="T42" fmla="*/ 73 w 188"/>
                <a:gd name="T43" fmla="*/ 28 h 47"/>
                <a:gd name="T44" fmla="*/ 75 w 188"/>
                <a:gd name="T45" fmla="*/ 30 h 47"/>
                <a:gd name="T46" fmla="*/ 80 w 188"/>
                <a:gd name="T47" fmla="*/ 30 h 47"/>
                <a:gd name="T48" fmla="*/ 82 w 188"/>
                <a:gd name="T49" fmla="*/ 28 h 47"/>
                <a:gd name="T50" fmla="*/ 87 w 188"/>
                <a:gd name="T51" fmla="*/ 28 h 47"/>
                <a:gd name="T52" fmla="*/ 92 w 188"/>
                <a:gd name="T53" fmla="*/ 28 h 47"/>
                <a:gd name="T54" fmla="*/ 94 w 188"/>
                <a:gd name="T55" fmla="*/ 26 h 47"/>
                <a:gd name="T56" fmla="*/ 99 w 188"/>
                <a:gd name="T57" fmla="*/ 26 h 47"/>
                <a:gd name="T58" fmla="*/ 101 w 188"/>
                <a:gd name="T59" fmla="*/ 23 h 47"/>
                <a:gd name="T60" fmla="*/ 106 w 188"/>
                <a:gd name="T61" fmla="*/ 21 h 47"/>
                <a:gd name="T62" fmla="*/ 111 w 188"/>
                <a:gd name="T63" fmla="*/ 19 h 47"/>
                <a:gd name="T64" fmla="*/ 113 w 188"/>
                <a:gd name="T65" fmla="*/ 21 h 47"/>
                <a:gd name="T66" fmla="*/ 115 w 188"/>
                <a:gd name="T67" fmla="*/ 21 h 47"/>
                <a:gd name="T68" fmla="*/ 118 w 188"/>
                <a:gd name="T69" fmla="*/ 26 h 47"/>
                <a:gd name="T70" fmla="*/ 120 w 188"/>
                <a:gd name="T71" fmla="*/ 28 h 47"/>
                <a:gd name="T72" fmla="*/ 125 w 188"/>
                <a:gd name="T73" fmla="*/ 28 h 47"/>
                <a:gd name="T74" fmla="*/ 127 w 188"/>
                <a:gd name="T75" fmla="*/ 33 h 47"/>
                <a:gd name="T76" fmla="*/ 130 w 188"/>
                <a:gd name="T77" fmla="*/ 30 h 47"/>
                <a:gd name="T78" fmla="*/ 132 w 188"/>
                <a:gd name="T79" fmla="*/ 33 h 47"/>
                <a:gd name="T80" fmla="*/ 134 w 188"/>
                <a:gd name="T81" fmla="*/ 35 h 47"/>
                <a:gd name="T82" fmla="*/ 139 w 188"/>
                <a:gd name="T83" fmla="*/ 35 h 47"/>
                <a:gd name="T84" fmla="*/ 144 w 188"/>
                <a:gd name="T85" fmla="*/ 33 h 47"/>
                <a:gd name="T86" fmla="*/ 148 w 188"/>
                <a:gd name="T87" fmla="*/ 33 h 47"/>
                <a:gd name="T88" fmla="*/ 153 w 188"/>
                <a:gd name="T89" fmla="*/ 33 h 47"/>
                <a:gd name="T90" fmla="*/ 158 w 188"/>
                <a:gd name="T91" fmla="*/ 33 h 47"/>
                <a:gd name="T92" fmla="*/ 162 w 188"/>
                <a:gd name="T93" fmla="*/ 33 h 47"/>
                <a:gd name="T94" fmla="*/ 167 w 188"/>
                <a:gd name="T95" fmla="*/ 33 h 47"/>
                <a:gd name="T96" fmla="*/ 172 w 188"/>
                <a:gd name="T97" fmla="*/ 30 h 47"/>
                <a:gd name="T98" fmla="*/ 172 w 188"/>
                <a:gd name="T99" fmla="*/ 26 h 47"/>
                <a:gd name="T100" fmla="*/ 174 w 188"/>
                <a:gd name="T101" fmla="*/ 21 h 47"/>
                <a:gd name="T102" fmla="*/ 172 w 188"/>
                <a:gd name="T103" fmla="*/ 19 h 47"/>
                <a:gd name="T104" fmla="*/ 172 w 188"/>
                <a:gd name="T105" fmla="*/ 14 h 47"/>
                <a:gd name="T106" fmla="*/ 174 w 188"/>
                <a:gd name="T107" fmla="*/ 12 h 47"/>
                <a:gd name="T108" fmla="*/ 174 w 188"/>
                <a:gd name="T109" fmla="*/ 7 h 47"/>
                <a:gd name="T110" fmla="*/ 179 w 188"/>
                <a:gd name="T111" fmla="*/ 5 h 47"/>
                <a:gd name="T112" fmla="*/ 186 w 188"/>
                <a:gd name="T113"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8" h="47">
                  <a:moveTo>
                    <a:pt x="0" y="37"/>
                  </a:moveTo>
                  <a:lnTo>
                    <a:pt x="2" y="40"/>
                  </a:lnTo>
                  <a:lnTo>
                    <a:pt x="5" y="40"/>
                  </a:lnTo>
                  <a:lnTo>
                    <a:pt x="7" y="40"/>
                  </a:lnTo>
                  <a:lnTo>
                    <a:pt x="7" y="42"/>
                  </a:lnTo>
                  <a:lnTo>
                    <a:pt x="9" y="42"/>
                  </a:lnTo>
                  <a:lnTo>
                    <a:pt x="9" y="45"/>
                  </a:lnTo>
                  <a:lnTo>
                    <a:pt x="12" y="45"/>
                  </a:lnTo>
                  <a:lnTo>
                    <a:pt x="14" y="45"/>
                  </a:lnTo>
                  <a:lnTo>
                    <a:pt x="14" y="42"/>
                  </a:lnTo>
                  <a:lnTo>
                    <a:pt x="14" y="40"/>
                  </a:lnTo>
                  <a:lnTo>
                    <a:pt x="16" y="40"/>
                  </a:lnTo>
                  <a:lnTo>
                    <a:pt x="19" y="42"/>
                  </a:lnTo>
                  <a:lnTo>
                    <a:pt x="21" y="45"/>
                  </a:lnTo>
                  <a:lnTo>
                    <a:pt x="24" y="45"/>
                  </a:lnTo>
                  <a:lnTo>
                    <a:pt x="24" y="47"/>
                  </a:lnTo>
                  <a:lnTo>
                    <a:pt x="26" y="47"/>
                  </a:lnTo>
                  <a:lnTo>
                    <a:pt x="26" y="45"/>
                  </a:lnTo>
                  <a:lnTo>
                    <a:pt x="28" y="45"/>
                  </a:lnTo>
                  <a:lnTo>
                    <a:pt x="31" y="45"/>
                  </a:lnTo>
                  <a:lnTo>
                    <a:pt x="33" y="42"/>
                  </a:lnTo>
                  <a:lnTo>
                    <a:pt x="35" y="42"/>
                  </a:lnTo>
                  <a:lnTo>
                    <a:pt x="38" y="40"/>
                  </a:lnTo>
                  <a:lnTo>
                    <a:pt x="40" y="40"/>
                  </a:lnTo>
                  <a:lnTo>
                    <a:pt x="40" y="42"/>
                  </a:lnTo>
                  <a:lnTo>
                    <a:pt x="42" y="42"/>
                  </a:lnTo>
                  <a:lnTo>
                    <a:pt x="45" y="42"/>
                  </a:lnTo>
                  <a:lnTo>
                    <a:pt x="45" y="40"/>
                  </a:lnTo>
                  <a:lnTo>
                    <a:pt x="47" y="40"/>
                  </a:lnTo>
                  <a:lnTo>
                    <a:pt x="49" y="40"/>
                  </a:lnTo>
                  <a:lnTo>
                    <a:pt x="52" y="40"/>
                  </a:lnTo>
                  <a:lnTo>
                    <a:pt x="52" y="37"/>
                  </a:lnTo>
                  <a:lnTo>
                    <a:pt x="54" y="37"/>
                  </a:lnTo>
                  <a:lnTo>
                    <a:pt x="54" y="40"/>
                  </a:lnTo>
                  <a:lnTo>
                    <a:pt x="57" y="37"/>
                  </a:lnTo>
                  <a:lnTo>
                    <a:pt x="59" y="35"/>
                  </a:lnTo>
                  <a:lnTo>
                    <a:pt x="61" y="35"/>
                  </a:lnTo>
                  <a:lnTo>
                    <a:pt x="61" y="33"/>
                  </a:lnTo>
                  <a:lnTo>
                    <a:pt x="64" y="33"/>
                  </a:lnTo>
                  <a:lnTo>
                    <a:pt x="66" y="30"/>
                  </a:lnTo>
                  <a:lnTo>
                    <a:pt x="68" y="30"/>
                  </a:lnTo>
                  <a:lnTo>
                    <a:pt x="68" y="28"/>
                  </a:lnTo>
                  <a:lnTo>
                    <a:pt x="71" y="28"/>
                  </a:lnTo>
                  <a:lnTo>
                    <a:pt x="73" y="28"/>
                  </a:lnTo>
                  <a:lnTo>
                    <a:pt x="73" y="30"/>
                  </a:lnTo>
                  <a:lnTo>
                    <a:pt x="75" y="30"/>
                  </a:lnTo>
                  <a:lnTo>
                    <a:pt x="78" y="30"/>
                  </a:lnTo>
                  <a:lnTo>
                    <a:pt x="80" y="30"/>
                  </a:lnTo>
                  <a:lnTo>
                    <a:pt x="80" y="28"/>
                  </a:lnTo>
                  <a:lnTo>
                    <a:pt x="82" y="28"/>
                  </a:lnTo>
                  <a:lnTo>
                    <a:pt x="85" y="28"/>
                  </a:lnTo>
                  <a:lnTo>
                    <a:pt x="87" y="28"/>
                  </a:lnTo>
                  <a:lnTo>
                    <a:pt x="89" y="28"/>
                  </a:lnTo>
                  <a:lnTo>
                    <a:pt x="92" y="28"/>
                  </a:lnTo>
                  <a:lnTo>
                    <a:pt x="94" y="28"/>
                  </a:lnTo>
                  <a:lnTo>
                    <a:pt x="94" y="26"/>
                  </a:lnTo>
                  <a:lnTo>
                    <a:pt x="97" y="26"/>
                  </a:lnTo>
                  <a:lnTo>
                    <a:pt x="99" y="26"/>
                  </a:lnTo>
                  <a:lnTo>
                    <a:pt x="99" y="23"/>
                  </a:lnTo>
                  <a:lnTo>
                    <a:pt x="101" y="23"/>
                  </a:lnTo>
                  <a:lnTo>
                    <a:pt x="104" y="23"/>
                  </a:lnTo>
                  <a:lnTo>
                    <a:pt x="106" y="21"/>
                  </a:lnTo>
                  <a:lnTo>
                    <a:pt x="108" y="19"/>
                  </a:lnTo>
                  <a:lnTo>
                    <a:pt x="111" y="19"/>
                  </a:lnTo>
                  <a:lnTo>
                    <a:pt x="111" y="21"/>
                  </a:lnTo>
                  <a:lnTo>
                    <a:pt x="113" y="21"/>
                  </a:lnTo>
                  <a:lnTo>
                    <a:pt x="113" y="19"/>
                  </a:lnTo>
                  <a:lnTo>
                    <a:pt x="115" y="21"/>
                  </a:lnTo>
                  <a:lnTo>
                    <a:pt x="115" y="23"/>
                  </a:lnTo>
                  <a:lnTo>
                    <a:pt x="118" y="26"/>
                  </a:lnTo>
                  <a:lnTo>
                    <a:pt x="118" y="28"/>
                  </a:lnTo>
                  <a:lnTo>
                    <a:pt x="120" y="28"/>
                  </a:lnTo>
                  <a:lnTo>
                    <a:pt x="122" y="28"/>
                  </a:lnTo>
                  <a:lnTo>
                    <a:pt x="125" y="28"/>
                  </a:lnTo>
                  <a:lnTo>
                    <a:pt x="125" y="30"/>
                  </a:lnTo>
                  <a:lnTo>
                    <a:pt x="127" y="33"/>
                  </a:lnTo>
                  <a:lnTo>
                    <a:pt x="127" y="30"/>
                  </a:lnTo>
                  <a:lnTo>
                    <a:pt x="130" y="30"/>
                  </a:lnTo>
                  <a:lnTo>
                    <a:pt x="130" y="33"/>
                  </a:lnTo>
                  <a:lnTo>
                    <a:pt x="132" y="33"/>
                  </a:lnTo>
                  <a:lnTo>
                    <a:pt x="132" y="35"/>
                  </a:lnTo>
                  <a:lnTo>
                    <a:pt x="134" y="35"/>
                  </a:lnTo>
                  <a:lnTo>
                    <a:pt x="137" y="35"/>
                  </a:lnTo>
                  <a:lnTo>
                    <a:pt x="139" y="35"/>
                  </a:lnTo>
                  <a:lnTo>
                    <a:pt x="141" y="33"/>
                  </a:lnTo>
                  <a:lnTo>
                    <a:pt x="144" y="33"/>
                  </a:lnTo>
                  <a:lnTo>
                    <a:pt x="146" y="33"/>
                  </a:lnTo>
                  <a:lnTo>
                    <a:pt x="148" y="33"/>
                  </a:lnTo>
                  <a:lnTo>
                    <a:pt x="151" y="33"/>
                  </a:lnTo>
                  <a:lnTo>
                    <a:pt x="153" y="33"/>
                  </a:lnTo>
                  <a:lnTo>
                    <a:pt x="155" y="33"/>
                  </a:lnTo>
                  <a:lnTo>
                    <a:pt x="158" y="33"/>
                  </a:lnTo>
                  <a:lnTo>
                    <a:pt x="160" y="33"/>
                  </a:lnTo>
                  <a:lnTo>
                    <a:pt x="162" y="33"/>
                  </a:lnTo>
                  <a:lnTo>
                    <a:pt x="165" y="33"/>
                  </a:lnTo>
                  <a:lnTo>
                    <a:pt x="167" y="33"/>
                  </a:lnTo>
                  <a:lnTo>
                    <a:pt x="170" y="30"/>
                  </a:lnTo>
                  <a:lnTo>
                    <a:pt x="172" y="30"/>
                  </a:lnTo>
                  <a:lnTo>
                    <a:pt x="172" y="28"/>
                  </a:lnTo>
                  <a:lnTo>
                    <a:pt x="172" y="26"/>
                  </a:lnTo>
                  <a:lnTo>
                    <a:pt x="174" y="23"/>
                  </a:lnTo>
                  <a:lnTo>
                    <a:pt x="174" y="21"/>
                  </a:lnTo>
                  <a:lnTo>
                    <a:pt x="174" y="19"/>
                  </a:lnTo>
                  <a:lnTo>
                    <a:pt x="172" y="19"/>
                  </a:lnTo>
                  <a:lnTo>
                    <a:pt x="172" y="16"/>
                  </a:lnTo>
                  <a:lnTo>
                    <a:pt x="172" y="14"/>
                  </a:lnTo>
                  <a:lnTo>
                    <a:pt x="174" y="14"/>
                  </a:lnTo>
                  <a:lnTo>
                    <a:pt x="174" y="12"/>
                  </a:lnTo>
                  <a:lnTo>
                    <a:pt x="174" y="9"/>
                  </a:lnTo>
                  <a:lnTo>
                    <a:pt x="174" y="7"/>
                  </a:lnTo>
                  <a:lnTo>
                    <a:pt x="177" y="5"/>
                  </a:lnTo>
                  <a:lnTo>
                    <a:pt x="179" y="5"/>
                  </a:lnTo>
                  <a:lnTo>
                    <a:pt x="181" y="2"/>
                  </a:lnTo>
                  <a:lnTo>
                    <a:pt x="186" y="0"/>
                  </a:lnTo>
                  <a:lnTo>
                    <a:pt x="188" y="2"/>
                  </a:lnTo>
                </a:path>
              </a:pathLst>
            </a:custGeom>
            <a:noFill/>
            <a:ln w="7938">
              <a:solidFill>
                <a:schemeClr val="bg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GT"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Freeform 8">
              <a:extLst>
                <a:ext uri="{FF2B5EF4-FFF2-40B4-BE49-F238E27FC236}">
                  <a16:creationId xmlns:a16="http://schemas.microsoft.com/office/drawing/2014/main" id="{C2CC7AD0-7521-FB4D-91DB-13B10880C58E}"/>
                </a:ext>
              </a:extLst>
            </p:cNvPr>
            <p:cNvSpPr>
              <a:spLocks/>
            </p:cNvSpPr>
            <p:nvPr/>
          </p:nvSpPr>
          <p:spPr bwMode="auto">
            <a:xfrm>
              <a:off x="5334751" y="4848408"/>
              <a:ext cx="55746" cy="45407"/>
            </a:xfrm>
            <a:custGeom>
              <a:avLst/>
              <a:gdLst>
                <a:gd name="T0" fmla="*/ 2 w 51"/>
                <a:gd name="T1" fmla="*/ 4 h 40"/>
                <a:gd name="T2" fmla="*/ 2 w 51"/>
                <a:gd name="T3" fmla="*/ 4 h 40"/>
                <a:gd name="T4" fmla="*/ 2 w 51"/>
                <a:gd name="T5" fmla="*/ 9 h 40"/>
                <a:gd name="T6" fmla="*/ 7 w 51"/>
                <a:gd name="T7" fmla="*/ 9 h 40"/>
                <a:gd name="T8" fmla="*/ 7 w 51"/>
                <a:gd name="T9" fmla="*/ 14 h 40"/>
                <a:gd name="T10" fmla="*/ 4 w 51"/>
                <a:gd name="T11" fmla="*/ 16 h 40"/>
                <a:gd name="T12" fmla="*/ 7 w 51"/>
                <a:gd name="T13" fmla="*/ 18 h 40"/>
                <a:gd name="T14" fmla="*/ 9 w 51"/>
                <a:gd name="T15" fmla="*/ 21 h 40"/>
                <a:gd name="T16" fmla="*/ 11 w 51"/>
                <a:gd name="T17" fmla="*/ 18 h 40"/>
                <a:gd name="T18" fmla="*/ 14 w 51"/>
                <a:gd name="T19" fmla="*/ 14 h 40"/>
                <a:gd name="T20" fmla="*/ 18 w 51"/>
                <a:gd name="T21" fmla="*/ 14 h 40"/>
                <a:gd name="T22" fmla="*/ 21 w 51"/>
                <a:gd name="T23" fmla="*/ 16 h 40"/>
                <a:gd name="T24" fmla="*/ 23 w 51"/>
                <a:gd name="T25" fmla="*/ 18 h 40"/>
                <a:gd name="T26" fmla="*/ 25 w 51"/>
                <a:gd name="T27" fmla="*/ 21 h 40"/>
                <a:gd name="T28" fmla="*/ 25 w 51"/>
                <a:gd name="T29" fmla="*/ 25 h 40"/>
                <a:gd name="T30" fmla="*/ 28 w 51"/>
                <a:gd name="T31" fmla="*/ 28 h 40"/>
                <a:gd name="T32" fmla="*/ 30 w 51"/>
                <a:gd name="T33" fmla="*/ 30 h 40"/>
                <a:gd name="T34" fmla="*/ 35 w 51"/>
                <a:gd name="T35" fmla="*/ 25 h 40"/>
                <a:gd name="T36" fmla="*/ 37 w 51"/>
                <a:gd name="T37" fmla="*/ 30 h 40"/>
                <a:gd name="T38" fmla="*/ 40 w 51"/>
                <a:gd name="T39" fmla="*/ 33 h 40"/>
                <a:gd name="T40" fmla="*/ 40 w 51"/>
                <a:gd name="T41" fmla="*/ 37 h 40"/>
                <a:gd name="T42" fmla="*/ 44 w 51"/>
                <a:gd name="T43" fmla="*/ 37 h 40"/>
                <a:gd name="T44" fmla="*/ 47 w 51"/>
                <a:gd name="T45" fmla="*/ 40 h 40"/>
                <a:gd name="T46" fmla="*/ 47 w 51"/>
                <a:gd name="T47" fmla="*/ 40 h 40"/>
                <a:gd name="T48" fmla="*/ 49 w 51"/>
                <a:gd name="T49" fmla="*/ 37 h 40"/>
                <a:gd name="T50" fmla="*/ 49 w 51"/>
                <a:gd name="T51" fmla="*/ 37 h 40"/>
                <a:gd name="T52" fmla="*/ 49 w 51"/>
                <a:gd name="T53" fmla="*/ 37 h 40"/>
                <a:gd name="T54" fmla="*/ 49 w 51"/>
                <a:gd name="T55" fmla="*/ 33 h 40"/>
                <a:gd name="T56" fmla="*/ 47 w 51"/>
                <a:gd name="T57" fmla="*/ 35 h 40"/>
                <a:gd name="T58" fmla="*/ 47 w 51"/>
                <a:gd name="T59" fmla="*/ 35 h 40"/>
                <a:gd name="T60" fmla="*/ 47 w 51"/>
                <a:gd name="T61" fmla="*/ 30 h 40"/>
                <a:gd name="T62" fmla="*/ 47 w 51"/>
                <a:gd name="T63" fmla="*/ 30 h 40"/>
                <a:gd name="T64" fmla="*/ 47 w 51"/>
                <a:gd name="T65" fmla="*/ 25 h 40"/>
                <a:gd name="T66" fmla="*/ 44 w 51"/>
                <a:gd name="T67" fmla="*/ 21 h 40"/>
                <a:gd name="T68" fmla="*/ 40 w 51"/>
                <a:gd name="T69" fmla="*/ 21 h 40"/>
                <a:gd name="T70" fmla="*/ 40 w 51"/>
                <a:gd name="T71" fmla="*/ 21 h 40"/>
                <a:gd name="T72" fmla="*/ 37 w 51"/>
                <a:gd name="T73" fmla="*/ 18 h 40"/>
                <a:gd name="T74" fmla="*/ 42 w 51"/>
                <a:gd name="T75" fmla="*/ 18 h 40"/>
                <a:gd name="T76" fmla="*/ 42 w 51"/>
                <a:gd name="T77" fmla="*/ 14 h 40"/>
                <a:gd name="T78" fmla="*/ 42 w 51"/>
                <a:gd name="T79" fmla="*/ 14 h 40"/>
                <a:gd name="T80" fmla="*/ 40 w 51"/>
                <a:gd name="T81" fmla="*/ 11 h 40"/>
                <a:gd name="T82" fmla="*/ 40 w 51"/>
                <a:gd name="T83" fmla="*/ 9 h 40"/>
                <a:gd name="T84" fmla="*/ 40 w 51"/>
                <a:gd name="T85" fmla="*/ 7 h 40"/>
                <a:gd name="T86" fmla="*/ 42 w 51"/>
                <a:gd name="T87" fmla="*/ 4 h 40"/>
                <a:gd name="T88" fmla="*/ 44 w 51"/>
                <a:gd name="T89" fmla="*/ 7 h 40"/>
                <a:gd name="T90" fmla="*/ 42 w 51"/>
                <a:gd name="T91" fmla="*/ 4 h 40"/>
                <a:gd name="T92" fmla="*/ 37 w 51"/>
                <a:gd name="T93" fmla="*/ 4 h 40"/>
                <a:gd name="T94" fmla="*/ 35 w 51"/>
                <a:gd name="T95" fmla="*/ 7 h 40"/>
                <a:gd name="T96" fmla="*/ 33 w 51"/>
                <a:gd name="T97" fmla="*/ 9 h 40"/>
                <a:gd name="T98" fmla="*/ 30 w 51"/>
                <a:gd name="T99" fmla="*/ 11 h 40"/>
                <a:gd name="T100" fmla="*/ 28 w 51"/>
                <a:gd name="T101" fmla="*/ 9 h 40"/>
                <a:gd name="T102" fmla="*/ 23 w 51"/>
                <a:gd name="T103" fmla="*/ 9 h 40"/>
                <a:gd name="T104" fmla="*/ 21 w 51"/>
                <a:gd name="T105" fmla="*/ 7 h 40"/>
                <a:gd name="T106" fmla="*/ 16 w 51"/>
                <a:gd name="T107" fmla="*/ 7 h 40"/>
                <a:gd name="T108" fmla="*/ 11 w 51"/>
                <a:gd name="T109" fmla="*/ 4 h 40"/>
                <a:gd name="T110" fmla="*/ 9 w 51"/>
                <a:gd name="T111" fmla="*/ 2 h 40"/>
                <a:gd name="T112" fmla="*/ 4 w 51"/>
                <a:gd name="T113" fmla="*/ 2 h 40"/>
                <a:gd name="T114" fmla="*/ 2 w 51"/>
                <a:gd name="T11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1" h="40">
                  <a:moveTo>
                    <a:pt x="2" y="2"/>
                  </a:moveTo>
                  <a:lnTo>
                    <a:pt x="2" y="4"/>
                  </a:lnTo>
                  <a:lnTo>
                    <a:pt x="0" y="4"/>
                  </a:lnTo>
                  <a:lnTo>
                    <a:pt x="2" y="4"/>
                  </a:lnTo>
                  <a:lnTo>
                    <a:pt x="2" y="7"/>
                  </a:lnTo>
                  <a:lnTo>
                    <a:pt x="2" y="9"/>
                  </a:lnTo>
                  <a:lnTo>
                    <a:pt x="4" y="9"/>
                  </a:lnTo>
                  <a:lnTo>
                    <a:pt x="7" y="9"/>
                  </a:lnTo>
                  <a:lnTo>
                    <a:pt x="7" y="11"/>
                  </a:lnTo>
                  <a:lnTo>
                    <a:pt x="7" y="14"/>
                  </a:lnTo>
                  <a:lnTo>
                    <a:pt x="4" y="14"/>
                  </a:lnTo>
                  <a:lnTo>
                    <a:pt x="4" y="16"/>
                  </a:lnTo>
                  <a:lnTo>
                    <a:pt x="7" y="16"/>
                  </a:lnTo>
                  <a:lnTo>
                    <a:pt x="7" y="18"/>
                  </a:lnTo>
                  <a:lnTo>
                    <a:pt x="9" y="18"/>
                  </a:lnTo>
                  <a:lnTo>
                    <a:pt x="9" y="21"/>
                  </a:lnTo>
                  <a:lnTo>
                    <a:pt x="9" y="18"/>
                  </a:lnTo>
                  <a:lnTo>
                    <a:pt x="11" y="18"/>
                  </a:lnTo>
                  <a:lnTo>
                    <a:pt x="11" y="16"/>
                  </a:lnTo>
                  <a:lnTo>
                    <a:pt x="14" y="14"/>
                  </a:lnTo>
                  <a:lnTo>
                    <a:pt x="16" y="14"/>
                  </a:lnTo>
                  <a:lnTo>
                    <a:pt x="18" y="14"/>
                  </a:lnTo>
                  <a:lnTo>
                    <a:pt x="18" y="16"/>
                  </a:lnTo>
                  <a:lnTo>
                    <a:pt x="21" y="16"/>
                  </a:lnTo>
                  <a:lnTo>
                    <a:pt x="21" y="18"/>
                  </a:lnTo>
                  <a:lnTo>
                    <a:pt x="23" y="18"/>
                  </a:lnTo>
                  <a:lnTo>
                    <a:pt x="23" y="21"/>
                  </a:lnTo>
                  <a:lnTo>
                    <a:pt x="25" y="21"/>
                  </a:lnTo>
                  <a:lnTo>
                    <a:pt x="25" y="23"/>
                  </a:lnTo>
                  <a:lnTo>
                    <a:pt x="25" y="25"/>
                  </a:lnTo>
                  <a:lnTo>
                    <a:pt x="25" y="28"/>
                  </a:lnTo>
                  <a:lnTo>
                    <a:pt x="28" y="28"/>
                  </a:lnTo>
                  <a:lnTo>
                    <a:pt x="28" y="30"/>
                  </a:lnTo>
                  <a:lnTo>
                    <a:pt x="30" y="30"/>
                  </a:lnTo>
                  <a:lnTo>
                    <a:pt x="33" y="28"/>
                  </a:lnTo>
                  <a:lnTo>
                    <a:pt x="35" y="25"/>
                  </a:lnTo>
                  <a:lnTo>
                    <a:pt x="37" y="28"/>
                  </a:lnTo>
                  <a:lnTo>
                    <a:pt x="37" y="30"/>
                  </a:lnTo>
                  <a:lnTo>
                    <a:pt x="37" y="33"/>
                  </a:lnTo>
                  <a:lnTo>
                    <a:pt x="40" y="33"/>
                  </a:lnTo>
                  <a:lnTo>
                    <a:pt x="40" y="35"/>
                  </a:lnTo>
                  <a:lnTo>
                    <a:pt x="40" y="37"/>
                  </a:lnTo>
                  <a:lnTo>
                    <a:pt x="42" y="37"/>
                  </a:lnTo>
                  <a:lnTo>
                    <a:pt x="44" y="37"/>
                  </a:lnTo>
                  <a:lnTo>
                    <a:pt x="44" y="40"/>
                  </a:lnTo>
                  <a:lnTo>
                    <a:pt x="47" y="40"/>
                  </a:lnTo>
                  <a:lnTo>
                    <a:pt x="49" y="40"/>
                  </a:lnTo>
                  <a:lnTo>
                    <a:pt x="47" y="40"/>
                  </a:lnTo>
                  <a:lnTo>
                    <a:pt x="49" y="40"/>
                  </a:lnTo>
                  <a:lnTo>
                    <a:pt x="49" y="37"/>
                  </a:lnTo>
                  <a:lnTo>
                    <a:pt x="49" y="40"/>
                  </a:lnTo>
                  <a:lnTo>
                    <a:pt x="49" y="37"/>
                  </a:lnTo>
                  <a:lnTo>
                    <a:pt x="51" y="37"/>
                  </a:lnTo>
                  <a:lnTo>
                    <a:pt x="49" y="37"/>
                  </a:lnTo>
                  <a:lnTo>
                    <a:pt x="49" y="35"/>
                  </a:lnTo>
                  <a:lnTo>
                    <a:pt x="49" y="33"/>
                  </a:lnTo>
                  <a:lnTo>
                    <a:pt x="49" y="35"/>
                  </a:lnTo>
                  <a:lnTo>
                    <a:pt x="47" y="35"/>
                  </a:lnTo>
                  <a:lnTo>
                    <a:pt x="44" y="35"/>
                  </a:lnTo>
                  <a:lnTo>
                    <a:pt x="47" y="35"/>
                  </a:lnTo>
                  <a:lnTo>
                    <a:pt x="47" y="33"/>
                  </a:lnTo>
                  <a:lnTo>
                    <a:pt x="47" y="30"/>
                  </a:lnTo>
                  <a:lnTo>
                    <a:pt x="44" y="30"/>
                  </a:lnTo>
                  <a:lnTo>
                    <a:pt x="47" y="30"/>
                  </a:lnTo>
                  <a:lnTo>
                    <a:pt x="47" y="28"/>
                  </a:lnTo>
                  <a:lnTo>
                    <a:pt x="47" y="25"/>
                  </a:lnTo>
                  <a:lnTo>
                    <a:pt x="47" y="23"/>
                  </a:lnTo>
                  <a:lnTo>
                    <a:pt x="44" y="21"/>
                  </a:lnTo>
                  <a:lnTo>
                    <a:pt x="42" y="21"/>
                  </a:lnTo>
                  <a:lnTo>
                    <a:pt x="40" y="21"/>
                  </a:lnTo>
                  <a:lnTo>
                    <a:pt x="40" y="23"/>
                  </a:lnTo>
                  <a:lnTo>
                    <a:pt x="40" y="21"/>
                  </a:lnTo>
                  <a:lnTo>
                    <a:pt x="37" y="21"/>
                  </a:lnTo>
                  <a:lnTo>
                    <a:pt x="37" y="18"/>
                  </a:lnTo>
                  <a:lnTo>
                    <a:pt x="40" y="18"/>
                  </a:lnTo>
                  <a:lnTo>
                    <a:pt x="42" y="18"/>
                  </a:lnTo>
                  <a:lnTo>
                    <a:pt x="42" y="16"/>
                  </a:lnTo>
                  <a:lnTo>
                    <a:pt x="42" y="14"/>
                  </a:lnTo>
                  <a:lnTo>
                    <a:pt x="44" y="14"/>
                  </a:lnTo>
                  <a:lnTo>
                    <a:pt x="42" y="14"/>
                  </a:lnTo>
                  <a:lnTo>
                    <a:pt x="42" y="11"/>
                  </a:lnTo>
                  <a:lnTo>
                    <a:pt x="40" y="11"/>
                  </a:lnTo>
                  <a:lnTo>
                    <a:pt x="37" y="11"/>
                  </a:lnTo>
                  <a:lnTo>
                    <a:pt x="40" y="9"/>
                  </a:lnTo>
                  <a:lnTo>
                    <a:pt x="42" y="9"/>
                  </a:lnTo>
                  <a:lnTo>
                    <a:pt x="40" y="7"/>
                  </a:lnTo>
                  <a:lnTo>
                    <a:pt x="40" y="4"/>
                  </a:lnTo>
                  <a:lnTo>
                    <a:pt x="42" y="4"/>
                  </a:lnTo>
                  <a:lnTo>
                    <a:pt x="42" y="7"/>
                  </a:lnTo>
                  <a:lnTo>
                    <a:pt x="44" y="7"/>
                  </a:lnTo>
                  <a:lnTo>
                    <a:pt x="44" y="4"/>
                  </a:lnTo>
                  <a:lnTo>
                    <a:pt x="42" y="4"/>
                  </a:lnTo>
                  <a:lnTo>
                    <a:pt x="40" y="4"/>
                  </a:lnTo>
                  <a:lnTo>
                    <a:pt x="37" y="4"/>
                  </a:lnTo>
                  <a:lnTo>
                    <a:pt x="35" y="4"/>
                  </a:lnTo>
                  <a:lnTo>
                    <a:pt x="35" y="7"/>
                  </a:lnTo>
                  <a:lnTo>
                    <a:pt x="33" y="7"/>
                  </a:lnTo>
                  <a:lnTo>
                    <a:pt x="33" y="9"/>
                  </a:lnTo>
                  <a:lnTo>
                    <a:pt x="33" y="11"/>
                  </a:lnTo>
                  <a:lnTo>
                    <a:pt x="30" y="11"/>
                  </a:lnTo>
                  <a:lnTo>
                    <a:pt x="28" y="11"/>
                  </a:lnTo>
                  <a:lnTo>
                    <a:pt x="28" y="9"/>
                  </a:lnTo>
                  <a:lnTo>
                    <a:pt x="25" y="9"/>
                  </a:lnTo>
                  <a:lnTo>
                    <a:pt x="23" y="9"/>
                  </a:lnTo>
                  <a:lnTo>
                    <a:pt x="23" y="7"/>
                  </a:lnTo>
                  <a:lnTo>
                    <a:pt x="21" y="7"/>
                  </a:lnTo>
                  <a:lnTo>
                    <a:pt x="18" y="7"/>
                  </a:lnTo>
                  <a:lnTo>
                    <a:pt x="16" y="7"/>
                  </a:lnTo>
                  <a:lnTo>
                    <a:pt x="14" y="7"/>
                  </a:lnTo>
                  <a:lnTo>
                    <a:pt x="11" y="4"/>
                  </a:lnTo>
                  <a:lnTo>
                    <a:pt x="9" y="4"/>
                  </a:lnTo>
                  <a:lnTo>
                    <a:pt x="9" y="2"/>
                  </a:lnTo>
                  <a:lnTo>
                    <a:pt x="7" y="2"/>
                  </a:lnTo>
                  <a:lnTo>
                    <a:pt x="4" y="2"/>
                  </a:lnTo>
                  <a:lnTo>
                    <a:pt x="4" y="0"/>
                  </a:lnTo>
                  <a:lnTo>
                    <a:pt x="2" y="0"/>
                  </a:lnTo>
                  <a:lnTo>
                    <a:pt x="2" y="2"/>
                  </a:lnTo>
                </a:path>
              </a:pathLst>
            </a:custGeom>
            <a:noFill/>
            <a:ln w="7938">
              <a:solidFill>
                <a:schemeClr val="bg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GT"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Freeform 9">
              <a:extLst>
                <a:ext uri="{FF2B5EF4-FFF2-40B4-BE49-F238E27FC236}">
                  <a16:creationId xmlns:a16="http://schemas.microsoft.com/office/drawing/2014/main" id="{419230AE-FDAA-9C44-8C89-0C3CEA57E33A}"/>
                </a:ext>
              </a:extLst>
            </p:cNvPr>
            <p:cNvSpPr>
              <a:spLocks/>
            </p:cNvSpPr>
            <p:nvPr/>
          </p:nvSpPr>
          <p:spPr bwMode="auto">
            <a:xfrm>
              <a:off x="5386124" y="4893815"/>
              <a:ext cx="43722" cy="37461"/>
            </a:xfrm>
            <a:custGeom>
              <a:avLst/>
              <a:gdLst>
                <a:gd name="T0" fmla="*/ 7 w 40"/>
                <a:gd name="T1" fmla="*/ 0 h 33"/>
                <a:gd name="T2" fmla="*/ 7 w 40"/>
                <a:gd name="T3" fmla="*/ 4 h 33"/>
                <a:gd name="T4" fmla="*/ 4 w 40"/>
                <a:gd name="T5" fmla="*/ 2 h 33"/>
                <a:gd name="T6" fmla="*/ 2 w 40"/>
                <a:gd name="T7" fmla="*/ 0 h 33"/>
                <a:gd name="T8" fmla="*/ 0 w 40"/>
                <a:gd name="T9" fmla="*/ 2 h 33"/>
                <a:gd name="T10" fmla="*/ 2 w 40"/>
                <a:gd name="T11" fmla="*/ 4 h 33"/>
                <a:gd name="T12" fmla="*/ 4 w 40"/>
                <a:gd name="T13" fmla="*/ 7 h 33"/>
                <a:gd name="T14" fmla="*/ 7 w 40"/>
                <a:gd name="T15" fmla="*/ 9 h 33"/>
                <a:gd name="T16" fmla="*/ 9 w 40"/>
                <a:gd name="T17" fmla="*/ 11 h 33"/>
                <a:gd name="T18" fmla="*/ 9 w 40"/>
                <a:gd name="T19" fmla="*/ 16 h 33"/>
                <a:gd name="T20" fmla="*/ 9 w 40"/>
                <a:gd name="T21" fmla="*/ 21 h 33"/>
                <a:gd name="T22" fmla="*/ 11 w 40"/>
                <a:gd name="T23" fmla="*/ 23 h 33"/>
                <a:gd name="T24" fmla="*/ 11 w 40"/>
                <a:gd name="T25" fmla="*/ 23 h 33"/>
                <a:gd name="T26" fmla="*/ 14 w 40"/>
                <a:gd name="T27" fmla="*/ 26 h 33"/>
                <a:gd name="T28" fmla="*/ 16 w 40"/>
                <a:gd name="T29" fmla="*/ 28 h 33"/>
                <a:gd name="T30" fmla="*/ 19 w 40"/>
                <a:gd name="T31" fmla="*/ 30 h 33"/>
                <a:gd name="T32" fmla="*/ 23 w 40"/>
                <a:gd name="T33" fmla="*/ 30 h 33"/>
                <a:gd name="T34" fmla="*/ 23 w 40"/>
                <a:gd name="T35" fmla="*/ 30 h 33"/>
                <a:gd name="T36" fmla="*/ 26 w 40"/>
                <a:gd name="T37" fmla="*/ 33 h 33"/>
                <a:gd name="T38" fmla="*/ 30 w 40"/>
                <a:gd name="T39" fmla="*/ 33 h 33"/>
                <a:gd name="T40" fmla="*/ 33 w 40"/>
                <a:gd name="T41" fmla="*/ 28 h 33"/>
                <a:gd name="T42" fmla="*/ 33 w 40"/>
                <a:gd name="T43" fmla="*/ 23 h 33"/>
                <a:gd name="T44" fmla="*/ 33 w 40"/>
                <a:gd name="T45" fmla="*/ 18 h 33"/>
                <a:gd name="T46" fmla="*/ 30 w 40"/>
                <a:gd name="T47" fmla="*/ 14 h 33"/>
                <a:gd name="T48" fmla="*/ 33 w 40"/>
                <a:gd name="T49" fmla="*/ 11 h 33"/>
                <a:gd name="T50" fmla="*/ 35 w 40"/>
                <a:gd name="T51" fmla="*/ 9 h 33"/>
                <a:gd name="T52" fmla="*/ 37 w 40"/>
                <a:gd name="T53" fmla="*/ 7 h 33"/>
                <a:gd name="T54" fmla="*/ 37 w 40"/>
                <a:gd name="T55" fmla="*/ 7 h 33"/>
                <a:gd name="T56" fmla="*/ 37 w 40"/>
                <a:gd name="T57" fmla="*/ 7 h 33"/>
                <a:gd name="T58" fmla="*/ 33 w 40"/>
                <a:gd name="T59" fmla="*/ 7 h 33"/>
                <a:gd name="T60" fmla="*/ 33 w 40"/>
                <a:gd name="T61" fmla="*/ 7 h 33"/>
                <a:gd name="T62" fmla="*/ 30 w 40"/>
                <a:gd name="T63" fmla="*/ 4 h 33"/>
                <a:gd name="T64" fmla="*/ 26 w 40"/>
                <a:gd name="T65" fmla="*/ 4 h 33"/>
                <a:gd name="T66" fmla="*/ 21 w 40"/>
                <a:gd name="T67" fmla="*/ 7 h 33"/>
                <a:gd name="T68" fmla="*/ 16 w 40"/>
                <a:gd name="T69" fmla="*/ 7 h 33"/>
                <a:gd name="T70" fmla="*/ 14 w 40"/>
                <a:gd name="T71" fmla="*/ 4 h 33"/>
                <a:gd name="T72" fmla="*/ 11 w 40"/>
                <a:gd name="T73" fmla="*/ 2 h 33"/>
                <a:gd name="T74" fmla="*/ 9 w 40"/>
                <a:gd name="T75" fmla="*/ 0 h 33"/>
                <a:gd name="T76" fmla="*/ 9 w 40"/>
                <a:gd name="T77" fmla="*/ 0 h 33"/>
                <a:gd name="T78" fmla="*/ 4 w 40"/>
                <a:gd name="T7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0" h="33">
                  <a:moveTo>
                    <a:pt x="4" y="0"/>
                  </a:moveTo>
                  <a:lnTo>
                    <a:pt x="7" y="0"/>
                  </a:lnTo>
                  <a:lnTo>
                    <a:pt x="7" y="2"/>
                  </a:lnTo>
                  <a:lnTo>
                    <a:pt x="7" y="4"/>
                  </a:lnTo>
                  <a:lnTo>
                    <a:pt x="7" y="2"/>
                  </a:lnTo>
                  <a:lnTo>
                    <a:pt x="4" y="2"/>
                  </a:lnTo>
                  <a:lnTo>
                    <a:pt x="4" y="0"/>
                  </a:lnTo>
                  <a:lnTo>
                    <a:pt x="2" y="0"/>
                  </a:lnTo>
                  <a:lnTo>
                    <a:pt x="0" y="0"/>
                  </a:lnTo>
                  <a:lnTo>
                    <a:pt x="0" y="2"/>
                  </a:lnTo>
                  <a:lnTo>
                    <a:pt x="2" y="2"/>
                  </a:lnTo>
                  <a:lnTo>
                    <a:pt x="2" y="4"/>
                  </a:lnTo>
                  <a:lnTo>
                    <a:pt x="2" y="7"/>
                  </a:lnTo>
                  <a:lnTo>
                    <a:pt x="4" y="7"/>
                  </a:lnTo>
                  <a:lnTo>
                    <a:pt x="4" y="9"/>
                  </a:lnTo>
                  <a:lnTo>
                    <a:pt x="7" y="9"/>
                  </a:lnTo>
                  <a:lnTo>
                    <a:pt x="7" y="11"/>
                  </a:lnTo>
                  <a:lnTo>
                    <a:pt x="9" y="11"/>
                  </a:lnTo>
                  <a:lnTo>
                    <a:pt x="9" y="14"/>
                  </a:lnTo>
                  <a:lnTo>
                    <a:pt x="9" y="16"/>
                  </a:lnTo>
                  <a:lnTo>
                    <a:pt x="9" y="18"/>
                  </a:lnTo>
                  <a:lnTo>
                    <a:pt x="9" y="21"/>
                  </a:lnTo>
                  <a:lnTo>
                    <a:pt x="11" y="21"/>
                  </a:lnTo>
                  <a:lnTo>
                    <a:pt x="11" y="23"/>
                  </a:lnTo>
                  <a:lnTo>
                    <a:pt x="11" y="21"/>
                  </a:lnTo>
                  <a:lnTo>
                    <a:pt x="11" y="23"/>
                  </a:lnTo>
                  <a:lnTo>
                    <a:pt x="14" y="23"/>
                  </a:lnTo>
                  <a:lnTo>
                    <a:pt x="14" y="26"/>
                  </a:lnTo>
                  <a:lnTo>
                    <a:pt x="16" y="26"/>
                  </a:lnTo>
                  <a:lnTo>
                    <a:pt x="16" y="28"/>
                  </a:lnTo>
                  <a:lnTo>
                    <a:pt x="19" y="28"/>
                  </a:lnTo>
                  <a:lnTo>
                    <a:pt x="19" y="30"/>
                  </a:lnTo>
                  <a:lnTo>
                    <a:pt x="21" y="30"/>
                  </a:lnTo>
                  <a:lnTo>
                    <a:pt x="23" y="30"/>
                  </a:lnTo>
                  <a:lnTo>
                    <a:pt x="23" y="33"/>
                  </a:lnTo>
                  <a:lnTo>
                    <a:pt x="23" y="30"/>
                  </a:lnTo>
                  <a:lnTo>
                    <a:pt x="26" y="30"/>
                  </a:lnTo>
                  <a:lnTo>
                    <a:pt x="26" y="33"/>
                  </a:lnTo>
                  <a:lnTo>
                    <a:pt x="28" y="33"/>
                  </a:lnTo>
                  <a:lnTo>
                    <a:pt x="30" y="33"/>
                  </a:lnTo>
                  <a:lnTo>
                    <a:pt x="33" y="30"/>
                  </a:lnTo>
                  <a:lnTo>
                    <a:pt x="33" y="28"/>
                  </a:lnTo>
                  <a:lnTo>
                    <a:pt x="33" y="26"/>
                  </a:lnTo>
                  <a:lnTo>
                    <a:pt x="33" y="23"/>
                  </a:lnTo>
                  <a:lnTo>
                    <a:pt x="33" y="21"/>
                  </a:lnTo>
                  <a:lnTo>
                    <a:pt x="33" y="18"/>
                  </a:lnTo>
                  <a:lnTo>
                    <a:pt x="33" y="16"/>
                  </a:lnTo>
                  <a:lnTo>
                    <a:pt x="30" y="14"/>
                  </a:lnTo>
                  <a:lnTo>
                    <a:pt x="33" y="14"/>
                  </a:lnTo>
                  <a:lnTo>
                    <a:pt x="33" y="11"/>
                  </a:lnTo>
                  <a:lnTo>
                    <a:pt x="35" y="11"/>
                  </a:lnTo>
                  <a:lnTo>
                    <a:pt x="35" y="9"/>
                  </a:lnTo>
                  <a:lnTo>
                    <a:pt x="37" y="9"/>
                  </a:lnTo>
                  <a:lnTo>
                    <a:pt x="37" y="7"/>
                  </a:lnTo>
                  <a:lnTo>
                    <a:pt x="40" y="7"/>
                  </a:lnTo>
                  <a:lnTo>
                    <a:pt x="37" y="7"/>
                  </a:lnTo>
                  <a:lnTo>
                    <a:pt x="37" y="4"/>
                  </a:lnTo>
                  <a:lnTo>
                    <a:pt x="37" y="7"/>
                  </a:lnTo>
                  <a:lnTo>
                    <a:pt x="35" y="7"/>
                  </a:lnTo>
                  <a:lnTo>
                    <a:pt x="33" y="7"/>
                  </a:lnTo>
                  <a:lnTo>
                    <a:pt x="33" y="4"/>
                  </a:lnTo>
                  <a:lnTo>
                    <a:pt x="33" y="7"/>
                  </a:lnTo>
                  <a:lnTo>
                    <a:pt x="30" y="7"/>
                  </a:lnTo>
                  <a:lnTo>
                    <a:pt x="30" y="4"/>
                  </a:lnTo>
                  <a:lnTo>
                    <a:pt x="28" y="4"/>
                  </a:lnTo>
                  <a:lnTo>
                    <a:pt x="26" y="4"/>
                  </a:lnTo>
                  <a:lnTo>
                    <a:pt x="23" y="7"/>
                  </a:lnTo>
                  <a:lnTo>
                    <a:pt x="21" y="7"/>
                  </a:lnTo>
                  <a:lnTo>
                    <a:pt x="19" y="7"/>
                  </a:lnTo>
                  <a:lnTo>
                    <a:pt x="16" y="7"/>
                  </a:lnTo>
                  <a:lnTo>
                    <a:pt x="16" y="4"/>
                  </a:lnTo>
                  <a:lnTo>
                    <a:pt x="14" y="4"/>
                  </a:lnTo>
                  <a:lnTo>
                    <a:pt x="11" y="4"/>
                  </a:lnTo>
                  <a:lnTo>
                    <a:pt x="11" y="2"/>
                  </a:lnTo>
                  <a:lnTo>
                    <a:pt x="9" y="2"/>
                  </a:lnTo>
                  <a:lnTo>
                    <a:pt x="9" y="0"/>
                  </a:lnTo>
                  <a:lnTo>
                    <a:pt x="11" y="0"/>
                  </a:lnTo>
                  <a:lnTo>
                    <a:pt x="9" y="0"/>
                  </a:lnTo>
                  <a:lnTo>
                    <a:pt x="7" y="0"/>
                  </a:lnTo>
                  <a:lnTo>
                    <a:pt x="4" y="0"/>
                  </a:lnTo>
                </a:path>
              </a:pathLst>
            </a:custGeom>
            <a:noFill/>
            <a:ln w="7938">
              <a:solidFill>
                <a:schemeClr val="bg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GT"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Freeform 10">
              <a:extLst>
                <a:ext uri="{FF2B5EF4-FFF2-40B4-BE49-F238E27FC236}">
                  <a16:creationId xmlns:a16="http://schemas.microsoft.com/office/drawing/2014/main" id="{66313014-FAC0-8347-88E8-B14CA33407D4}"/>
                </a:ext>
              </a:extLst>
            </p:cNvPr>
            <p:cNvSpPr>
              <a:spLocks/>
            </p:cNvSpPr>
            <p:nvPr/>
          </p:nvSpPr>
          <p:spPr bwMode="auto">
            <a:xfrm>
              <a:off x="3614299" y="3989083"/>
              <a:ext cx="821970" cy="855919"/>
            </a:xfrm>
            <a:custGeom>
              <a:avLst/>
              <a:gdLst>
                <a:gd name="T0" fmla="*/ 606 w 752"/>
                <a:gd name="T1" fmla="*/ 144 h 754"/>
                <a:gd name="T2" fmla="*/ 613 w 752"/>
                <a:gd name="T3" fmla="*/ 177 h 754"/>
                <a:gd name="T4" fmla="*/ 617 w 752"/>
                <a:gd name="T5" fmla="*/ 250 h 754"/>
                <a:gd name="T6" fmla="*/ 627 w 752"/>
                <a:gd name="T7" fmla="*/ 274 h 754"/>
                <a:gd name="T8" fmla="*/ 610 w 752"/>
                <a:gd name="T9" fmla="*/ 288 h 754"/>
                <a:gd name="T10" fmla="*/ 620 w 752"/>
                <a:gd name="T11" fmla="*/ 293 h 754"/>
                <a:gd name="T12" fmla="*/ 639 w 752"/>
                <a:gd name="T13" fmla="*/ 309 h 754"/>
                <a:gd name="T14" fmla="*/ 653 w 752"/>
                <a:gd name="T15" fmla="*/ 344 h 754"/>
                <a:gd name="T16" fmla="*/ 674 w 752"/>
                <a:gd name="T17" fmla="*/ 349 h 754"/>
                <a:gd name="T18" fmla="*/ 700 w 752"/>
                <a:gd name="T19" fmla="*/ 340 h 754"/>
                <a:gd name="T20" fmla="*/ 723 w 752"/>
                <a:gd name="T21" fmla="*/ 356 h 754"/>
                <a:gd name="T22" fmla="*/ 726 w 752"/>
                <a:gd name="T23" fmla="*/ 382 h 754"/>
                <a:gd name="T24" fmla="*/ 719 w 752"/>
                <a:gd name="T25" fmla="*/ 474 h 754"/>
                <a:gd name="T26" fmla="*/ 674 w 752"/>
                <a:gd name="T27" fmla="*/ 523 h 754"/>
                <a:gd name="T28" fmla="*/ 624 w 752"/>
                <a:gd name="T29" fmla="*/ 570 h 754"/>
                <a:gd name="T30" fmla="*/ 589 w 752"/>
                <a:gd name="T31" fmla="*/ 596 h 754"/>
                <a:gd name="T32" fmla="*/ 563 w 752"/>
                <a:gd name="T33" fmla="*/ 611 h 754"/>
                <a:gd name="T34" fmla="*/ 549 w 752"/>
                <a:gd name="T35" fmla="*/ 592 h 754"/>
                <a:gd name="T36" fmla="*/ 518 w 752"/>
                <a:gd name="T37" fmla="*/ 611 h 754"/>
                <a:gd name="T38" fmla="*/ 500 w 752"/>
                <a:gd name="T39" fmla="*/ 629 h 754"/>
                <a:gd name="T40" fmla="*/ 492 w 752"/>
                <a:gd name="T41" fmla="*/ 589 h 754"/>
                <a:gd name="T42" fmla="*/ 483 w 752"/>
                <a:gd name="T43" fmla="*/ 561 h 754"/>
                <a:gd name="T44" fmla="*/ 474 w 752"/>
                <a:gd name="T45" fmla="*/ 530 h 754"/>
                <a:gd name="T46" fmla="*/ 448 w 752"/>
                <a:gd name="T47" fmla="*/ 559 h 754"/>
                <a:gd name="T48" fmla="*/ 424 w 752"/>
                <a:gd name="T49" fmla="*/ 570 h 754"/>
                <a:gd name="T50" fmla="*/ 403 w 752"/>
                <a:gd name="T51" fmla="*/ 599 h 754"/>
                <a:gd name="T52" fmla="*/ 396 w 752"/>
                <a:gd name="T53" fmla="*/ 632 h 754"/>
                <a:gd name="T54" fmla="*/ 368 w 752"/>
                <a:gd name="T55" fmla="*/ 658 h 754"/>
                <a:gd name="T56" fmla="*/ 368 w 752"/>
                <a:gd name="T57" fmla="*/ 691 h 754"/>
                <a:gd name="T58" fmla="*/ 354 w 752"/>
                <a:gd name="T59" fmla="*/ 726 h 754"/>
                <a:gd name="T60" fmla="*/ 344 w 752"/>
                <a:gd name="T61" fmla="*/ 754 h 754"/>
                <a:gd name="T62" fmla="*/ 304 w 752"/>
                <a:gd name="T63" fmla="*/ 749 h 754"/>
                <a:gd name="T64" fmla="*/ 266 w 752"/>
                <a:gd name="T65" fmla="*/ 735 h 754"/>
                <a:gd name="T66" fmla="*/ 193 w 752"/>
                <a:gd name="T67" fmla="*/ 717 h 754"/>
                <a:gd name="T68" fmla="*/ 123 w 752"/>
                <a:gd name="T69" fmla="*/ 698 h 754"/>
                <a:gd name="T70" fmla="*/ 59 w 752"/>
                <a:gd name="T71" fmla="*/ 643 h 754"/>
                <a:gd name="T72" fmla="*/ 7 w 752"/>
                <a:gd name="T73" fmla="*/ 615 h 754"/>
                <a:gd name="T74" fmla="*/ 33 w 752"/>
                <a:gd name="T75" fmla="*/ 589 h 754"/>
                <a:gd name="T76" fmla="*/ 54 w 752"/>
                <a:gd name="T77" fmla="*/ 563 h 754"/>
                <a:gd name="T78" fmla="*/ 78 w 752"/>
                <a:gd name="T79" fmla="*/ 549 h 754"/>
                <a:gd name="T80" fmla="*/ 109 w 752"/>
                <a:gd name="T81" fmla="*/ 526 h 754"/>
                <a:gd name="T82" fmla="*/ 156 w 752"/>
                <a:gd name="T83" fmla="*/ 528 h 754"/>
                <a:gd name="T84" fmla="*/ 191 w 752"/>
                <a:gd name="T85" fmla="*/ 523 h 754"/>
                <a:gd name="T86" fmla="*/ 219 w 752"/>
                <a:gd name="T87" fmla="*/ 512 h 754"/>
                <a:gd name="T88" fmla="*/ 255 w 752"/>
                <a:gd name="T89" fmla="*/ 521 h 754"/>
                <a:gd name="T90" fmla="*/ 295 w 752"/>
                <a:gd name="T91" fmla="*/ 521 h 754"/>
                <a:gd name="T92" fmla="*/ 328 w 752"/>
                <a:gd name="T93" fmla="*/ 512 h 754"/>
                <a:gd name="T94" fmla="*/ 363 w 752"/>
                <a:gd name="T95" fmla="*/ 495 h 754"/>
                <a:gd name="T96" fmla="*/ 375 w 752"/>
                <a:gd name="T97" fmla="*/ 457 h 754"/>
                <a:gd name="T98" fmla="*/ 370 w 752"/>
                <a:gd name="T99" fmla="*/ 420 h 754"/>
                <a:gd name="T100" fmla="*/ 386 w 752"/>
                <a:gd name="T101" fmla="*/ 389 h 754"/>
                <a:gd name="T102" fmla="*/ 401 w 752"/>
                <a:gd name="T103" fmla="*/ 356 h 754"/>
                <a:gd name="T104" fmla="*/ 434 w 752"/>
                <a:gd name="T105" fmla="*/ 337 h 754"/>
                <a:gd name="T106" fmla="*/ 438 w 752"/>
                <a:gd name="T107" fmla="*/ 309 h 754"/>
                <a:gd name="T108" fmla="*/ 478 w 752"/>
                <a:gd name="T109" fmla="*/ 278 h 754"/>
                <a:gd name="T110" fmla="*/ 481 w 752"/>
                <a:gd name="T111" fmla="*/ 241 h 754"/>
                <a:gd name="T112" fmla="*/ 488 w 752"/>
                <a:gd name="T113" fmla="*/ 203 h 754"/>
                <a:gd name="T114" fmla="*/ 490 w 752"/>
                <a:gd name="T115" fmla="*/ 175 h 754"/>
                <a:gd name="T116" fmla="*/ 460 w 752"/>
                <a:gd name="T117" fmla="*/ 142 h 754"/>
                <a:gd name="T118" fmla="*/ 471 w 752"/>
                <a:gd name="T119" fmla="*/ 90 h 754"/>
                <a:gd name="T120" fmla="*/ 573 w 752"/>
                <a:gd name="T121" fmla="*/ 48 h 754"/>
                <a:gd name="T122" fmla="*/ 643 w 752"/>
                <a:gd name="T123" fmla="*/ 57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52" h="754">
                  <a:moveTo>
                    <a:pt x="648" y="83"/>
                  </a:moveTo>
                  <a:lnTo>
                    <a:pt x="646" y="83"/>
                  </a:lnTo>
                  <a:lnTo>
                    <a:pt x="639" y="90"/>
                  </a:lnTo>
                  <a:lnTo>
                    <a:pt x="636" y="92"/>
                  </a:lnTo>
                  <a:lnTo>
                    <a:pt x="622" y="104"/>
                  </a:lnTo>
                  <a:lnTo>
                    <a:pt x="620" y="106"/>
                  </a:lnTo>
                  <a:lnTo>
                    <a:pt x="613" y="114"/>
                  </a:lnTo>
                  <a:lnTo>
                    <a:pt x="610" y="114"/>
                  </a:lnTo>
                  <a:lnTo>
                    <a:pt x="610" y="116"/>
                  </a:lnTo>
                  <a:lnTo>
                    <a:pt x="608" y="116"/>
                  </a:lnTo>
                  <a:lnTo>
                    <a:pt x="608" y="121"/>
                  </a:lnTo>
                  <a:lnTo>
                    <a:pt x="608" y="128"/>
                  </a:lnTo>
                  <a:lnTo>
                    <a:pt x="610" y="130"/>
                  </a:lnTo>
                  <a:lnTo>
                    <a:pt x="610" y="137"/>
                  </a:lnTo>
                  <a:lnTo>
                    <a:pt x="610" y="139"/>
                  </a:lnTo>
                  <a:lnTo>
                    <a:pt x="608" y="139"/>
                  </a:lnTo>
                  <a:lnTo>
                    <a:pt x="608" y="142"/>
                  </a:lnTo>
                  <a:lnTo>
                    <a:pt x="606" y="142"/>
                  </a:lnTo>
                  <a:lnTo>
                    <a:pt x="606" y="144"/>
                  </a:lnTo>
                  <a:lnTo>
                    <a:pt x="606" y="146"/>
                  </a:lnTo>
                  <a:lnTo>
                    <a:pt x="606" y="149"/>
                  </a:lnTo>
                  <a:lnTo>
                    <a:pt x="603" y="149"/>
                  </a:lnTo>
                  <a:lnTo>
                    <a:pt x="603" y="151"/>
                  </a:lnTo>
                  <a:lnTo>
                    <a:pt x="603" y="154"/>
                  </a:lnTo>
                  <a:lnTo>
                    <a:pt x="606" y="156"/>
                  </a:lnTo>
                  <a:lnTo>
                    <a:pt x="606" y="158"/>
                  </a:lnTo>
                  <a:lnTo>
                    <a:pt x="608" y="161"/>
                  </a:lnTo>
                  <a:lnTo>
                    <a:pt x="610" y="161"/>
                  </a:lnTo>
                  <a:lnTo>
                    <a:pt x="610" y="163"/>
                  </a:lnTo>
                  <a:lnTo>
                    <a:pt x="610" y="165"/>
                  </a:lnTo>
                  <a:lnTo>
                    <a:pt x="610" y="168"/>
                  </a:lnTo>
                  <a:lnTo>
                    <a:pt x="608" y="168"/>
                  </a:lnTo>
                  <a:lnTo>
                    <a:pt x="606" y="170"/>
                  </a:lnTo>
                  <a:lnTo>
                    <a:pt x="606" y="172"/>
                  </a:lnTo>
                  <a:lnTo>
                    <a:pt x="608" y="172"/>
                  </a:lnTo>
                  <a:lnTo>
                    <a:pt x="610" y="172"/>
                  </a:lnTo>
                  <a:lnTo>
                    <a:pt x="613" y="175"/>
                  </a:lnTo>
                  <a:lnTo>
                    <a:pt x="613" y="177"/>
                  </a:lnTo>
                  <a:lnTo>
                    <a:pt x="613" y="194"/>
                  </a:lnTo>
                  <a:lnTo>
                    <a:pt x="615" y="201"/>
                  </a:lnTo>
                  <a:lnTo>
                    <a:pt x="615" y="203"/>
                  </a:lnTo>
                  <a:lnTo>
                    <a:pt x="615" y="205"/>
                  </a:lnTo>
                  <a:lnTo>
                    <a:pt x="617" y="205"/>
                  </a:lnTo>
                  <a:lnTo>
                    <a:pt x="615" y="205"/>
                  </a:lnTo>
                  <a:lnTo>
                    <a:pt x="615" y="208"/>
                  </a:lnTo>
                  <a:lnTo>
                    <a:pt x="615" y="210"/>
                  </a:lnTo>
                  <a:lnTo>
                    <a:pt x="615" y="212"/>
                  </a:lnTo>
                  <a:lnTo>
                    <a:pt x="615" y="215"/>
                  </a:lnTo>
                  <a:lnTo>
                    <a:pt x="617" y="215"/>
                  </a:lnTo>
                  <a:lnTo>
                    <a:pt x="617" y="217"/>
                  </a:lnTo>
                  <a:lnTo>
                    <a:pt x="617" y="220"/>
                  </a:lnTo>
                  <a:lnTo>
                    <a:pt x="617" y="222"/>
                  </a:lnTo>
                  <a:lnTo>
                    <a:pt x="617" y="231"/>
                  </a:lnTo>
                  <a:lnTo>
                    <a:pt x="617" y="241"/>
                  </a:lnTo>
                  <a:lnTo>
                    <a:pt x="615" y="245"/>
                  </a:lnTo>
                  <a:lnTo>
                    <a:pt x="615" y="248"/>
                  </a:lnTo>
                  <a:lnTo>
                    <a:pt x="617" y="250"/>
                  </a:lnTo>
                  <a:lnTo>
                    <a:pt x="615" y="252"/>
                  </a:lnTo>
                  <a:lnTo>
                    <a:pt x="615" y="255"/>
                  </a:lnTo>
                  <a:lnTo>
                    <a:pt x="617" y="255"/>
                  </a:lnTo>
                  <a:lnTo>
                    <a:pt x="617" y="257"/>
                  </a:lnTo>
                  <a:lnTo>
                    <a:pt x="615" y="257"/>
                  </a:lnTo>
                  <a:lnTo>
                    <a:pt x="617" y="257"/>
                  </a:lnTo>
                  <a:lnTo>
                    <a:pt x="617" y="260"/>
                  </a:lnTo>
                  <a:lnTo>
                    <a:pt x="617" y="257"/>
                  </a:lnTo>
                  <a:lnTo>
                    <a:pt x="617" y="260"/>
                  </a:lnTo>
                  <a:lnTo>
                    <a:pt x="620" y="260"/>
                  </a:lnTo>
                  <a:lnTo>
                    <a:pt x="622" y="260"/>
                  </a:lnTo>
                  <a:lnTo>
                    <a:pt x="622" y="262"/>
                  </a:lnTo>
                  <a:lnTo>
                    <a:pt x="624" y="262"/>
                  </a:lnTo>
                  <a:lnTo>
                    <a:pt x="624" y="264"/>
                  </a:lnTo>
                  <a:lnTo>
                    <a:pt x="624" y="267"/>
                  </a:lnTo>
                  <a:lnTo>
                    <a:pt x="627" y="267"/>
                  </a:lnTo>
                  <a:lnTo>
                    <a:pt x="627" y="269"/>
                  </a:lnTo>
                  <a:lnTo>
                    <a:pt x="627" y="271"/>
                  </a:lnTo>
                  <a:lnTo>
                    <a:pt x="627" y="274"/>
                  </a:lnTo>
                  <a:lnTo>
                    <a:pt x="624" y="274"/>
                  </a:lnTo>
                  <a:lnTo>
                    <a:pt x="627" y="274"/>
                  </a:lnTo>
                  <a:lnTo>
                    <a:pt x="627" y="276"/>
                  </a:lnTo>
                  <a:lnTo>
                    <a:pt x="629" y="276"/>
                  </a:lnTo>
                  <a:lnTo>
                    <a:pt x="627" y="276"/>
                  </a:lnTo>
                  <a:lnTo>
                    <a:pt x="627" y="278"/>
                  </a:lnTo>
                  <a:lnTo>
                    <a:pt x="624" y="278"/>
                  </a:lnTo>
                  <a:lnTo>
                    <a:pt x="624" y="276"/>
                  </a:lnTo>
                  <a:lnTo>
                    <a:pt x="622" y="276"/>
                  </a:lnTo>
                  <a:lnTo>
                    <a:pt x="622" y="278"/>
                  </a:lnTo>
                  <a:lnTo>
                    <a:pt x="624" y="278"/>
                  </a:lnTo>
                  <a:lnTo>
                    <a:pt x="622" y="278"/>
                  </a:lnTo>
                  <a:lnTo>
                    <a:pt x="622" y="281"/>
                  </a:lnTo>
                  <a:lnTo>
                    <a:pt x="620" y="281"/>
                  </a:lnTo>
                  <a:lnTo>
                    <a:pt x="617" y="283"/>
                  </a:lnTo>
                  <a:lnTo>
                    <a:pt x="615" y="285"/>
                  </a:lnTo>
                  <a:lnTo>
                    <a:pt x="613" y="285"/>
                  </a:lnTo>
                  <a:lnTo>
                    <a:pt x="610" y="285"/>
                  </a:lnTo>
                  <a:lnTo>
                    <a:pt x="610" y="288"/>
                  </a:lnTo>
                  <a:lnTo>
                    <a:pt x="608" y="288"/>
                  </a:lnTo>
                  <a:lnTo>
                    <a:pt x="608" y="290"/>
                  </a:lnTo>
                  <a:lnTo>
                    <a:pt x="606" y="290"/>
                  </a:lnTo>
                  <a:lnTo>
                    <a:pt x="606" y="293"/>
                  </a:lnTo>
                  <a:lnTo>
                    <a:pt x="603" y="293"/>
                  </a:lnTo>
                  <a:lnTo>
                    <a:pt x="603" y="295"/>
                  </a:lnTo>
                  <a:lnTo>
                    <a:pt x="601" y="295"/>
                  </a:lnTo>
                  <a:lnTo>
                    <a:pt x="603" y="295"/>
                  </a:lnTo>
                  <a:lnTo>
                    <a:pt x="603" y="297"/>
                  </a:lnTo>
                  <a:lnTo>
                    <a:pt x="606" y="297"/>
                  </a:lnTo>
                  <a:lnTo>
                    <a:pt x="608" y="297"/>
                  </a:lnTo>
                  <a:lnTo>
                    <a:pt x="610" y="297"/>
                  </a:lnTo>
                  <a:lnTo>
                    <a:pt x="610" y="295"/>
                  </a:lnTo>
                  <a:lnTo>
                    <a:pt x="613" y="295"/>
                  </a:lnTo>
                  <a:lnTo>
                    <a:pt x="615" y="295"/>
                  </a:lnTo>
                  <a:lnTo>
                    <a:pt x="615" y="293"/>
                  </a:lnTo>
                  <a:lnTo>
                    <a:pt x="615" y="295"/>
                  </a:lnTo>
                  <a:lnTo>
                    <a:pt x="617" y="293"/>
                  </a:lnTo>
                  <a:lnTo>
                    <a:pt x="620" y="293"/>
                  </a:lnTo>
                  <a:lnTo>
                    <a:pt x="620" y="295"/>
                  </a:lnTo>
                  <a:lnTo>
                    <a:pt x="622" y="295"/>
                  </a:lnTo>
                  <a:lnTo>
                    <a:pt x="622" y="293"/>
                  </a:lnTo>
                  <a:lnTo>
                    <a:pt x="624" y="293"/>
                  </a:lnTo>
                  <a:lnTo>
                    <a:pt x="624" y="290"/>
                  </a:lnTo>
                  <a:lnTo>
                    <a:pt x="627" y="290"/>
                  </a:lnTo>
                  <a:lnTo>
                    <a:pt x="627" y="293"/>
                  </a:lnTo>
                  <a:lnTo>
                    <a:pt x="629" y="293"/>
                  </a:lnTo>
                  <a:lnTo>
                    <a:pt x="631" y="293"/>
                  </a:lnTo>
                  <a:lnTo>
                    <a:pt x="634" y="293"/>
                  </a:lnTo>
                  <a:lnTo>
                    <a:pt x="634" y="295"/>
                  </a:lnTo>
                  <a:lnTo>
                    <a:pt x="634" y="297"/>
                  </a:lnTo>
                  <a:lnTo>
                    <a:pt x="636" y="297"/>
                  </a:lnTo>
                  <a:lnTo>
                    <a:pt x="636" y="300"/>
                  </a:lnTo>
                  <a:lnTo>
                    <a:pt x="636" y="302"/>
                  </a:lnTo>
                  <a:lnTo>
                    <a:pt x="636" y="304"/>
                  </a:lnTo>
                  <a:lnTo>
                    <a:pt x="636" y="307"/>
                  </a:lnTo>
                  <a:lnTo>
                    <a:pt x="636" y="309"/>
                  </a:lnTo>
                  <a:lnTo>
                    <a:pt x="639" y="309"/>
                  </a:lnTo>
                  <a:lnTo>
                    <a:pt x="639" y="311"/>
                  </a:lnTo>
                  <a:lnTo>
                    <a:pt x="641" y="311"/>
                  </a:lnTo>
                  <a:lnTo>
                    <a:pt x="641" y="314"/>
                  </a:lnTo>
                  <a:lnTo>
                    <a:pt x="643" y="316"/>
                  </a:lnTo>
                  <a:lnTo>
                    <a:pt x="643" y="318"/>
                  </a:lnTo>
                  <a:lnTo>
                    <a:pt x="643" y="321"/>
                  </a:lnTo>
                  <a:lnTo>
                    <a:pt x="643" y="323"/>
                  </a:lnTo>
                  <a:lnTo>
                    <a:pt x="646" y="323"/>
                  </a:lnTo>
                  <a:lnTo>
                    <a:pt x="646" y="326"/>
                  </a:lnTo>
                  <a:lnTo>
                    <a:pt x="648" y="326"/>
                  </a:lnTo>
                  <a:lnTo>
                    <a:pt x="648" y="323"/>
                  </a:lnTo>
                  <a:lnTo>
                    <a:pt x="648" y="326"/>
                  </a:lnTo>
                  <a:lnTo>
                    <a:pt x="648" y="328"/>
                  </a:lnTo>
                  <a:lnTo>
                    <a:pt x="648" y="330"/>
                  </a:lnTo>
                  <a:lnTo>
                    <a:pt x="648" y="333"/>
                  </a:lnTo>
                  <a:lnTo>
                    <a:pt x="650" y="333"/>
                  </a:lnTo>
                  <a:lnTo>
                    <a:pt x="650" y="335"/>
                  </a:lnTo>
                  <a:lnTo>
                    <a:pt x="653" y="342"/>
                  </a:lnTo>
                  <a:lnTo>
                    <a:pt x="653" y="344"/>
                  </a:lnTo>
                  <a:lnTo>
                    <a:pt x="655" y="344"/>
                  </a:lnTo>
                  <a:lnTo>
                    <a:pt x="657" y="344"/>
                  </a:lnTo>
                  <a:lnTo>
                    <a:pt x="657" y="347"/>
                  </a:lnTo>
                  <a:lnTo>
                    <a:pt x="655" y="347"/>
                  </a:lnTo>
                  <a:lnTo>
                    <a:pt x="657" y="349"/>
                  </a:lnTo>
                  <a:lnTo>
                    <a:pt x="660" y="349"/>
                  </a:lnTo>
                  <a:lnTo>
                    <a:pt x="662" y="349"/>
                  </a:lnTo>
                  <a:lnTo>
                    <a:pt x="662" y="351"/>
                  </a:lnTo>
                  <a:lnTo>
                    <a:pt x="664" y="351"/>
                  </a:lnTo>
                  <a:lnTo>
                    <a:pt x="662" y="351"/>
                  </a:lnTo>
                  <a:lnTo>
                    <a:pt x="664" y="351"/>
                  </a:lnTo>
                  <a:lnTo>
                    <a:pt x="664" y="349"/>
                  </a:lnTo>
                  <a:lnTo>
                    <a:pt x="664" y="351"/>
                  </a:lnTo>
                  <a:lnTo>
                    <a:pt x="667" y="351"/>
                  </a:lnTo>
                  <a:lnTo>
                    <a:pt x="669" y="351"/>
                  </a:lnTo>
                  <a:lnTo>
                    <a:pt x="669" y="349"/>
                  </a:lnTo>
                  <a:lnTo>
                    <a:pt x="671" y="351"/>
                  </a:lnTo>
                  <a:lnTo>
                    <a:pt x="671" y="349"/>
                  </a:lnTo>
                  <a:lnTo>
                    <a:pt x="674" y="349"/>
                  </a:lnTo>
                  <a:lnTo>
                    <a:pt x="674" y="347"/>
                  </a:lnTo>
                  <a:lnTo>
                    <a:pt x="676" y="347"/>
                  </a:lnTo>
                  <a:lnTo>
                    <a:pt x="676" y="344"/>
                  </a:lnTo>
                  <a:lnTo>
                    <a:pt x="681" y="344"/>
                  </a:lnTo>
                  <a:lnTo>
                    <a:pt x="681" y="342"/>
                  </a:lnTo>
                  <a:lnTo>
                    <a:pt x="683" y="342"/>
                  </a:lnTo>
                  <a:lnTo>
                    <a:pt x="686" y="340"/>
                  </a:lnTo>
                  <a:lnTo>
                    <a:pt x="686" y="342"/>
                  </a:lnTo>
                  <a:lnTo>
                    <a:pt x="688" y="342"/>
                  </a:lnTo>
                  <a:lnTo>
                    <a:pt x="688" y="340"/>
                  </a:lnTo>
                  <a:lnTo>
                    <a:pt x="690" y="340"/>
                  </a:lnTo>
                  <a:lnTo>
                    <a:pt x="690" y="337"/>
                  </a:lnTo>
                  <a:lnTo>
                    <a:pt x="693" y="337"/>
                  </a:lnTo>
                  <a:lnTo>
                    <a:pt x="695" y="337"/>
                  </a:lnTo>
                  <a:lnTo>
                    <a:pt x="695" y="340"/>
                  </a:lnTo>
                  <a:lnTo>
                    <a:pt x="697" y="340"/>
                  </a:lnTo>
                  <a:lnTo>
                    <a:pt x="697" y="337"/>
                  </a:lnTo>
                  <a:lnTo>
                    <a:pt x="697" y="340"/>
                  </a:lnTo>
                  <a:lnTo>
                    <a:pt x="700" y="340"/>
                  </a:lnTo>
                  <a:lnTo>
                    <a:pt x="702" y="340"/>
                  </a:lnTo>
                  <a:lnTo>
                    <a:pt x="704" y="340"/>
                  </a:lnTo>
                  <a:lnTo>
                    <a:pt x="707" y="342"/>
                  </a:lnTo>
                  <a:lnTo>
                    <a:pt x="709" y="342"/>
                  </a:lnTo>
                  <a:lnTo>
                    <a:pt x="709" y="340"/>
                  </a:lnTo>
                  <a:lnTo>
                    <a:pt x="712" y="340"/>
                  </a:lnTo>
                  <a:lnTo>
                    <a:pt x="712" y="342"/>
                  </a:lnTo>
                  <a:lnTo>
                    <a:pt x="714" y="342"/>
                  </a:lnTo>
                  <a:lnTo>
                    <a:pt x="716" y="342"/>
                  </a:lnTo>
                  <a:lnTo>
                    <a:pt x="719" y="342"/>
                  </a:lnTo>
                  <a:lnTo>
                    <a:pt x="721" y="342"/>
                  </a:lnTo>
                  <a:lnTo>
                    <a:pt x="721" y="344"/>
                  </a:lnTo>
                  <a:lnTo>
                    <a:pt x="723" y="344"/>
                  </a:lnTo>
                  <a:lnTo>
                    <a:pt x="726" y="347"/>
                  </a:lnTo>
                  <a:lnTo>
                    <a:pt x="723" y="347"/>
                  </a:lnTo>
                  <a:lnTo>
                    <a:pt x="723" y="349"/>
                  </a:lnTo>
                  <a:lnTo>
                    <a:pt x="723" y="351"/>
                  </a:lnTo>
                  <a:lnTo>
                    <a:pt x="723" y="354"/>
                  </a:lnTo>
                  <a:lnTo>
                    <a:pt x="723" y="356"/>
                  </a:lnTo>
                  <a:lnTo>
                    <a:pt x="721" y="356"/>
                  </a:lnTo>
                  <a:lnTo>
                    <a:pt x="721" y="358"/>
                  </a:lnTo>
                  <a:lnTo>
                    <a:pt x="719" y="358"/>
                  </a:lnTo>
                  <a:lnTo>
                    <a:pt x="719" y="361"/>
                  </a:lnTo>
                  <a:lnTo>
                    <a:pt x="716" y="361"/>
                  </a:lnTo>
                  <a:lnTo>
                    <a:pt x="716" y="363"/>
                  </a:lnTo>
                  <a:lnTo>
                    <a:pt x="716" y="366"/>
                  </a:lnTo>
                  <a:lnTo>
                    <a:pt x="714" y="366"/>
                  </a:lnTo>
                  <a:lnTo>
                    <a:pt x="714" y="368"/>
                  </a:lnTo>
                  <a:lnTo>
                    <a:pt x="714" y="370"/>
                  </a:lnTo>
                  <a:lnTo>
                    <a:pt x="714" y="373"/>
                  </a:lnTo>
                  <a:lnTo>
                    <a:pt x="714" y="375"/>
                  </a:lnTo>
                  <a:lnTo>
                    <a:pt x="716" y="375"/>
                  </a:lnTo>
                  <a:lnTo>
                    <a:pt x="716" y="380"/>
                  </a:lnTo>
                  <a:lnTo>
                    <a:pt x="719" y="380"/>
                  </a:lnTo>
                  <a:lnTo>
                    <a:pt x="721" y="380"/>
                  </a:lnTo>
                  <a:lnTo>
                    <a:pt x="721" y="382"/>
                  </a:lnTo>
                  <a:lnTo>
                    <a:pt x="723" y="382"/>
                  </a:lnTo>
                  <a:lnTo>
                    <a:pt x="726" y="382"/>
                  </a:lnTo>
                  <a:lnTo>
                    <a:pt x="728" y="384"/>
                  </a:lnTo>
                  <a:lnTo>
                    <a:pt x="730" y="384"/>
                  </a:lnTo>
                  <a:lnTo>
                    <a:pt x="733" y="384"/>
                  </a:lnTo>
                  <a:lnTo>
                    <a:pt x="733" y="387"/>
                  </a:lnTo>
                  <a:lnTo>
                    <a:pt x="735" y="387"/>
                  </a:lnTo>
                  <a:lnTo>
                    <a:pt x="737" y="387"/>
                  </a:lnTo>
                  <a:lnTo>
                    <a:pt x="737" y="389"/>
                  </a:lnTo>
                  <a:lnTo>
                    <a:pt x="740" y="389"/>
                  </a:lnTo>
                  <a:lnTo>
                    <a:pt x="740" y="391"/>
                  </a:lnTo>
                  <a:lnTo>
                    <a:pt x="742" y="391"/>
                  </a:lnTo>
                  <a:lnTo>
                    <a:pt x="742" y="394"/>
                  </a:lnTo>
                  <a:lnTo>
                    <a:pt x="742" y="396"/>
                  </a:lnTo>
                  <a:lnTo>
                    <a:pt x="744" y="396"/>
                  </a:lnTo>
                  <a:lnTo>
                    <a:pt x="749" y="403"/>
                  </a:lnTo>
                  <a:lnTo>
                    <a:pt x="752" y="422"/>
                  </a:lnTo>
                  <a:lnTo>
                    <a:pt x="749" y="427"/>
                  </a:lnTo>
                  <a:lnTo>
                    <a:pt x="747" y="434"/>
                  </a:lnTo>
                  <a:lnTo>
                    <a:pt x="742" y="446"/>
                  </a:lnTo>
                  <a:lnTo>
                    <a:pt x="719" y="474"/>
                  </a:lnTo>
                  <a:lnTo>
                    <a:pt x="716" y="476"/>
                  </a:lnTo>
                  <a:lnTo>
                    <a:pt x="716" y="479"/>
                  </a:lnTo>
                  <a:lnTo>
                    <a:pt x="714" y="490"/>
                  </a:lnTo>
                  <a:lnTo>
                    <a:pt x="714" y="493"/>
                  </a:lnTo>
                  <a:lnTo>
                    <a:pt x="714" y="495"/>
                  </a:lnTo>
                  <a:lnTo>
                    <a:pt x="714" y="497"/>
                  </a:lnTo>
                  <a:lnTo>
                    <a:pt x="712" y="500"/>
                  </a:lnTo>
                  <a:lnTo>
                    <a:pt x="704" y="500"/>
                  </a:lnTo>
                  <a:lnTo>
                    <a:pt x="702" y="500"/>
                  </a:lnTo>
                  <a:lnTo>
                    <a:pt x="700" y="500"/>
                  </a:lnTo>
                  <a:lnTo>
                    <a:pt x="697" y="502"/>
                  </a:lnTo>
                  <a:lnTo>
                    <a:pt x="695" y="505"/>
                  </a:lnTo>
                  <a:lnTo>
                    <a:pt x="693" y="507"/>
                  </a:lnTo>
                  <a:lnTo>
                    <a:pt x="690" y="512"/>
                  </a:lnTo>
                  <a:lnTo>
                    <a:pt x="688" y="514"/>
                  </a:lnTo>
                  <a:lnTo>
                    <a:pt x="683" y="516"/>
                  </a:lnTo>
                  <a:lnTo>
                    <a:pt x="679" y="519"/>
                  </a:lnTo>
                  <a:lnTo>
                    <a:pt x="676" y="521"/>
                  </a:lnTo>
                  <a:lnTo>
                    <a:pt x="674" y="523"/>
                  </a:lnTo>
                  <a:lnTo>
                    <a:pt x="671" y="530"/>
                  </a:lnTo>
                  <a:lnTo>
                    <a:pt x="671" y="533"/>
                  </a:lnTo>
                  <a:lnTo>
                    <a:pt x="669" y="535"/>
                  </a:lnTo>
                  <a:lnTo>
                    <a:pt x="667" y="535"/>
                  </a:lnTo>
                  <a:lnTo>
                    <a:pt x="662" y="540"/>
                  </a:lnTo>
                  <a:lnTo>
                    <a:pt x="660" y="542"/>
                  </a:lnTo>
                  <a:lnTo>
                    <a:pt x="657" y="542"/>
                  </a:lnTo>
                  <a:lnTo>
                    <a:pt x="657" y="545"/>
                  </a:lnTo>
                  <a:lnTo>
                    <a:pt x="655" y="545"/>
                  </a:lnTo>
                  <a:lnTo>
                    <a:pt x="650" y="547"/>
                  </a:lnTo>
                  <a:lnTo>
                    <a:pt x="646" y="552"/>
                  </a:lnTo>
                  <a:lnTo>
                    <a:pt x="646" y="554"/>
                  </a:lnTo>
                  <a:lnTo>
                    <a:pt x="643" y="556"/>
                  </a:lnTo>
                  <a:lnTo>
                    <a:pt x="641" y="556"/>
                  </a:lnTo>
                  <a:lnTo>
                    <a:pt x="641" y="559"/>
                  </a:lnTo>
                  <a:lnTo>
                    <a:pt x="639" y="561"/>
                  </a:lnTo>
                  <a:lnTo>
                    <a:pt x="631" y="566"/>
                  </a:lnTo>
                  <a:lnTo>
                    <a:pt x="629" y="568"/>
                  </a:lnTo>
                  <a:lnTo>
                    <a:pt x="624" y="570"/>
                  </a:lnTo>
                  <a:lnTo>
                    <a:pt x="622" y="568"/>
                  </a:lnTo>
                  <a:lnTo>
                    <a:pt x="620" y="568"/>
                  </a:lnTo>
                  <a:lnTo>
                    <a:pt x="617" y="570"/>
                  </a:lnTo>
                  <a:lnTo>
                    <a:pt x="617" y="573"/>
                  </a:lnTo>
                  <a:lnTo>
                    <a:pt x="615" y="573"/>
                  </a:lnTo>
                  <a:lnTo>
                    <a:pt x="615" y="575"/>
                  </a:lnTo>
                  <a:lnTo>
                    <a:pt x="615" y="578"/>
                  </a:lnTo>
                  <a:lnTo>
                    <a:pt x="613" y="580"/>
                  </a:lnTo>
                  <a:lnTo>
                    <a:pt x="613" y="582"/>
                  </a:lnTo>
                  <a:lnTo>
                    <a:pt x="613" y="585"/>
                  </a:lnTo>
                  <a:lnTo>
                    <a:pt x="608" y="589"/>
                  </a:lnTo>
                  <a:lnTo>
                    <a:pt x="608" y="592"/>
                  </a:lnTo>
                  <a:lnTo>
                    <a:pt x="608" y="596"/>
                  </a:lnTo>
                  <a:lnTo>
                    <a:pt x="606" y="599"/>
                  </a:lnTo>
                  <a:lnTo>
                    <a:pt x="603" y="603"/>
                  </a:lnTo>
                  <a:lnTo>
                    <a:pt x="601" y="603"/>
                  </a:lnTo>
                  <a:lnTo>
                    <a:pt x="601" y="606"/>
                  </a:lnTo>
                  <a:lnTo>
                    <a:pt x="591" y="601"/>
                  </a:lnTo>
                  <a:lnTo>
                    <a:pt x="589" y="596"/>
                  </a:lnTo>
                  <a:lnTo>
                    <a:pt x="589" y="594"/>
                  </a:lnTo>
                  <a:lnTo>
                    <a:pt x="589" y="592"/>
                  </a:lnTo>
                  <a:lnTo>
                    <a:pt x="587" y="592"/>
                  </a:lnTo>
                  <a:lnTo>
                    <a:pt x="584" y="592"/>
                  </a:lnTo>
                  <a:lnTo>
                    <a:pt x="582" y="592"/>
                  </a:lnTo>
                  <a:lnTo>
                    <a:pt x="580" y="594"/>
                  </a:lnTo>
                  <a:lnTo>
                    <a:pt x="577" y="594"/>
                  </a:lnTo>
                  <a:lnTo>
                    <a:pt x="575" y="594"/>
                  </a:lnTo>
                  <a:lnTo>
                    <a:pt x="573" y="594"/>
                  </a:lnTo>
                  <a:lnTo>
                    <a:pt x="570" y="594"/>
                  </a:lnTo>
                  <a:lnTo>
                    <a:pt x="568" y="594"/>
                  </a:lnTo>
                  <a:lnTo>
                    <a:pt x="568" y="596"/>
                  </a:lnTo>
                  <a:lnTo>
                    <a:pt x="568" y="599"/>
                  </a:lnTo>
                  <a:lnTo>
                    <a:pt x="565" y="599"/>
                  </a:lnTo>
                  <a:lnTo>
                    <a:pt x="565" y="601"/>
                  </a:lnTo>
                  <a:lnTo>
                    <a:pt x="565" y="603"/>
                  </a:lnTo>
                  <a:lnTo>
                    <a:pt x="568" y="603"/>
                  </a:lnTo>
                  <a:lnTo>
                    <a:pt x="565" y="606"/>
                  </a:lnTo>
                  <a:lnTo>
                    <a:pt x="563" y="611"/>
                  </a:lnTo>
                  <a:lnTo>
                    <a:pt x="561" y="613"/>
                  </a:lnTo>
                  <a:lnTo>
                    <a:pt x="558" y="613"/>
                  </a:lnTo>
                  <a:lnTo>
                    <a:pt x="558" y="615"/>
                  </a:lnTo>
                  <a:lnTo>
                    <a:pt x="556" y="615"/>
                  </a:lnTo>
                  <a:lnTo>
                    <a:pt x="554" y="615"/>
                  </a:lnTo>
                  <a:lnTo>
                    <a:pt x="554" y="618"/>
                  </a:lnTo>
                  <a:lnTo>
                    <a:pt x="551" y="618"/>
                  </a:lnTo>
                  <a:lnTo>
                    <a:pt x="549" y="618"/>
                  </a:lnTo>
                  <a:lnTo>
                    <a:pt x="547" y="618"/>
                  </a:lnTo>
                  <a:lnTo>
                    <a:pt x="547" y="615"/>
                  </a:lnTo>
                  <a:lnTo>
                    <a:pt x="547" y="613"/>
                  </a:lnTo>
                  <a:lnTo>
                    <a:pt x="544" y="613"/>
                  </a:lnTo>
                  <a:lnTo>
                    <a:pt x="544" y="611"/>
                  </a:lnTo>
                  <a:lnTo>
                    <a:pt x="544" y="606"/>
                  </a:lnTo>
                  <a:lnTo>
                    <a:pt x="547" y="601"/>
                  </a:lnTo>
                  <a:lnTo>
                    <a:pt x="544" y="599"/>
                  </a:lnTo>
                  <a:lnTo>
                    <a:pt x="544" y="596"/>
                  </a:lnTo>
                  <a:lnTo>
                    <a:pt x="547" y="594"/>
                  </a:lnTo>
                  <a:lnTo>
                    <a:pt x="549" y="592"/>
                  </a:lnTo>
                  <a:lnTo>
                    <a:pt x="549" y="589"/>
                  </a:lnTo>
                  <a:lnTo>
                    <a:pt x="547" y="589"/>
                  </a:lnTo>
                  <a:lnTo>
                    <a:pt x="544" y="568"/>
                  </a:lnTo>
                  <a:lnTo>
                    <a:pt x="533" y="568"/>
                  </a:lnTo>
                  <a:lnTo>
                    <a:pt x="528" y="568"/>
                  </a:lnTo>
                  <a:lnTo>
                    <a:pt x="528" y="589"/>
                  </a:lnTo>
                  <a:lnTo>
                    <a:pt x="528" y="592"/>
                  </a:lnTo>
                  <a:lnTo>
                    <a:pt x="528" y="594"/>
                  </a:lnTo>
                  <a:lnTo>
                    <a:pt x="528" y="596"/>
                  </a:lnTo>
                  <a:lnTo>
                    <a:pt x="530" y="596"/>
                  </a:lnTo>
                  <a:lnTo>
                    <a:pt x="530" y="599"/>
                  </a:lnTo>
                  <a:lnTo>
                    <a:pt x="528" y="599"/>
                  </a:lnTo>
                  <a:lnTo>
                    <a:pt x="528" y="601"/>
                  </a:lnTo>
                  <a:lnTo>
                    <a:pt x="525" y="603"/>
                  </a:lnTo>
                  <a:lnTo>
                    <a:pt x="523" y="606"/>
                  </a:lnTo>
                  <a:lnTo>
                    <a:pt x="523" y="608"/>
                  </a:lnTo>
                  <a:lnTo>
                    <a:pt x="521" y="608"/>
                  </a:lnTo>
                  <a:lnTo>
                    <a:pt x="518" y="608"/>
                  </a:lnTo>
                  <a:lnTo>
                    <a:pt x="518" y="611"/>
                  </a:lnTo>
                  <a:lnTo>
                    <a:pt x="518" y="613"/>
                  </a:lnTo>
                  <a:lnTo>
                    <a:pt x="518" y="615"/>
                  </a:lnTo>
                  <a:lnTo>
                    <a:pt x="518" y="618"/>
                  </a:lnTo>
                  <a:lnTo>
                    <a:pt x="518" y="622"/>
                  </a:lnTo>
                  <a:lnTo>
                    <a:pt x="516" y="622"/>
                  </a:lnTo>
                  <a:lnTo>
                    <a:pt x="516" y="625"/>
                  </a:lnTo>
                  <a:lnTo>
                    <a:pt x="514" y="627"/>
                  </a:lnTo>
                  <a:lnTo>
                    <a:pt x="511" y="627"/>
                  </a:lnTo>
                  <a:lnTo>
                    <a:pt x="511" y="629"/>
                  </a:lnTo>
                  <a:lnTo>
                    <a:pt x="509" y="629"/>
                  </a:lnTo>
                  <a:lnTo>
                    <a:pt x="509" y="632"/>
                  </a:lnTo>
                  <a:lnTo>
                    <a:pt x="507" y="632"/>
                  </a:lnTo>
                  <a:lnTo>
                    <a:pt x="507" y="634"/>
                  </a:lnTo>
                  <a:lnTo>
                    <a:pt x="504" y="634"/>
                  </a:lnTo>
                  <a:lnTo>
                    <a:pt x="502" y="636"/>
                  </a:lnTo>
                  <a:lnTo>
                    <a:pt x="500" y="636"/>
                  </a:lnTo>
                  <a:lnTo>
                    <a:pt x="500" y="634"/>
                  </a:lnTo>
                  <a:lnTo>
                    <a:pt x="502" y="632"/>
                  </a:lnTo>
                  <a:lnTo>
                    <a:pt x="500" y="629"/>
                  </a:lnTo>
                  <a:lnTo>
                    <a:pt x="500" y="625"/>
                  </a:lnTo>
                  <a:lnTo>
                    <a:pt x="500" y="622"/>
                  </a:lnTo>
                  <a:lnTo>
                    <a:pt x="497" y="620"/>
                  </a:lnTo>
                  <a:lnTo>
                    <a:pt x="497" y="618"/>
                  </a:lnTo>
                  <a:lnTo>
                    <a:pt x="495" y="618"/>
                  </a:lnTo>
                  <a:lnTo>
                    <a:pt x="495" y="613"/>
                  </a:lnTo>
                  <a:lnTo>
                    <a:pt x="495" y="611"/>
                  </a:lnTo>
                  <a:lnTo>
                    <a:pt x="495" y="608"/>
                  </a:lnTo>
                  <a:lnTo>
                    <a:pt x="495" y="606"/>
                  </a:lnTo>
                  <a:lnTo>
                    <a:pt x="495" y="603"/>
                  </a:lnTo>
                  <a:lnTo>
                    <a:pt x="495" y="601"/>
                  </a:lnTo>
                  <a:lnTo>
                    <a:pt x="497" y="601"/>
                  </a:lnTo>
                  <a:lnTo>
                    <a:pt x="497" y="599"/>
                  </a:lnTo>
                  <a:lnTo>
                    <a:pt x="497" y="596"/>
                  </a:lnTo>
                  <a:lnTo>
                    <a:pt x="497" y="594"/>
                  </a:lnTo>
                  <a:lnTo>
                    <a:pt x="497" y="592"/>
                  </a:lnTo>
                  <a:lnTo>
                    <a:pt x="497" y="589"/>
                  </a:lnTo>
                  <a:lnTo>
                    <a:pt x="495" y="589"/>
                  </a:lnTo>
                  <a:lnTo>
                    <a:pt x="492" y="589"/>
                  </a:lnTo>
                  <a:lnTo>
                    <a:pt x="488" y="589"/>
                  </a:lnTo>
                  <a:lnTo>
                    <a:pt x="485" y="592"/>
                  </a:lnTo>
                  <a:lnTo>
                    <a:pt x="483" y="594"/>
                  </a:lnTo>
                  <a:lnTo>
                    <a:pt x="483" y="596"/>
                  </a:lnTo>
                  <a:lnTo>
                    <a:pt x="481" y="599"/>
                  </a:lnTo>
                  <a:lnTo>
                    <a:pt x="481" y="601"/>
                  </a:lnTo>
                  <a:lnTo>
                    <a:pt x="478" y="603"/>
                  </a:lnTo>
                  <a:lnTo>
                    <a:pt x="476" y="603"/>
                  </a:lnTo>
                  <a:lnTo>
                    <a:pt x="474" y="603"/>
                  </a:lnTo>
                  <a:lnTo>
                    <a:pt x="471" y="601"/>
                  </a:lnTo>
                  <a:lnTo>
                    <a:pt x="471" y="596"/>
                  </a:lnTo>
                  <a:lnTo>
                    <a:pt x="476" y="585"/>
                  </a:lnTo>
                  <a:lnTo>
                    <a:pt x="481" y="578"/>
                  </a:lnTo>
                  <a:lnTo>
                    <a:pt x="481" y="575"/>
                  </a:lnTo>
                  <a:lnTo>
                    <a:pt x="481" y="570"/>
                  </a:lnTo>
                  <a:lnTo>
                    <a:pt x="481" y="568"/>
                  </a:lnTo>
                  <a:lnTo>
                    <a:pt x="481" y="566"/>
                  </a:lnTo>
                  <a:lnTo>
                    <a:pt x="481" y="563"/>
                  </a:lnTo>
                  <a:lnTo>
                    <a:pt x="483" y="561"/>
                  </a:lnTo>
                  <a:lnTo>
                    <a:pt x="485" y="559"/>
                  </a:lnTo>
                  <a:lnTo>
                    <a:pt x="485" y="556"/>
                  </a:lnTo>
                  <a:lnTo>
                    <a:pt x="485" y="549"/>
                  </a:lnTo>
                  <a:lnTo>
                    <a:pt x="485" y="547"/>
                  </a:lnTo>
                  <a:lnTo>
                    <a:pt x="488" y="545"/>
                  </a:lnTo>
                  <a:lnTo>
                    <a:pt x="488" y="542"/>
                  </a:lnTo>
                  <a:lnTo>
                    <a:pt x="485" y="540"/>
                  </a:lnTo>
                  <a:lnTo>
                    <a:pt x="485" y="535"/>
                  </a:lnTo>
                  <a:lnTo>
                    <a:pt x="488" y="535"/>
                  </a:lnTo>
                  <a:lnTo>
                    <a:pt x="488" y="533"/>
                  </a:lnTo>
                  <a:lnTo>
                    <a:pt x="488" y="528"/>
                  </a:lnTo>
                  <a:lnTo>
                    <a:pt x="485" y="528"/>
                  </a:lnTo>
                  <a:lnTo>
                    <a:pt x="483" y="528"/>
                  </a:lnTo>
                  <a:lnTo>
                    <a:pt x="483" y="530"/>
                  </a:lnTo>
                  <a:lnTo>
                    <a:pt x="481" y="533"/>
                  </a:lnTo>
                  <a:lnTo>
                    <a:pt x="478" y="533"/>
                  </a:lnTo>
                  <a:lnTo>
                    <a:pt x="476" y="533"/>
                  </a:lnTo>
                  <a:lnTo>
                    <a:pt x="476" y="530"/>
                  </a:lnTo>
                  <a:lnTo>
                    <a:pt x="474" y="530"/>
                  </a:lnTo>
                  <a:lnTo>
                    <a:pt x="474" y="533"/>
                  </a:lnTo>
                  <a:lnTo>
                    <a:pt x="471" y="533"/>
                  </a:lnTo>
                  <a:lnTo>
                    <a:pt x="469" y="533"/>
                  </a:lnTo>
                  <a:lnTo>
                    <a:pt x="469" y="535"/>
                  </a:lnTo>
                  <a:lnTo>
                    <a:pt x="467" y="535"/>
                  </a:lnTo>
                  <a:lnTo>
                    <a:pt x="467" y="537"/>
                  </a:lnTo>
                  <a:lnTo>
                    <a:pt x="464" y="537"/>
                  </a:lnTo>
                  <a:lnTo>
                    <a:pt x="464" y="540"/>
                  </a:lnTo>
                  <a:lnTo>
                    <a:pt x="462" y="540"/>
                  </a:lnTo>
                  <a:lnTo>
                    <a:pt x="462" y="542"/>
                  </a:lnTo>
                  <a:lnTo>
                    <a:pt x="460" y="545"/>
                  </a:lnTo>
                  <a:lnTo>
                    <a:pt x="457" y="545"/>
                  </a:lnTo>
                  <a:lnTo>
                    <a:pt x="455" y="547"/>
                  </a:lnTo>
                  <a:lnTo>
                    <a:pt x="455" y="549"/>
                  </a:lnTo>
                  <a:lnTo>
                    <a:pt x="452" y="549"/>
                  </a:lnTo>
                  <a:lnTo>
                    <a:pt x="452" y="552"/>
                  </a:lnTo>
                  <a:lnTo>
                    <a:pt x="450" y="552"/>
                  </a:lnTo>
                  <a:lnTo>
                    <a:pt x="448" y="554"/>
                  </a:lnTo>
                  <a:lnTo>
                    <a:pt x="448" y="559"/>
                  </a:lnTo>
                  <a:lnTo>
                    <a:pt x="448" y="561"/>
                  </a:lnTo>
                  <a:lnTo>
                    <a:pt x="448" y="563"/>
                  </a:lnTo>
                  <a:lnTo>
                    <a:pt x="445" y="563"/>
                  </a:lnTo>
                  <a:lnTo>
                    <a:pt x="445" y="566"/>
                  </a:lnTo>
                  <a:lnTo>
                    <a:pt x="443" y="566"/>
                  </a:lnTo>
                  <a:lnTo>
                    <a:pt x="443" y="568"/>
                  </a:lnTo>
                  <a:lnTo>
                    <a:pt x="441" y="570"/>
                  </a:lnTo>
                  <a:lnTo>
                    <a:pt x="441" y="573"/>
                  </a:lnTo>
                  <a:lnTo>
                    <a:pt x="441" y="575"/>
                  </a:lnTo>
                  <a:lnTo>
                    <a:pt x="438" y="575"/>
                  </a:lnTo>
                  <a:lnTo>
                    <a:pt x="438" y="578"/>
                  </a:lnTo>
                  <a:lnTo>
                    <a:pt x="438" y="580"/>
                  </a:lnTo>
                  <a:lnTo>
                    <a:pt x="438" y="582"/>
                  </a:lnTo>
                  <a:lnTo>
                    <a:pt x="438" y="585"/>
                  </a:lnTo>
                  <a:lnTo>
                    <a:pt x="431" y="580"/>
                  </a:lnTo>
                  <a:lnTo>
                    <a:pt x="427" y="578"/>
                  </a:lnTo>
                  <a:lnTo>
                    <a:pt x="424" y="575"/>
                  </a:lnTo>
                  <a:lnTo>
                    <a:pt x="424" y="573"/>
                  </a:lnTo>
                  <a:lnTo>
                    <a:pt x="424" y="570"/>
                  </a:lnTo>
                  <a:lnTo>
                    <a:pt x="424" y="568"/>
                  </a:lnTo>
                  <a:lnTo>
                    <a:pt x="419" y="568"/>
                  </a:lnTo>
                  <a:lnTo>
                    <a:pt x="417" y="568"/>
                  </a:lnTo>
                  <a:lnTo>
                    <a:pt x="417" y="570"/>
                  </a:lnTo>
                  <a:lnTo>
                    <a:pt x="417" y="573"/>
                  </a:lnTo>
                  <a:lnTo>
                    <a:pt x="415" y="575"/>
                  </a:lnTo>
                  <a:lnTo>
                    <a:pt x="415" y="578"/>
                  </a:lnTo>
                  <a:lnTo>
                    <a:pt x="412" y="580"/>
                  </a:lnTo>
                  <a:lnTo>
                    <a:pt x="412" y="582"/>
                  </a:lnTo>
                  <a:lnTo>
                    <a:pt x="412" y="585"/>
                  </a:lnTo>
                  <a:lnTo>
                    <a:pt x="410" y="587"/>
                  </a:lnTo>
                  <a:lnTo>
                    <a:pt x="410" y="589"/>
                  </a:lnTo>
                  <a:lnTo>
                    <a:pt x="408" y="589"/>
                  </a:lnTo>
                  <a:lnTo>
                    <a:pt x="408" y="592"/>
                  </a:lnTo>
                  <a:lnTo>
                    <a:pt x="408" y="594"/>
                  </a:lnTo>
                  <a:lnTo>
                    <a:pt x="405" y="594"/>
                  </a:lnTo>
                  <a:lnTo>
                    <a:pt x="405" y="596"/>
                  </a:lnTo>
                  <a:lnTo>
                    <a:pt x="403" y="596"/>
                  </a:lnTo>
                  <a:lnTo>
                    <a:pt x="403" y="599"/>
                  </a:lnTo>
                  <a:lnTo>
                    <a:pt x="401" y="599"/>
                  </a:lnTo>
                  <a:lnTo>
                    <a:pt x="401" y="601"/>
                  </a:lnTo>
                  <a:lnTo>
                    <a:pt x="401" y="603"/>
                  </a:lnTo>
                  <a:lnTo>
                    <a:pt x="401" y="606"/>
                  </a:lnTo>
                  <a:lnTo>
                    <a:pt x="401" y="608"/>
                  </a:lnTo>
                  <a:lnTo>
                    <a:pt x="401" y="611"/>
                  </a:lnTo>
                  <a:lnTo>
                    <a:pt x="401" y="613"/>
                  </a:lnTo>
                  <a:lnTo>
                    <a:pt x="398" y="613"/>
                  </a:lnTo>
                  <a:lnTo>
                    <a:pt x="398" y="615"/>
                  </a:lnTo>
                  <a:lnTo>
                    <a:pt x="398" y="618"/>
                  </a:lnTo>
                  <a:lnTo>
                    <a:pt x="398" y="620"/>
                  </a:lnTo>
                  <a:lnTo>
                    <a:pt x="396" y="620"/>
                  </a:lnTo>
                  <a:lnTo>
                    <a:pt x="396" y="622"/>
                  </a:lnTo>
                  <a:lnTo>
                    <a:pt x="398" y="622"/>
                  </a:lnTo>
                  <a:lnTo>
                    <a:pt x="398" y="625"/>
                  </a:lnTo>
                  <a:lnTo>
                    <a:pt x="398" y="627"/>
                  </a:lnTo>
                  <a:lnTo>
                    <a:pt x="398" y="629"/>
                  </a:lnTo>
                  <a:lnTo>
                    <a:pt x="398" y="632"/>
                  </a:lnTo>
                  <a:lnTo>
                    <a:pt x="396" y="632"/>
                  </a:lnTo>
                  <a:lnTo>
                    <a:pt x="396" y="634"/>
                  </a:lnTo>
                  <a:lnTo>
                    <a:pt x="398" y="634"/>
                  </a:lnTo>
                  <a:lnTo>
                    <a:pt x="398" y="636"/>
                  </a:lnTo>
                  <a:lnTo>
                    <a:pt x="398" y="639"/>
                  </a:lnTo>
                  <a:lnTo>
                    <a:pt x="398" y="643"/>
                  </a:lnTo>
                  <a:lnTo>
                    <a:pt x="398" y="646"/>
                  </a:lnTo>
                  <a:lnTo>
                    <a:pt x="398" y="648"/>
                  </a:lnTo>
                  <a:lnTo>
                    <a:pt x="398" y="651"/>
                  </a:lnTo>
                  <a:lnTo>
                    <a:pt x="398" y="653"/>
                  </a:lnTo>
                  <a:lnTo>
                    <a:pt x="396" y="655"/>
                  </a:lnTo>
                  <a:lnTo>
                    <a:pt x="396" y="658"/>
                  </a:lnTo>
                  <a:lnTo>
                    <a:pt x="389" y="655"/>
                  </a:lnTo>
                  <a:lnTo>
                    <a:pt x="377" y="653"/>
                  </a:lnTo>
                  <a:lnTo>
                    <a:pt x="372" y="651"/>
                  </a:lnTo>
                  <a:lnTo>
                    <a:pt x="372" y="653"/>
                  </a:lnTo>
                  <a:lnTo>
                    <a:pt x="370" y="653"/>
                  </a:lnTo>
                  <a:lnTo>
                    <a:pt x="370" y="655"/>
                  </a:lnTo>
                  <a:lnTo>
                    <a:pt x="368" y="655"/>
                  </a:lnTo>
                  <a:lnTo>
                    <a:pt x="368" y="658"/>
                  </a:lnTo>
                  <a:lnTo>
                    <a:pt x="365" y="658"/>
                  </a:lnTo>
                  <a:lnTo>
                    <a:pt x="365" y="660"/>
                  </a:lnTo>
                  <a:lnTo>
                    <a:pt x="365" y="662"/>
                  </a:lnTo>
                  <a:lnTo>
                    <a:pt x="365" y="665"/>
                  </a:lnTo>
                  <a:lnTo>
                    <a:pt x="365" y="667"/>
                  </a:lnTo>
                  <a:lnTo>
                    <a:pt x="363" y="667"/>
                  </a:lnTo>
                  <a:lnTo>
                    <a:pt x="363" y="669"/>
                  </a:lnTo>
                  <a:lnTo>
                    <a:pt x="363" y="672"/>
                  </a:lnTo>
                  <a:lnTo>
                    <a:pt x="365" y="674"/>
                  </a:lnTo>
                  <a:lnTo>
                    <a:pt x="365" y="676"/>
                  </a:lnTo>
                  <a:lnTo>
                    <a:pt x="368" y="676"/>
                  </a:lnTo>
                  <a:lnTo>
                    <a:pt x="368" y="679"/>
                  </a:lnTo>
                  <a:lnTo>
                    <a:pt x="370" y="679"/>
                  </a:lnTo>
                  <a:lnTo>
                    <a:pt x="370" y="681"/>
                  </a:lnTo>
                  <a:lnTo>
                    <a:pt x="370" y="684"/>
                  </a:lnTo>
                  <a:lnTo>
                    <a:pt x="368" y="684"/>
                  </a:lnTo>
                  <a:lnTo>
                    <a:pt x="368" y="686"/>
                  </a:lnTo>
                  <a:lnTo>
                    <a:pt x="368" y="688"/>
                  </a:lnTo>
                  <a:lnTo>
                    <a:pt x="368" y="691"/>
                  </a:lnTo>
                  <a:lnTo>
                    <a:pt x="368" y="693"/>
                  </a:lnTo>
                  <a:lnTo>
                    <a:pt x="368" y="695"/>
                  </a:lnTo>
                  <a:lnTo>
                    <a:pt x="365" y="695"/>
                  </a:lnTo>
                  <a:lnTo>
                    <a:pt x="365" y="698"/>
                  </a:lnTo>
                  <a:lnTo>
                    <a:pt x="365" y="700"/>
                  </a:lnTo>
                  <a:lnTo>
                    <a:pt x="365" y="702"/>
                  </a:lnTo>
                  <a:lnTo>
                    <a:pt x="363" y="702"/>
                  </a:lnTo>
                  <a:lnTo>
                    <a:pt x="363" y="705"/>
                  </a:lnTo>
                  <a:lnTo>
                    <a:pt x="363" y="707"/>
                  </a:lnTo>
                  <a:lnTo>
                    <a:pt x="363" y="709"/>
                  </a:lnTo>
                  <a:lnTo>
                    <a:pt x="361" y="709"/>
                  </a:lnTo>
                  <a:lnTo>
                    <a:pt x="361" y="712"/>
                  </a:lnTo>
                  <a:lnTo>
                    <a:pt x="358" y="714"/>
                  </a:lnTo>
                  <a:lnTo>
                    <a:pt x="356" y="714"/>
                  </a:lnTo>
                  <a:lnTo>
                    <a:pt x="354" y="714"/>
                  </a:lnTo>
                  <a:lnTo>
                    <a:pt x="354" y="717"/>
                  </a:lnTo>
                  <a:lnTo>
                    <a:pt x="354" y="721"/>
                  </a:lnTo>
                  <a:lnTo>
                    <a:pt x="354" y="724"/>
                  </a:lnTo>
                  <a:lnTo>
                    <a:pt x="354" y="726"/>
                  </a:lnTo>
                  <a:lnTo>
                    <a:pt x="351" y="726"/>
                  </a:lnTo>
                  <a:lnTo>
                    <a:pt x="351" y="728"/>
                  </a:lnTo>
                  <a:lnTo>
                    <a:pt x="349" y="728"/>
                  </a:lnTo>
                  <a:lnTo>
                    <a:pt x="349" y="731"/>
                  </a:lnTo>
                  <a:lnTo>
                    <a:pt x="351" y="731"/>
                  </a:lnTo>
                  <a:lnTo>
                    <a:pt x="351" y="733"/>
                  </a:lnTo>
                  <a:lnTo>
                    <a:pt x="351" y="735"/>
                  </a:lnTo>
                  <a:lnTo>
                    <a:pt x="349" y="735"/>
                  </a:lnTo>
                  <a:lnTo>
                    <a:pt x="349" y="738"/>
                  </a:lnTo>
                  <a:lnTo>
                    <a:pt x="349" y="740"/>
                  </a:lnTo>
                  <a:lnTo>
                    <a:pt x="351" y="742"/>
                  </a:lnTo>
                  <a:lnTo>
                    <a:pt x="351" y="745"/>
                  </a:lnTo>
                  <a:lnTo>
                    <a:pt x="349" y="745"/>
                  </a:lnTo>
                  <a:lnTo>
                    <a:pt x="346" y="745"/>
                  </a:lnTo>
                  <a:lnTo>
                    <a:pt x="346" y="747"/>
                  </a:lnTo>
                  <a:lnTo>
                    <a:pt x="344" y="747"/>
                  </a:lnTo>
                  <a:lnTo>
                    <a:pt x="344" y="749"/>
                  </a:lnTo>
                  <a:lnTo>
                    <a:pt x="344" y="752"/>
                  </a:lnTo>
                  <a:lnTo>
                    <a:pt x="344" y="754"/>
                  </a:lnTo>
                  <a:lnTo>
                    <a:pt x="342" y="754"/>
                  </a:lnTo>
                  <a:lnTo>
                    <a:pt x="339" y="754"/>
                  </a:lnTo>
                  <a:lnTo>
                    <a:pt x="337" y="754"/>
                  </a:lnTo>
                  <a:lnTo>
                    <a:pt x="337" y="752"/>
                  </a:lnTo>
                  <a:lnTo>
                    <a:pt x="335" y="754"/>
                  </a:lnTo>
                  <a:lnTo>
                    <a:pt x="332" y="752"/>
                  </a:lnTo>
                  <a:lnTo>
                    <a:pt x="330" y="752"/>
                  </a:lnTo>
                  <a:lnTo>
                    <a:pt x="328" y="752"/>
                  </a:lnTo>
                  <a:lnTo>
                    <a:pt x="328" y="754"/>
                  </a:lnTo>
                  <a:lnTo>
                    <a:pt x="325" y="754"/>
                  </a:lnTo>
                  <a:lnTo>
                    <a:pt x="323" y="754"/>
                  </a:lnTo>
                  <a:lnTo>
                    <a:pt x="321" y="754"/>
                  </a:lnTo>
                  <a:lnTo>
                    <a:pt x="318" y="754"/>
                  </a:lnTo>
                  <a:lnTo>
                    <a:pt x="316" y="754"/>
                  </a:lnTo>
                  <a:lnTo>
                    <a:pt x="313" y="752"/>
                  </a:lnTo>
                  <a:lnTo>
                    <a:pt x="311" y="752"/>
                  </a:lnTo>
                  <a:lnTo>
                    <a:pt x="309" y="749"/>
                  </a:lnTo>
                  <a:lnTo>
                    <a:pt x="306" y="749"/>
                  </a:lnTo>
                  <a:lnTo>
                    <a:pt x="304" y="749"/>
                  </a:lnTo>
                  <a:lnTo>
                    <a:pt x="302" y="749"/>
                  </a:lnTo>
                  <a:lnTo>
                    <a:pt x="297" y="749"/>
                  </a:lnTo>
                  <a:lnTo>
                    <a:pt x="292" y="745"/>
                  </a:lnTo>
                  <a:lnTo>
                    <a:pt x="292" y="742"/>
                  </a:lnTo>
                  <a:lnTo>
                    <a:pt x="290" y="742"/>
                  </a:lnTo>
                  <a:lnTo>
                    <a:pt x="288" y="742"/>
                  </a:lnTo>
                  <a:lnTo>
                    <a:pt x="285" y="742"/>
                  </a:lnTo>
                  <a:lnTo>
                    <a:pt x="285" y="740"/>
                  </a:lnTo>
                  <a:lnTo>
                    <a:pt x="283" y="740"/>
                  </a:lnTo>
                  <a:lnTo>
                    <a:pt x="281" y="740"/>
                  </a:lnTo>
                  <a:lnTo>
                    <a:pt x="278" y="740"/>
                  </a:lnTo>
                  <a:lnTo>
                    <a:pt x="278" y="738"/>
                  </a:lnTo>
                  <a:lnTo>
                    <a:pt x="276" y="735"/>
                  </a:lnTo>
                  <a:lnTo>
                    <a:pt x="276" y="733"/>
                  </a:lnTo>
                  <a:lnTo>
                    <a:pt x="273" y="733"/>
                  </a:lnTo>
                  <a:lnTo>
                    <a:pt x="271" y="733"/>
                  </a:lnTo>
                  <a:lnTo>
                    <a:pt x="269" y="733"/>
                  </a:lnTo>
                  <a:lnTo>
                    <a:pt x="266" y="733"/>
                  </a:lnTo>
                  <a:lnTo>
                    <a:pt x="266" y="735"/>
                  </a:lnTo>
                  <a:lnTo>
                    <a:pt x="262" y="740"/>
                  </a:lnTo>
                  <a:lnTo>
                    <a:pt x="259" y="740"/>
                  </a:lnTo>
                  <a:lnTo>
                    <a:pt x="257" y="740"/>
                  </a:lnTo>
                  <a:lnTo>
                    <a:pt x="255" y="740"/>
                  </a:lnTo>
                  <a:lnTo>
                    <a:pt x="252" y="735"/>
                  </a:lnTo>
                  <a:lnTo>
                    <a:pt x="250" y="735"/>
                  </a:lnTo>
                  <a:lnTo>
                    <a:pt x="248" y="738"/>
                  </a:lnTo>
                  <a:lnTo>
                    <a:pt x="248" y="735"/>
                  </a:lnTo>
                  <a:lnTo>
                    <a:pt x="245" y="735"/>
                  </a:lnTo>
                  <a:lnTo>
                    <a:pt x="243" y="733"/>
                  </a:lnTo>
                  <a:lnTo>
                    <a:pt x="236" y="726"/>
                  </a:lnTo>
                  <a:lnTo>
                    <a:pt x="231" y="721"/>
                  </a:lnTo>
                  <a:lnTo>
                    <a:pt x="224" y="719"/>
                  </a:lnTo>
                  <a:lnTo>
                    <a:pt x="224" y="717"/>
                  </a:lnTo>
                  <a:lnTo>
                    <a:pt x="212" y="717"/>
                  </a:lnTo>
                  <a:lnTo>
                    <a:pt x="210" y="717"/>
                  </a:lnTo>
                  <a:lnTo>
                    <a:pt x="207" y="719"/>
                  </a:lnTo>
                  <a:lnTo>
                    <a:pt x="198" y="719"/>
                  </a:lnTo>
                  <a:lnTo>
                    <a:pt x="193" y="717"/>
                  </a:lnTo>
                  <a:lnTo>
                    <a:pt x="184" y="714"/>
                  </a:lnTo>
                  <a:lnTo>
                    <a:pt x="179" y="714"/>
                  </a:lnTo>
                  <a:lnTo>
                    <a:pt x="175" y="712"/>
                  </a:lnTo>
                  <a:lnTo>
                    <a:pt x="172" y="712"/>
                  </a:lnTo>
                  <a:lnTo>
                    <a:pt x="170" y="712"/>
                  </a:lnTo>
                  <a:lnTo>
                    <a:pt x="167" y="714"/>
                  </a:lnTo>
                  <a:lnTo>
                    <a:pt x="165" y="712"/>
                  </a:lnTo>
                  <a:lnTo>
                    <a:pt x="156" y="712"/>
                  </a:lnTo>
                  <a:lnTo>
                    <a:pt x="151" y="709"/>
                  </a:lnTo>
                  <a:lnTo>
                    <a:pt x="149" y="709"/>
                  </a:lnTo>
                  <a:lnTo>
                    <a:pt x="146" y="707"/>
                  </a:lnTo>
                  <a:lnTo>
                    <a:pt x="142" y="705"/>
                  </a:lnTo>
                  <a:lnTo>
                    <a:pt x="139" y="702"/>
                  </a:lnTo>
                  <a:lnTo>
                    <a:pt x="137" y="702"/>
                  </a:lnTo>
                  <a:lnTo>
                    <a:pt x="134" y="700"/>
                  </a:lnTo>
                  <a:lnTo>
                    <a:pt x="132" y="700"/>
                  </a:lnTo>
                  <a:lnTo>
                    <a:pt x="127" y="700"/>
                  </a:lnTo>
                  <a:lnTo>
                    <a:pt x="125" y="700"/>
                  </a:lnTo>
                  <a:lnTo>
                    <a:pt x="123" y="698"/>
                  </a:lnTo>
                  <a:lnTo>
                    <a:pt x="120" y="698"/>
                  </a:lnTo>
                  <a:lnTo>
                    <a:pt x="116" y="695"/>
                  </a:lnTo>
                  <a:lnTo>
                    <a:pt x="116" y="693"/>
                  </a:lnTo>
                  <a:lnTo>
                    <a:pt x="111" y="691"/>
                  </a:lnTo>
                  <a:lnTo>
                    <a:pt x="111" y="688"/>
                  </a:lnTo>
                  <a:lnTo>
                    <a:pt x="109" y="688"/>
                  </a:lnTo>
                  <a:lnTo>
                    <a:pt x="104" y="686"/>
                  </a:lnTo>
                  <a:lnTo>
                    <a:pt x="99" y="684"/>
                  </a:lnTo>
                  <a:lnTo>
                    <a:pt x="97" y="684"/>
                  </a:lnTo>
                  <a:lnTo>
                    <a:pt x="92" y="681"/>
                  </a:lnTo>
                  <a:lnTo>
                    <a:pt x="92" y="679"/>
                  </a:lnTo>
                  <a:lnTo>
                    <a:pt x="92" y="676"/>
                  </a:lnTo>
                  <a:lnTo>
                    <a:pt x="90" y="672"/>
                  </a:lnTo>
                  <a:lnTo>
                    <a:pt x="90" y="667"/>
                  </a:lnTo>
                  <a:lnTo>
                    <a:pt x="90" y="660"/>
                  </a:lnTo>
                  <a:lnTo>
                    <a:pt x="87" y="658"/>
                  </a:lnTo>
                  <a:lnTo>
                    <a:pt x="83" y="655"/>
                  </a:lnTo>
                  <a:lnTo>
                    <a:pt x="71" y="648"/>
                  </a:lnTo>
                  <a:lnTo>
                    <a:pt x="59" y="643"/>
                  </a:lnTo>
                  <a:lnTo>
                    <a:pt x="59" y="648"/>
                  </a:lnTo>
                  <a:lnTo>
                    <a:pt x="54" y="655"/>
                  </a:lnTo>
                  <a:lnTo>
                    <a:pt x="52" y="655"/>
                  </a:lnTo>
                  <a:lnTo>
                    <a:pt x="52" y="653"/>
                  </a:lnTo>
                  <a:lnTo>
                    <a:pt x="40" y="646"/>
                  </a:lnTo>
                  <a:lnTo>
                    <a:pt x="38" y="643"/>
                  </a:lnTo>
                  <a:lnTo>
                    <a:pt x="28" y="641"/>
                  </a:lnTo>
                  <a:lnTo>
                    <a:pt x="26" y="639"/>
                  </a:lnTo>
                  <a:lnTo>
                    <a:pt x="17" y="634"/>
                  </a:lnTo>
                  <a:lnTo>
                    <a:pt x="14" y="632"/>
                  </a:lnTo>
                  <a:lnTo>
                    <a:pt x="5" y="629"/>
                  </a:lnTo>
                  <a:lnTo>
                    <a:pt x="3" y="627"/>
                  </a:lnTo>
                  <a:lnTo>
                    <a:pt x="0" y="627"/>
                  </a:lnTo>
                  <a:lnTo>
                    <a:pt x="0" y="625"/>
                  </a:lnTo>
                  <a:lnTo>
                    <a:pt x="0" y="622"/>
                  </a:lnTo>
                  <a:lnTo>
                    <a:pt x="0" y="618"/>
                  </a:lnTo>
                  <a:lnTo>
                    <a:pt x="3" y="618"/>
                  </a:lnTo>
                  <a:lnTo>
                    <a:pt x="5" y="615"/>
                  </a:lnTo>
                  <a:lnTo>
                    <a:pt x="7" y="615"/>
                  </a:lnTo>
                  <a:lnTo>
                    <a:pt x="10" y="615"/>
                  </a:lnTo>
                  <a:lnTo>
                    <a:pt x="10" y="613"/>
                  </a:lnTo>
                  <a:lnTo>
                    <a:pt x="12" y="611"/>
                  </a:lnTo>
                  <a:lnTo>
                    <a:pt x="14" y="608"/>
                  </a:lnTo>
                  <a:lnTo>
                    <a:pt x="17" y="608"/>
                  </a:lnTo>
                  <a:lnTo>
                    <a:pt x="17" y="606"/>
                  </a:lnTo>
                  <a:lnTo>
                    <a:pt x="19" y="606"/>
                  </a:lnTo>
                  <a:lnTo>
                    <a:pt x="19" y="603"/>
                  </a:lnTo>
                  <a:lnTo>
                    <a:pt x="21" y="603"/>
                  </a:lnTo>
                  <a:lnTo>
                    <a:pt x="24" y="603"/>
                  </a:lnTo>
                  <a:lnTo>
                    <a:pt x="24" y="601"/>
                  </a:lnTo>
                  <a:lnTo>
                    <a:pt x="26" y="601"/>
                  </a:lnTo>
                  <a:lnTo>
                    <a:pt x="26" y="599"/>
                  </a:lnTo>
                  <a:lnTo>
                    <a:pt x="26" y="596"/>
                  </a:lnTo>
                  <a:lnTo>
                    <a:pt x="28" y="596"/>
                  </a:lnTo>
                  <a:lnTo>
                    <a:pt x="31" y="594"/>
                  </a:lnTo>
                  <a:lnTo>
                    <a:pt x="31" y="592"/>
                  </a:lnTo>
                  <a:lnTo>
                    <a:pt x="33" y="592"/>
                  </a:lnTo>
                  <a:lnTo>
                    <a:pt x="33" y="589"/>
                  </a:lnTo>
                  <a:lnTo>
                    <a:pt x="33" y="587"/>
                  </a:lnTo>
                  <a:lnTo>
                    <a:pt x="36" y="587"/>
                  </a:lnTo>
                  <a:lnTo>
                    <a:pt x="36" y="585"/>
                  </a:lnTo>
                  <a:lnTo>
                    <a:pt x="36" y="582"/>
                  </a:lnTo>
                  <a:lnTo>
                    <a:pt x="38" y="582"/>
                  </a:lnTo>
                  <a:lnTo>
                    <a:pt x="40" y="582"/>
                  </a:lnTo>
                  <a:lnTo>
                    <a:pt x="43" y="582"/>
                  </a:lnTo>
                  <a:lnTo>
                    <a:pt x="45" y="582"/>
                  </a:lnTo>
                  <a:lnTo>
                    <a:pt x="47" y="582"/>
                  </a:lnTo>
                  <a:lnTo>
                    <a:pt x="50" y="580"/>
                  </a:lnTo>
                  <a:lnTo>
                    <a:pt x="50" y="578"/>
                  </a:lnTo>
                  <a:lnTo>
                    <a:pt x="50" y="575"/>
                  </a:lnTo>
                  <a:lnTo>
                    <a:pt x="50" y="573"/>
                  </a:lnTo>
                  <a:lnTo>
                    <a:pt x="52" y="573"/>
                  </a:lnTo>
                  <a:lnTo>
                    <a:pt x="52" y="570"/>
                  </a:lnTo>
                  <a:lnTo>
                    <a:pt x="52" y="568"/>
                  </a:lnTo>
                  <a:lnTo>
                    <a:pt x="52" y="566"/>
                  </a:lnTo>
                  <a:lnTo>
                    <a:pt x="52" y="563"/>
                  </a:lnTo>
                  <a:lnTo>
                    <a:pt x="54" y="563"/>
                  </a:lnTo>
                  <a:lnTo>
                    <a:pt x="54" y="561"/>
                  </a:lnTo>
                  <a:lnTo>
                    <a:pt x="57" y="559"/>
                  </a:lnTo>
                  <a:lnTo>
                    <a:pt x="57" y="556"/>
                  </a:lnTo>
                  <a:lnTo>
                    <a:pt x="59" y="556"/>
                  </a:lnTo>
                  <a:lnTo>
                    <a:pt x="59" y="554"/>
                  </a:lnTo>
                  <a:lnTo>
                    <a:pt x="61" y="554"/>
                  </a:lnTo>
                  <a:lnTo>
                    <a:pt x="64" y="554"/>
                  </a:lnTo>
                  <a:lnTo>
                    <a:pt x="64" y="556"/>
                  </a:lnTo>
                  <a:lnTo>
                    <a:pt x="66" y="556"/>
                  </a:lnTo>
                  <a:lnTo>
                    <a:pt x="69" y="556"/>
                  </a:lnTo>
                  <a:lnTo>
                    <a:pt x="69" y="559"/>
                  </a:lnTo>
                  <a:lnTo>
                    <a:pt x="71" y="559"/>
                  </a:lnTo>
                  <a:lnTo>
                    <a:pt x="73" y="559"/>
                  </a:lnTo>
                  <a:lnTo>
                    <a:pt x="73" y="556"/>
                  </a:lnTo>
                  <a:lnTo>
                    <a:pt x="76" y="556"/>
                  </a:lnTo>
                  <a:lnTo>
                    <a:pt x="76" y="554"/>
                  </a:lnTo>
                  <a:lnTo>
                    <a:pt x="76" y="552"/>
                  </a:lnTo>
                  <a:lnTo>
                    <a:pt x="78" y="552"/>
                  </a:lnTo>
                  <a:lnTo>
                    <a:pt x="78" y="549"/>
                  </a:lnTo>
                  <a:lnTo>
                    <a:pt x="80" y="549"/>
                  </a:lnTo>
                  <a:lnTo>
                    <a:pt x="80" y="547"/>
                  </a:lnTo>
                  <a:lnTo>
                    <a:pt x="83" y="547"/>
                  </a:lnTo>
                  <a:lnTo>
                    <a:pt x="85" y="545"/>
                  </a:lnTo>
                  <a:lnTo>
                    <a:pt x="85" y="542"/>
                  </a:lnTo>
                  <a:lnTo>
                    <a:pt x="87" y="542"/>
                  </a:lnTo>
                  <a:lnTo>
                    <a:pt x="87" y="540"/>
                  </a:lnTo>
                  <a:lnTo>
                    <a:pt x="87" y="537"/>
                  </a:lnTo>
                  <a:lnTo>
                    <a:pt x="90" y="537"/>
                  </a:lnTo>
                  <a:lnTo>
                    <a:pt x="90" y="535"/>
                  </a:lnTo>
                  <a:lnTo>
                    <a:pt x="92" y="533"/>
                  </a:lnTo>
                  <a:lnTo>
                    <a:pt x="94" y="533"/>
                  </a:lnTo>
                  <a:lnTo>
                    <a:pt x="97" y="533"/>
                  </a:lnTo>
                  <a:lnTo>
                    <a:pt x="99" y="533"/>
                  </a:lnTo>
                  <a:lnTo>
                    <a:pt x="102" y="530"/>
                  </a:lnTo>
                  <a:lnTo>
                    <a:pt x="104" y="530"/>
                  </a:lnTo>
                  <a:lnTo>
                    <a:pt x="104" y="528"/>
                  </a:lnTo>
                  <a:lnTo>
                    <a:pt x="106" y="528"/>
                  </a:lnTo>
                  <a:lnTo>
                    <a:pt x="109" y="526"/>
                  </a:lnTo>
                  <a:lnTo>
                    <a:pt x="111" y="526"/>
                  </a:lnTo>
                  <a:lnTo>
                    <a:pt x="113" y="526"/>
                  </a:lnTo>
                  <a:lnTo>
                    <a:pt x="116" y="523"/>
                  </a:lnTo>
                  <a:lnTo>
                    <a:pt x="118" y="523"/>
                  </a:lnTo>
                  <a:lnTo>
                    <a:pt x="120" y="523"/>
                  </a:lnTo>
                  <a:lnTo>
                    <a:pt x="123" y="523"/>
                  </a:lnTo>
                  <a:lnTo>
                    <a:pt x="125" y="523"/>
                  </a:lnTo>
                  <a:lnTo>
                    <a:pt x="127" y="523"/>
                  </a:lnTo>
                  <a:lnTo>
                    <a:pt x="130" y="523"/>
                  </a:lnTo>
                  <a:lnTo>
                    <a:pt x="132" y="523"/>
                  </a:lnTo>
                  <a:lnTo>
                    <a:pt x="134" y="523"/>
                  </a:lnTo>
                  <a:lnTo>
                    <a:pt x="137" y="526"/>
                  </a:lnTo>
                  <a:lnTo>
                    <a:pt x="139" y="526"/>
                  </a:lnTo>
                  <a:lnTo>
                    <a:pt x="144" y="526"/>
                  </a:lnTo>
                  <a:lnTo>
                    <a:pt x="146" y="526"/>
                  </a:lnTo>
                  <a:lnTo>
                    <a:pt x="149" y="526"/>
                  </a:lnTo>
                  <a:lnTo>
                    <a:pt x="151" y="526"/>
                  </a:lnTo>
                  <a:lnTo>
                    <a:pt x="153" y="528"/>
                  </a:lnTo>
                  <a:lnTo>
                    <a:pt x="156" y="528"/>
                  </a:lnTo>
                  <a:lnTo>
                    <a:pt x="158" y="528"/>
                  </a:lnTo>
                  <a:lnTo>
                    <a:pt x="160" y="528"/>
                  </a:lnTo>
                  <a:lnTo>
                    <a:pt x="163" y="528"/>
                  </a:lnTo>
                  <a:lnTo>
                    <a:pt x="165" y="528"/>
                  </a:lnTo>
                  <a:lnTo>
                    <a:pt x="167" y="528"/>
                  </a:lnTo>
                  <a:lnTo>
                    <a:pt x="170" y="528"/>
                  </a:lnTo>
                  <a:lnTo>
                    <a:pt x="172" y="528"/>
                  </a:lnTo>
                  <a:lnTo>
                    <a:pt x="175" y="528"/>
                  </a:lnTo>
                  <a:lnTo>
                    <a:pt x="175" y="526"/>
                  </a:lnTo>
                  <a:lnTo>
                    <a:pt x="177" y="526"/>
                  </a:lnTo>
                  <a:lnTo>
                    <a:pt x="179" y="526"/>
                  </a:lnTo>
                  <a:lnTo>
                    <a:pt x="182" y="526"/>
                  </a:lnTo>
                  <a:lnTo>
                    <a:pt x="184" y="526"/>
                  </a:lnTo>
                  <a:lnTo>
                    <a:pt x="184" y="528"/>
                  </a:lnTo>
                  <a:lnTo>
                    <a:pt x="186" y="528"/>
                  </a:lnTo>
                  <a:lnTo>
                    <a:pt x="189" y="528"/>
                  </a:lnTo>
                  <a:lnTo>
                    <a:pt x="191" y="528"/>
                  </a:lnTo>
                  <a:lnTo>
                    <a:pt x="191" y="526"/>
                  </a:lnTo>
                  <a:lnTo>
                    <a:pt x="191" y="523"/>
                  </a:lnTo>
                  <a:lnTo>
                    <a:pt x="191" y="521"/>
                  </a:lnTo>
                  <a:lnTo>
                    <a:pt x="193" y="521"/>
                  </a:lnTo>
                  <a:lnTo>
                    <a:pt x="196" y="519"/>
                  </a:lnTo>
                  <a:lnTo>
                    <a:pt x="198" y="519"/>
                  </a:lnTo>
                  <a:lnTo>
                    <a:pt x="200" y="519"/>
                  </a:lnTo>
                  <a:lnTo>
                    <a:pt x="200" y="516"/>
                  </a:lnTo>
                  <a:lnTo>
                    <a:pt x="200" y="514"/>
                  </a:lnTo>
                  <a:lnTo>
                    <a:pt x="203" y="514"/>
                  </a:lnTo>
                  <a:lnTo>
                    <a:pt x="205" y="514"/>
                  </a:lnTo>
                  <a:lnTo>
                    <a:pt x="205" y="516"/>
                  </a:lnTo>
                  <a:lnTo>
                    <a:pt x="207" y="516"/>
                  </a:lnTo>
                  <a:lnTo>
                    <a:pt x="210" y="514"/>
                  </a:lnTo>
                  <a:lnTo>
                    <a:pt x="210" y="512"/>
                  </a:lnTo>
                  <a:lnTo>
                    <a:pt x="212" y="514"/>
                  </a:lnTo>
                  <a:lnTo>
                    <a:pt x="212" y="512"/>
                  </a:lnTo>
                  <a:lnTo>
                    <a:pt x="215" y="512"/>
                  </a:lnTo>
                  <a:lnTo>
                    <a:pt x="217" y="509"/>
                  </a:lnTo>
                  <a:lnTo>
                    <a:pt x="217" y="512"/>
                  </a:lnTo>
                  <a:lnTo>
                    <a:pt x="219" y="512"/>
                  </a:lnTo>
                  <a:lnTo>
                    <a:pt x="222" y="514"/>
                  </a:lnTo>
                  <a:lnTo>
                    <a:pt x="224" y="514"/>
                  </a:lnTo>
                  <a:lnTo>
                    <a:pt x="226" y="514"/>
                  </a:lnTo>
                  <a:lnTo>
                    <a:pt x="229" y="514"/>
                  </a:lnTo>
                  <a:lnTo>
                    <a:pt x="231" y="514"/>
                  </a:lnTo>
                  <a:lnTo>
                    <a:pt x="231" y="516"/>
                  </a:lnTo>
                  <a:lnTo>
                    <a:pt x="233" y="516"/>
                  </a:lnTo>
                  <a:lnTo>
                    <a:pt x="236" y="516"/>
                  </a:lnTo>
                  <a:lnTo>
                    <a:pt x="236" y="519"/>
                  </a:lnTo>
                  <a:lnTo>
                    <a:pt x="238" y="519"/>
                  </a:lnTo>
                  <a:lnTo>
                    <a:pt x="240" y="519"/>
                  </a:lnTo>
                  <a:lnTo>
                    <a:pt x="243" y="519"/>
                  </a:lnTo>
                  <a:lnTo>
                    <a:pt x="245" y="521"/>
                  </a:lnTo>
                  <a:lnTo>
                    <a:pt x="245" y="523"/>
                  </a:lnTo>
                  <a:lnTo>
                    <a:pt x="248" y="523"/>
                  </a:lnTo>
                  <a:lnTo>
                    <a:pt x="248" y="521"/>
                  </a:lnTo>
                  <a:lnTo>
                    <a:pt x="250" y="521"/>
                  </a:lnTo>
                  <a:lnTo>
                    <a:pt x="252" y="521"/>
                  </a:lnTo>
                  <a:lnTo>
                    <a:pt x="255" y="521"/>
                  </a:lnTo>
                  <a:lnTo>
                    <a:pt x="257" y="521"/>
                  </a:lnTo>
                  <a:lnTo>
                    <a:pt x="259" y="521"/>
                  </a:lnTo>
                  <a:lnTo>
                    <a:pt x="262" y="523"/>
                  </a:lnTo>
                  <a:lnTo>
                    <a:pt x="264" y="523"/>
                  </a:lnTo>
                  <a:lnTo>
                    <a:pt x="266" y="523"/>
                  </a:lnTo>
                  <a:lnTo>
                    <a:pt x="269" y="523"/>
                  </a:lnTo>
                  <a:lnTo>
                    <a:pt x="271" y="521"/>
                  </a:lnTo>
                  <a:lnTo>
                    <a:pt x="273" y="521"/>
                  </a:lnTo>
                  <a:lnTo>
                    <a:pt x="276" y="521"/>
                  </a:lnTo>
                  <a:lnTo>
                    <a:pt x="276" y="523"/>
                  </a:lnTo>
                  <a:lnTo>
                    <a:pt x="278" y="523"/>
                  </a:lnTo>
                  <a:lnTo>
                    <a:pt x="281" y="523"/>
                  </a:lnTo>
                  <a:lnTo>
                    <a:pt x="283" y="521"/>
                  </a:lnTo>
                  <a:lnTo>
                    <a:pt x="285" y="523"/>
                  </a:lnTo>
                  <a:lnTo>
                    <a:pt x="288" y="523"/>
                  </a:lnTo>
                  <a:lnTo>
                    <a:pt x="288" y="521"/>
                  </a:lnTo>
                  <a:lnTo>
                    <a:pt x="290" y="521"/>
                  </a:lnTo>
                  <a:lnTo>
                    <a:pt x="292" y="521"/>
                  </a:lnTo>
                  <a:lnTo>
                    <a:pt x="295" y="521"/>
                  </a:lnTo>
                  <a:lnTo>
                    <a:pt x="297" y="521"/>
                  </a:lnTo>
                  <a:lnTo>
                    <a:pt x="297" y="519"/>
                  </a:lnTo>
                  <a:lnTo>
                    <a:pt x="299" y="519"/>
                  </a:lnTo>
                  <a:lnTo>
                    <a:pt x="299" y="521"/>
                  </a:lnTo>
                  <a:lnTo>
                    <a:pt x="302" y="521"/>
                  </a:lnTo>
                  <a:lnTo>
                    <a:pt x="302" y="523"/>
                  </a:lnTo>
                  <a:lnTo>
                    <a:pt x="304" y="523"/>
                  </a:lnTo>
                  <a:lnTo>
                    <a:pt x="306" y="523"/>
                  </a:lnTo>
                  <a:lnTo>
                    <a:pt x="309" y="523"/>
                  </a:lnTo>
                  <a:lnTo>
                    <a:pt x="311" y="523"/>
                  </a:lnTo>
                  <a:lnTo>
                    <a:pt x="313" y="523"/>
                  </a:lnTo>
                  <a:lnTo>
                    <a:pt x="316" y="521"/>
                  </a:lnTo>
                  <a:lnTo>
                    <a:pt x="318" y="521"/>
                  </a:lnTo>
                  <a:lnTo>
                    <a:pt x="321" y="521"/>
                  </a:lnTo>
                  <a:lnTo>
                    <a:pt x="321" y="519"/>
                  </a:lnTo>
                  <a:lnTo>
                    <a:pt x="323" y="519"/>
                  </a:lnTo>
                  <a:lnTo>
                    <a:pt x="325" y="516"/>
                  </a:lnTo>
                  <a:lnTo>
                    <a:pt x="328" y="514"/>
                  </a:lnTo>
                  <a:lnTo>
                    <a:pt x="328" y="512"/>
                  </a:lnTo>
                  <a:lnTo>
                    <a:pt x="328" y="509"/>
                  </a:lnTo>
                  <a:lnTo>
                    <a:pt x="330" y="509"/>
                  </a:lnTo>
                  <a:lnTo>
                    <a:pt x="332" y="509"/>
                  </a:lnTo>
                  <a:lnTo>
                    <a:pt x="337" y="507"/>
                  </a:lnTo>
                  <a:lnTo>
                    <a:pt x="339" y="507"/>
                  </a:lnTo>
                  <a:lnTo>
                    <a:pt x="342" y="507"/>
                  </a:lnTo>
                  <a:lnTo>
                    <a:pt x="344" y="507"/>
                  </a:lnTo>
                  <a:lnTo>
                    <a:pt x="346" y="507"/>
                  </a:lnTo>
                  <a:lnTo>
                    <a:pt x="349" y="507"/>
                  </a:lnTo>
                  <a:lnTo>
                    <a:pt x="349" y="509"/>
                  </a:lnTo>
                  <a:lnTo>
                    <a:pt x="349" y="507"/>
                  </a:lnTo>
                  <a:lnTo>
                    <a:pt x="351" y="507"/>
                  </a:lnTo>
                  <a:lnTo>
                    <a:pt x="354" y="505"/>
                  </a:lnTo>
                  <a:lnTo>
                    <a:pt x="356" y="505"/>
                  </a:lnTo>
                  <a:lnTo>
                    <a:pt x="358" y="505"/>
                  </a:lnTo>
                  <a:lnTo>
                    <a:pt x="358" y="502"/>
                  </a:lnTo>
                  <a:lnTo>
                    <a:pt x="361" y="500"/>
                  </a:lnTo>
                  <a:lnTo>
                    <a:pt x="361" y="497"/>
                  </a:lnTo>
                  <a:lnTo>
                    <a:pt x="363" y="495"/>
                  </a:lnTo>
                  <a:lnTo>
                    <a:pt x="361" y="495"/>
                  </a:lnTo>
                  <a:lnTo>
                    <a:pt x="363" y="493"/>
                  </a:lnTo>
                  <a:lnTo>
                    <a:pt x="363" y="490"/>
                  </a:lnTo>
                  <a:lnTo>
                    <a:pt x="363" y="488"/>
                  </a:lnTo>
                  <a:lnTo>
                    <a:pt x="363" y="486"/>
                  </a:lnTo>
                  <a:lnTo>
                    <a:pt x="363" y="483"/>
                  </a:lnTo>
                  <a:lnTo>
                    <a:pt x="365" y="481"/>
                  </a:lnTo>
                  <a:lnTo>
                    <a:pt x="368" y="479"/>
                  </a:lnTo>
                  <a:lnTo>
                    <a:pt x="368" y="476"/>
                  </a:lnTo>
                  <a:lnTo>
                    <a:pt x="368" y="474"/>
                  </a:lnTo>
                  <a:lnTo>
                    <a:pt x="370" y="472"/>
                  </a:lnTo>
                  <a:lnTo>
                    <a:pt x="368" y="469"/>
                  </a:lnTo>
                  <a:lnTo>
                    <a:pt x="368" y="467"/>
                  </a:lnTo>
                  <a:lnTo>
                    <a:pt x="370" y="464"/>
                  </a:lnTo>
                  <a:lnTo>
                    <a:pt x="370" y="462"/>
                  </a:lnTo>
                  <a:lnTo>
                    <a:pt x="372" y="462"/>
                  </a:lnTo>
                  <a:lnTo>
                    <a:pt x="372" y="460"/>
                  </a:lnTo>
                  <a:lnTo>
                    <a:pt x="375" y="460"/>
                  </a:lnTo>
                  <a:lnTo>
                    <a:pt x="375" y="457"/>
                  </a:lnTo>
                  <a:lnTo>
                    <a:pt x="372" y="455"/>
                  </a:lnTo>
                  <a:lnTo>
                    <a:pt x="370" y="455"/>
                  </a:lnTo>
                  <a:lnTo>
                    <a:pt x="370" y="453"/>
                  </a:lnTo>
                  <a:lnTo>
                    <a:pt x="370" y="450"/>
                  </a:lnTo>
                  <a:lnTo>
                    <a:pt x="372" y="448"/>
                  </a:lnTo>
                  <a:lnTo>
                    <a:pt x="372" y="446"/>
                  </a:lnTo>
                  <a:lnTo>
                    <a:pt x="375" y="446"/>
                  </a:lnTo>
                  <a:lnTo>
                    <a:pt x="375" y="443"/>
                  </a:lnTo>
                  <a:lnTo>
                    <a:pt x="372" y="443"/>
                  </a:lnTo>
                  <a:lnTo>
                    <a:pt x="372" y="441"/>
                  </a:lnTo>
                  <a:lnTo>
                    <a:pt x="370" y="439"/>
                  </a:lnTo>
                  <a:lnTo>
                    <a:pt x="368" y="436"/>
                  </a:lnTo>
                  <a:lnTo>
                    <a:pt x="370" y="436"/>
                  </a:lnTo>
                  <a:lnTo>
                    <a:pt x="370" y="434"/>
                  </a:lnTo>
                  <a:lnTo>
                    <a:pt x="370" y="431"/>
                  </a:lnTo>
                  <a:lnTo>
                    <a:pt x="370" y="429"/>
                  </a:lnTo>
                  <a:lnTo>
                    <a:pt x="370" y="424"/>
                  </a:lnTo>
                  <a:lnTo>
                    <a:pt x="370" y="422"/>
                  </a:lnTo>
                  <a:lnTo>
                    <a:pt x="370" y="420"/>
                  </a:lnTo>
                  <a:lnTo>
                    <a:pt x="372" y="420"/>
                  </a:lnTo>
                  <a:lnTo>
                    <a:pt x="375" y="417"/>
                  </a:lnTo>
                  <a:lnTo>
                    <a:pt x="377" y="415"/>
                  </a:lnTo>
                  <a:lnTo>
                    <a:pt x="379" y="415"/>
                  </a:lnTo>
                  <a:lnTo>
                    <a:pt x="379" y="413"/>
                  </a:lnTo>
                  <a:lnTo>
                    <a:pt x="379" y="410"/>
                  </a:lnTo>
                  <a:lnTo>
                    <a:pt x="377" y="410"/>
                  </a:lnTo>
                  <a:lnTo>
                    <a:pt x="377" y="408"/>
                  </a:lnTo>
                  <a:lnTo>
                    <a:pt x="377" y="406"/>
                  </a:lnTo>
                  <a:lnTo>
                    <a:pt x="377" y="403"/>
                  </a:lnTo>
                  <a:lnTo>
                    <a:pt x="379" y="403"/>
                  </a:lnTo>
                  <a:lnTo>
                    <a:pt x="379" y="401"/>
                  </a:lnTo>
                  <a:lnTo>
                    <a:pt x="379" y="399"/>
                  </a:lnTo>
                  <a:lnTo>
                    <a:pt x="382" y="399"/>
                  </a:lnTo>
                  <a:lnTo>
                    <a:pt x="382" y="396"/>
                  </a:lnTo>
                  <a:lnTo>
                    <a:pt x="384" y="394"/>
                  </a:lnTo>
                  <a:lnTo>
                    <a:pt x="384" y="391"/>
                  </a:lnTo>
                  <a:lnTo>
                    <a:pt x="384" y="389"/>
                  </a:lnTo>
                  <a:lnTo>
                    <a:pt x="386" y="389"/>
                  </a:lnTo>
                  <a:lnTo>
                    <a:pt x="386" y="387"/>
                  </a:lnTo>
                  <a:lnTo>
                    <a:pt x="389" y="387"/>
                  </a:lnTo>
                  <a:lnTo>
                    <a:pt x="389" y="384"/>
                  </a:lnTo>
                  <a:lnTo>
                    <a:pt x="389" y="382"/>
                  </a:lnTo>
                  <a:lnTo>
                    <a:pt x="391" y="380"/>
                  </a:lnTo>
                  <a:lnTo>
                    <a:pt x="394" y="377"/>
                  </a:lnTo>
                  <a:lnTo>
                    <a:pt x="394" y="375"/>
                  </a:lnTo>
                  <a:lnTo>
                    <a:pt x="394" y="373"/>
                  </a:lnTo>
                  <a:lnTo>
                    <a:pt x="394" y="370"/>
                  </a:lnTo>
                  <a:lnTo>
                    <a:pt x="394" y="368"/>
                  </a:lnTo>
                  <a:lnTo>
                    <a:pt x="396" y="368"/>
                  </a:lnTo>
                  <a:lnTo>
                    <a:pt x="394" y="368"/>
                  </a:lnTo>
                  <a:lnTo>
                    <a:pt x="394" y="366"/>
                  </a:lnTo>
                  <a:lnTo>
                    <a:pt x="394" y="363"/>
                  </a:lnTo>
                  <a:lnTo>
                    <a:pt x="396" y="363"/>
                  </a:lnTo>
                  <a:lnTo>
                    <a:pt x="396" y="361"/>
                  </a:lnTo>
                  <a:lnTo>
                    <a:pt x="398" y="358"/>
                  </a:lnTo>
                  <a:lnTo>
                    <a:pt x="401" y="358"/>
                  </a:lnTo>
                  <a:lnTo>
                    <a:pt x="401" y="356"/>
                  </a:lnTo>
                  <a:lnTo>
                    <a:pt x="403" y="356"/>
                  </a:lnTo>
                  <a:lnTo>
                    <a:pt x="405" y="356"/>
                  </a:lnTo>
                  <a:lnTo>
                    <a:pt x="408" y="356"/>
                  </a:lnTo>
                  <a:lnTo>
                    <a:pt x="410" y="356"/>
                  </a:lnTo>
                  <a:lnTo>
                    <a:pt x="410" y="354"/>
                  </a:lnTo>
                  <a:lnTo>
                    <a:pt x="412" y="351"/>
                  </a:lnTo>
                  <a:lnTo>
                    <a:pt x="412" y="349"/>
                  </a:lnTo>
                  <a:lnTo>
                    <a:pt x="415" y="349"/>
                  </a:lnTo>
                  <a:lnTo>
                    <a:pt x="415" y="347"/>
                  </a:lnTo>
                  <a:lnTo>
                    <a:pt x="415" y="344"/>
                  </a:lnTo>
                  <a:lnTo>
                    <a:pt x="415" y="342"/>
                  </a:lnTo>
                  <a:lnTo>
                    <a:pt x="417" y="342"/>
                  </a:lnTo>
                  <a:lnTo>
                    <a:pt x="419" y="342"/>
                  </a:lnTo>
                  <a:lnTo>
                    <a:pt x="422" y="342"/>
                  </a:lnTo>
                  <a:lnTo>
                    <a:pt x="424" y="342"/>
                  </a:lnTo>
                  <a:lnTo>
                    <a:pt x="427" y="342"/>
                  </a:lnTo>
                  <a:lnTo>
                    <a:pt x="429" y="342"/>
                  </a:lnTo>
                  <a:lnTo>
                    <a:pt x="431" y="340"/>
                  </a:lnTo>
                  <a:lnTo>
                    <a:pt x="434" y="337"/>
                  </a:lnTo>
                  <a:lnTo>
                    <a:pt x="436" y="337"/>
                  </a:lnTo>
                  <a:lnTo>
                    <a:pt x="438" y="337"/>
                  </a:lnTo>
                  <a:lnTo>
                    <a:pt x="438" y="335"/>
                  </a:lnTo>
                  <a:lnTo>
                    <a:pt x="438" y="330"/>
                  </a:lnTo>
                  <a:lnTo>
                    <a:pt x="438" y="328"/>
                  </a:lnTo>
                  <a:lnTo>
                    <a:pt x="438" y="326"/>
                  </a:lnTo>
                  <a:lnTo>
                    <a:pt x="438" y="323"/>
                  </a:lnTo>
                  <a:lnTo>
                    <a:pt x="436" y="323"/>
                  </a:lnTo>
                  <a:lnTo>
                    <a:pt x="436" y="321"/>
                  </a:lnTo>
                  <a:lnTo>
                    <a:pt x="434" y="321"/>
                  </a:lnTo>
                  <a:lnTo>
                    <a:pt x="434" y="318"/>
                  </a:lnTo>
                  <a:lnTo>
                    <a:pt x="431" y="318"/>
                  </a:lnTo>
                  <a:lnTo>
                    <a:pt x="429" y="318"/>
                  </a:lnTo>
                  <a:lnTo>
                    <a:pt x="429" y="316"/>
                  </a:lnTo>
                  <a:lnTo>
                    <a:pt x="427" y="316"/>
                  </a:lnTo>
                  <a:lnTo>
                    <a:pt x="427" y="311"/>
                  </a:lnTo>
                  <a:lnTo>
                    <a:pt x="429" y="309"/>
                  </a:lnTo>
                  <a:lnTo>
                    <a:pt x="434" y="309"/>
                  </a:lnTo>
                  <a:lnTo>
                    <a:pt x="438" y="309"/>
                  </a:lnTo>
                  <a:lnTo>
                    <a:pt x="443" y="307"/>
                  </a:lnTo>
                  <a:lnTo>
                    <a:pt x="448" y="307"/>
                  </a:lnTo>
                  <a:lnTo>
                    <a:pt x="452" y="302"/>
                  </a:lnTo>
                  <a:lnTo>
                    <a:pt x="452" y="300"/>
                  </a:lnTo>
                  <a:lnTo>
                    <a:pt x="455" y="297"/>
                  </a:lnTo>
                  <a:lnTo>
                    <a:pt x="457" y="297"/>
                  </a:lnTo>
                  <a:lnTo>
                    <a:pt x="457" y="295"/>
                  </a:lnTo>
                  <a:lnTo>
                    <a:pt x="460" y="295"/>
                  </a:lnTo>
                  <a:lnTo>
                    <a:pt x="462" y="293"/>
                  </a:lnTo>
                  <a:lnTo>
                    <a:pt x="464" y="290"/>
                  </a:lnTo>
                  <a:lnTo>
                    <a:pt x="467" y="290"/>
                  </a:lnTo>
                  <a:lnTo>
                    <a:pt x="469" y="290"/>
                  </a:lnTo>
                  <a:lnTo>
                    <a:pt x="469" y="288"/>
                  </a:lnTo>
                  <a:lnTo>
                    <a:pt x="471" y="288"/>
                  </a:lnTo>
                  <a:lnTo>
                    <a:pt x="474" y="288"/>
                  </a:lnTo>
                  <a:lnTo>
                    <a:pt x="476" y="285"/>
                  </a:lnTo>
                  <a:lnTo>
                    <a:pt x="478" y="283"/>
                  </a:lnTo>
                  <a:lnTo>
                    <a:pt x="478" y="281"/>
                  </a:lnTo>
                  <a:lnTo>
                    <a:pt x="478" y="278"/>
                  </a:lnTo>
                  <a:lnTo>
                    <a:pt x="478" y="276"/>
                  </a:lnTo>
                  <a:lnTo>
                    <a:pt x="476" y="276"/>
                  </a:lnTo>
                  <a:lnTo>
                    <a:pt x="476" y="274"/>
                  </a:lnTo>
                  <a:lnTo>
                    <a:pt x="474" y="271"/>
                  </a:lnTo>
                  <a:lnTo>
                    <a:pt x="476" y="271"/>
                  </a:lnTo>
                  <a:lnTo>
                    <a:pt x="476" y="269"/>
                  </a:lnTo>
                  <a:lnTo>
                    <a:pt x="474" y="267"/>
                  </a:lnTo>
                  <a:lnTo>
                    <a:pt x="474" y="264"/>
                  </a:lnTo>
                  <a:lnTo>
                    <a:pt x="474" y="262"/>
                  </a:lnTo>
                  <a:lnTo>
                    <a:pt x="474" y="260"/>
                  </a:lnTo>
                  <a:lnTo>
                    <a:pt x="476" y="257"/>
                  </a:lnTo>
                  <a:lnTo>
                    <a:pt x="476" y="255"/>
                  </a:lnTo>
                  <a:lnTo>
                    <a:pt x="476" y="252"/>
                  </a:lnTo>
                  <a:lnTo>
                    <a:pt x="478" y="250"/>
                  </a:lnTo>
                  <a:lnTo>
                    <a:pt x="476" y="250"/>
                  </a:lnTo>
                  <a:lnTo>
                    <a:pt x="478" y="250"/>
                  </a:lnTo>
                  <a:lnTo>
                    <a:pt x="478" y="248"/>
                  </a:lnTo>
                  <a:lnTo>
                    <a:pt x="478" y="245"/>
                  </a:lnTo>
                  <a:lnTo>
                    <a:pt x="481" y="241"/>
                  </a:lnTo>
                  <a:lnTo>
                    <a:pt x="481" y="238"/>
                  </a:lnTo>
                  <a:lnTo>
                    <a:pt x="481" y="234"/>
                  </a:lnTo>
                  <a:lnTo>
                    <a:pt x="481" y="231"/>
                  </a:lnTo>
                  <a:lnTo>
                    <a:pt x="483" y="231"/>
                  </a:lnTo>
                  <a:lnTo>
                    <a:pt x="485" y="229"/>
                  </a:lnTo>
                  <a:lnTo>
                    <a:pt x="488" y="229"/>
                  </a:lnTo>
                  <a:lnTo>
                    <a:pt x="488" y="227"/>
                  </a:lnTo>
                  <a:lnTo>
                    <a:pt x="488" y="224"/>
                  </a:lnTo>
                  <a:lnTo>
                    <a:pt x="490" y="222"/>
                  </a:lnTo>
                  <a:lnTo>
                    <a:pt x="490" y="220"/>
                  </a:lnTo>
                  <a:lnTo>
                    <a:pt x="490" y="217"/>
                  </a:lnTo>
                  <a:lnTo>
                    <a:pt x="488" y="217"/>
                  </a:lnTo>
                  <a:lnTo>
                    <a:pt x="488" y="215"/>
                  </a:lnTo>
                  <a:lnTo>
                    <a:pt x="488" y="212"/>
                  </a:lnTo>
                  <a:lnTo>
                    <a:pt x="488" y="210"/>
                  </a:lnTo>
                  <a:lnTo>
                    <a:pt x="490" y="208"/>
                  </a:lnTo>
                  <a:lnTo>
                    <a:pt x="488" y="208"/>
                  </a:lnTo>
                  <a:lnTo>
                    <a:pt x="488" y="205"/>
                  </a:lnTo>
                  <a:lnTo>
                    <a:pt x="488" y="203"/>
                  </a:lnTo>
                  <a:lnTo>
                    <a:pt x="488" y="201"/>
                  </a:lnTo>
                  <a:lnTo>
                    <a:pt x="488" y="198"/>
                  </a:lnTo>
                  <a:lnTo>
                    <a:pt x="490" y="198"/>
                  </a:lnTo>
                  <a:lnTo>
                    <a:pt x="490" y="196"/>
                  </a:lnTo>
                  <a:lnTo>
                    <a:pt x="492" y="196"/>
                  </a:lnTo>
                  <a:lnTo>
                    <a:pt x="492" y="194"/>
                  </a:lnTo>
                  <a:lnTo>
                    <a:pt x="492" y="191"/>
                  </a:lnTo>
                  <a:lnTo>
                    <a:pt x="495" y="191"/>
                  </a:lnTo>
                  <a:lnTo>
                    <a:pt x="495" y="189"/>
                  </a:lnTo>
                  <a:lnTo>
                    <a:pt x="492" y="189"/>
                  </a:lnTo>
                  <a:lnTo>
                    <a:pt x="492" y="187"/>
                  </a:lnTo>
                  <a:lnTo>
                    <a:pt x="490" y="187"/>
                  </a:lnTo>
                  <a:lnTo>
                    <a:pt x="490" y="184"/>
                  </a:lnTo>
                  <a:lnTo>
                    <a:pt x="490" y="182"/>
                  </a:lnTo>
                  <a:lnTo>
                    <a:pt x="490" y="179"/>
                  </a:lnTo>
                  <a:lnTo>
                    <a:pt x="492" y="179"/>
                  </a:lnTo>
                  <a:lnTo>
                    <a:pt x="492" y="177"/>
                  </a:lnTo>
                  <a:lnTo>
                    <a:pt x="492" y="175"/>
                  </a:lnTo>
                  <a:lnTo>
                    <a:pt x="490" y="175"/>
                  </a:lnTo>
                  <a:lnTo>
                    <a:pt x="488" y="175"/>
                  </a:lnTo>
                  <a:lnTo>
                    <a:pt x="488" y="172"/>
                  </a:lnTo>
                  <a:lnTo>
                    <a:pt x="485" y="172"/>
                  </a:lnTo>
                  <a:lnTo>
                    <a:pt x="485" y="170"/>
                  </a:lnTo>
                  <a:lnTo>
                    <a:pt x="485" y="168"/>
                  </a:lnTo>
                  <a:lnTo>
                    <a:pt x="483" y="168"/>
                  </a:lnTo>
                  <a:lnTo>
                    <a:pt x="481" y="168"/>
                  </a:lnTo>
                  <a:lnTo>
                    <a:pt x="478" y="168"/>
                  </a:lnTo>
                  <a:lnTo>
                    <a:pt x="476" y="163"/>
                  </a:lnTo>
                  <a:lnTo>
                    <a:pt x="476" y="161"/>
                  </a:lnTo>
                  <a:lnTo>
                    <a:pt x="474" y="158"/>
                  </a:lnTo>
                  <a:lnTo>
                    <a:pt x="471" y="158"/>
                  </a:lnTo>
                  <a:lnTo>
                    <a:pt x="469" y="158"/>
                  </a:lnTo>
                  <a:lnTo>
                    <a:pt x="467" y="156"/>
                  </a:lnTo>
                  <a:lnTo>
                    <a:pt x="467" y="151"/>
                  </a:lnTo>
                  <a:lnTo>
                    <a:pt x="464" y="149"/>
                  </a:lnTo>
                  <a:lnTo>
                    <a:pt x="462" y="149"/>
                  </a:lnTo>
                  <a:lnTo>
                    <a:pt x="460" y="146"/>
                  </a:lnTo>
                  <a:lnTo>
                    <a:pt x="460" y="142"/>
                  </a:lnTo>
                  <a:lnTo>
                    <a:pt x="457" y="139"/>
                  </a:lnTo>
                  <a:lnTo>
                    <a:pt x="452" y="135"/>
                  </a:lnTo>
                  <a:lnTo>
                    <a:pt x="452" y="130"/>
                  </a:lnTo>
                  <a:lnTo>
                    <a:pt x="450" y="128"/>
                  </a:lnTo>
                  <a:lnTo>
                    <a:pt x="450" y="123"/>
                  </a:lnTo>
                  <a:lnTo>
                    <a:pt x="450" y="118"/>
                  </a:lnTo>
                  <a:lnTo>
                    <a:pt x="452" y="116"/>
                  </a:lnTo>
                  <a:lnTo>
                    <a:pt x="452" y="114"/>
                  </a:lnTo>
                  <a:lnTo>
                    <a:pt x="455" y="111"/>
                  </a:lnTo>
                  <a:lnTo>
                    <a:pt x="460" y="111"/>
                  </a:lnTo>
                  <a:lnTo>
                    <a:pt x="460" y="106"/>
                  </a:lnTo>
                  <a:lnTo>
                    <a:pt x="460" y="104"/>
                  </a:lnTo>
                  <a:lnTo>
                    <a:pt x="462" y="102"/>
                  </a:lnTo>
                  <a:lnTo>
                    <a:pt x="467" y="99"/>
                  </a:lnTo>
                  <a:lnTo>
                    <a:pt x="467" y="97"/>
                  </a:lnTo>
                  <a:lnTo>
                    <a:pt x="464" y="95"/>
                  </a:lnTo>
                  <a:lnTo>
                    <a:pt x="467" y="92"/>
                  </a:lnTo>
                  <a:lnTo>
                    <a:pt x="467" y="90"/>
                  </a:lnTo>
                  <a:lnTo>
                    <a:pt x="471" y="90"/>
                  </a:lnTo>
                  <a:lnTo>
                    <a:pt x="471" y="88"/>
                  </a:lnTo>
                  <a:lnTo>
                    <a:pt x="474" y="88"/>
                  </a:lnTo>
                  <a:lnTo>
                    <a:pt x="474" y="85"/>
                  </a:lnTo>
                  <a:lnTo>
                    <a:pt x="476" y="83"/>
                  </a:lnTo>
                  <a:lnTo>
                    <a:pt x="478" y="83"/>
                  </a:lnTo>
                  <a:lnTo>
                    <a:pt x="481" y="83"/>
                  </a:lnTo>
                  <a:lnTo>
                    <a:pt x="483" y="81"/>
                  </a:lnTo>
                  <a:lnTo>
                    <a:pt x="485" y="81"/>
                  </a:lnTo>
                  <a:lnTo>
                    <a:pt x="490" y="81"/>
                  </a:lnTo>
                  <a:lnTo>
                    <a:pt x="492" y="81"/>
                  </a:lnTo>
                  <a:lnTo>
                    <a:pt x="521" y="78"/>
                  </a:lnTo>
                  <a:lnTo>
                    <a:pt x="523" y="78"/>
                  </a:lnTo>
                  <a:lnTo>
                    <a:pt x="528" y="78"/>
                  </a:lnTo>
                  <a:lnTo>
                    <a:pt x="530" y="78"/>
                  </a:lnTo>
                  <a:lnTo>
                    <a:pt x="535" y="73"/>
                  </a:lnTo>
                  <a:lnTo>
                    <a:pt x="558" y="62"/>
                  </a:lnTo>
                  <a:lnTo>
                    <a:pt x="570" y="57"/>
                  </a:lnTo>
                  <a:lnTo>
                    <a:pt x="570" y="55"/>
                  </a:lnTo>
                  <a:lnTo>
                    <a:pt x="573" y="48"/>
                  </a:lnTo>
                  <a:lnTo>
                    <a:pt x="573" y="45"/>
                  </a:lnTo>
                  <a:lnTo>
                    <a:pt x="575" y="40"/>
                  </a:lnTo>
                  <a:lnTo>
                    <a:pt x="577" y="36"/>
                  </a:lnTo>
                  <a:lnTo>
                    <a:pt x="577" y="29"/>
                  </a:lnTo>
                  <a:lnTo>
                    <a:pt x="580" y="26"/>
                  </a:lnTo>
                  <a:lnTo>
                    <a:pt x="582" y="19"/>
                  </a:lnTo>
                  <a:lnTo>
                    <a:pt x="584" y="12"/>
                  </a:lnTo>
                  <a:lnTo>
                    <a:pt x="589" y="0"/>
                  </a:lnTo>
                  <a:lnTo>
                    <a:pt x="596" y="3"/>
                  </a:lnTo>
                  <a:lnTo>
                    <a:pt x="603" y="5"/>
                  </a:lnTo>
                  <a:lnTo>
                    <a:pt x="608" y="8"/>
                  </a:lnTo>
                  <a:lnTo>
                    <a:pt x="615" y="10"/>
                  </a:lnTo>
                  <a:lnTo>
                    <a:pt x="627" y="15"/>
                  </a:lnTo>
                  <a:lnTo>
                    <a:pt x="634" y="17"/>
                  </a:lnTo>
                  <a:lnTo>
                    <a:pt x="639" y="19"/>
                  </a:lnTo>
                  <a:lnTo>
                    <a:pt x="639" y="31"/>
                  </a:lnTo>
                  <a:lnTo>
                    <a:pt x="641" y="40"/>
                  </a:lnTo>
                  <a:lnTo>
                    <a:pt x="641" y="48"/>
                  </a:lnTo>
                  <a:lnTo>
                    <a:pt x="643" y="57"/>
                  </a:lnTo>
                  <a:lnTo>
                    <a:pt x="646" y="81"/>
                  </a:lnTo>
                  <a:lnTo>
                    <a:pt x="648" y="83"/>
                  </a:lnTo>
                  <a:close/>
                </a:path>
              </a:pathLst>
            </a:custGeom>
            <a:solidFill>
              <a:schemeClr val="accent1">
                <a:lumMod val="75000"/>
              </a:schemeClr>
            </a:solidFill>
            <a:ln w="7938">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GT"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Freeform 11">
              <a:extLst>
                <a:ext uri="{FF2B5EF4-FFF2-40B4-BE49-F238E27FC236}">
                  <a16:creationId xmlns:a16="http://schemas.microsoft.com/office/drawing/2014/main" id="{3DC5DAFC-B699-A442-A0EE-91E467168558}"/>
                </a:ext>
              </a:extLst>
            </p:cNvPr>
            <p:cNvSpPr>
              <a:spLocks/>
            </p:cNvSpPr>
            <p:nvPr/>
          </p:nvSpPr>
          <p:spPr bwMode="auto">
            <a:xfrm>
              <a:off x="3614299" y="4083302"/>
              <a:ext cx="821970" cy="761701"/>
            </a:xfrm>
            <a:custGeom>
              <a:avLst/>
              <a:gdLst>
                <a:gd name="T0" fmla="*/ 608 w 752"/>
                <a:gd name="T1" fmla="*/ 59 h 671"/>
                <a:gd name="T2" fmla="*/ 606 w 752"/>
                <a:gd name="T3" fmla="*/ 89 h 671"/>
                <a:gd name="T4" fmla="*/ 617 w 752"/>
                <a:gd name="T5" fmla="*/ 137 h 671"/>
                <a:gd name="T6" fmla="*/ 622 w 752"/>
                <a:gd name="T7" fmla="*/ 177 h 671"/>
                <a:gd name="T8" fmla="*/ 622 w 752"/>
                <a:gd name="T9" fmla="*/ 193 h 671"/>
                <a:gd name="T10" fmla="*/ 601 w 752"/>
                <a:gd name="T11" fmla="*/ 212 h 671"/>
                <a:gd name="T12" fmla="*/ 624 w 752"/>
                <a:gd name="T13" fmla="*/ 207 h 671"/>
                <a:gd name="T14" fmla="*/ 641 w 752"/>
                <a:gd name="T15" fmla="*/ 231 h 671"/>
                <a:gd name="T16" fmla="*/ 655 w 752"/>
                <a:gd name="T17" fmla="*/ 261 h 671"/>
                <a:gd name="T18" fmla="*/ 671 w 752"/>
                <a:gd name="T19" fmla="*/ 266 h 671"/>
                <a:gd name="T20" fmla="*/ 697 w 752"/>
                <a:gd name="T21" fmla="*/ 257 h 671"/>
                <a:gd name="T22" fmla="*/ 726 w 752"/>
                <a:gd name="T23" fmla="*/ 264 h 671"/>
                <a:gd name="T24" fmla="*/ 714 w 752"/>
                <a:gd name="T25" fmla="*/ 292 h 671"/>
                <a:gd name="T26" fmla="*/ 742 w 752"/>
                <a:gd name="T27" fmla="*/ 308 h 671"/>
                <a:gd name="T28" fmla="*/ 704 w 752"/>
                <a:gd name="T29" fmla="*/ 417 h 671"/>
                <a:gd name="T30" fmla="*/ 660 w 752"/>
                <a:gd name="T31" fmla="*/ 459 h 671"/>
                <a:gd name="T32" fmla="*/ 617 w 752"/>
                <a:gd name="T33" fmla="*/ 490 h 671"/>
                <a:gd name="T34" fmla="*/ 589 w 752"/>
                <a:gd name="T35" fmla="*/ 509 h 671"/>
                <a:gd name="T36" fmla="*/ 563 w 752"/>
                <a:gd name="T37" fmla="*/ 528 h 671"/>
                <a:gd name="T38" fmla="*/ 544 w 752"/>
                <a:gd name="T39" fmla="*/ 513 h 671"/>
                <a:gd name="T40" fmla="*/ 523 w 752"/>
                <a:gd name="T41" fmla="*/ 523 h 671"/>
                <a:gd name="T42" fmla="*/ 507 w 752"/>
                <a:gd name="T43" fmla="*/ 551 h 671"/>
                <a:gd name="T44" fmla="*/ 495 w 752"/>
                <a:gd name="T45" fmla="*/ 518 h 671"/>
                <a:gd name="T46" fmla="*/ 474 w 752"/>
                <a:gd name="T47" fmla="*/ 520 h 671"/>
                <a:gd name="T48" fmla="*/ 485 w 752"/>
                <a:gd name="T49" fmla="*/ 457 h 671"/>
                <a:gd name="T50" fmla="*/ 467 w 752"/>
                <a:gd name="T51" fmla="*/ 452 h 671"/>
                <a:gd name="T52" fmla="*/ 445 w 752"/>
                <a:gd name="T53" fmla="*/ 480 h 671"/>
                <a:gd name="T54" fmla="*/ 424 w 752"/>
                <a:gd name="T55" fmla="*/ 485 h 671"/>
                <a:gd name="T56" fmla="*/ 403 w 752"/>
                <a:gd name="T57" fmla="*/ 513 h 671"/>
                <a:gd name="T58" fmla="*/ 398 w 752"/>
                <a:gd name="T59" fmla="*/ 544 h 671"/>
                <a:gd name="T60" fmla="*/ 372 w 752"/>
                <a:gd name="T61" fmla="*/ 568 h 671"/>
                <a:gd name="T62" fmla="*/ 368 w 752"/>
                <a:gd name="T63" fmla="*/ 596 h 671"/>
                <a:gd name="T64" fmla="*/ 363 w 752"/>
                <a:gd name="T65" fmla="*/ 626 h 671"/>
                <a:gd name="T66" fmla="*/ 349 w 752"/>
                <a:gd name="T67" fmla="*/ 652 h 671"/>
                <a:gd name="T68" fmla="*/ 332 w 752"/>
                <a:gd name="T69" fmla="*/ 669 h 671"/>
                <a:gd name="T70" fmla="*/ 292 w 752"/>
                <a:gd name="T71" fmla="*/ 659 h 671"/>
                <a:gd name="T72" fmla="*/ 259 w 752"/>
                <a:gd name="T73" fmla="*/ 657 h 671"/>
                <a:gd name="T74" fmla="*/ 193 w 752"/>
                <a:gd name="T75" fmla="*/ 634 h 671"/>
                <a:gd name="T76" fmla="*/ 127 w 752"/>
                <a:gd name="T77" fmla="*/ 617 h 671"/>
                <a:gd name="T78" fmla="*/ 90 w 752"/>
                <a:gd name="T79" fmla="*/ 577 h 671"/>
                <a:gd name="T80" fmla="*/ 0 w 752"/>
                <a:gd name="T81" fmla="*/ 544 h 671"/>
                <a:gd name="T82" fmla="*/ 24 w 752"/>
                <a:gd name="T83" fmla="*/ 518 h 671"/>
                <a:gd name="T84" fmla="*/ 47 w 752"/>
                <a:gd name="T85" fmla="*/ 499 h 671"/>
                <a:gd name="T86" fmla="*/ 64 w 752"/>
                <a:gd name="T87" fmla="*/ 471 h 671"/>
                <a:gd name="T88" fmla="*/ 85 w 752"/>
                <a:gd name="T89" fmla="*/ 459 h 671"/>
                <a:gd name="T90" fmla="*/ 116 w 752"/>
                <a:gd name="T91" fmla="*/ 440 h 671"/>
                <a:gd name="T92" fmla="*/ 158 w 752"/>
                <a:gd name="T93" fmla="*/ 445 h 671"/>
                <a:gd name="T94" fmla="*/ 191 w 752"/>
                <a:gd name="T95" fmla="*/ 443 h 671"/>
                <a:gd name="T96" fmla="*/ 215 w 752"/>
                <a:gd name="T97" fmla="*/ 429 h 671"/>
                <a:gd name="T98" fmla="*/ 245 w 752"/>
                <a:gd name="T99" fmla="*/ 440 h 671"/>
                <a:gd name="T100" fmla="*/ 281 w 752"/>
                <a:gd name="T101" fmla="*/ 440 h 671"/>
                <a:gd name="T102" fmla="*/ 311 w 752"/>
                <a:gd name="T103" fmla="*/ 440 h 671"/>
                <a:gd name="T104" fmla="*/ 346 w 752"/>
                <a:gd name="T105" fmla="*/ 424 h 671"/>
                <a:gd name="T106" fmla="*/ 363 w 752"/>
                <a:gd name="T107" fmla="*/ 400 h 671"/>
                <a:gd name="T108" fmla="*/ 370 w 752"/>
                <a:gd name="T109" fmla="*/ 367 h 671"/>
                <a:gd name="T110" fmla="*/ 375 w 752"/>
                <a:gd name="T111" fmla="*/ 334 h 671"/>
                <a:gd name="T112" fmla="*/ 386 w 752"/>
                <a:gd name="T113" fmla="*/ 306 h 671"/>
                <a:gd name="T114" fmla="*/ 398 w 752"/>
                <a:gd name="T115" fmla="*/ 275 h 671"/>
                <a:gd name="T116" fmla="*/ 424 w 752"/>
                <a:gd name="T117" fmla="*/ 259 h 671"/>
                <a:gd name="T118" fmla="*/ 429 w 752"/>
                <a:gd name="T119" fmla="*/ 235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52" h="671">
                  <a:moveTo>
                    <a:pt x="648" y="0"/>
                  </a:moveTo>
                  <a:lnTo>
                    <a:pt x="646" y="0"/>
                  </a:lnTo>
                  <a:lnTo>
                    <a:pt x="639" y="7"/>
                  </a:lnTo>
                  <a:lnTo>
                    <a:pt x="636" y="9"/>
                  </a:lnTo>
                  <a:lnTo>
                    <a:pt x="622" y="21"/>
                  </a:lnTo>
                  <a:lnTo>
                    <a:pt x="620" y="23"/>
                  </a:lnTo>
                  <a:lnTo>
                    <a:pt x="613" y="31"/>
                  </a:lnTo>
                  <a:lnTo>
                    <a:pt x="610" y="31"/>
                  </a:lnTo>
                  <a:lnTo>
                    <a:pt x="610" y="33"/>
                  </a:lnTo>
                  <a:lnTo>
                    <a:pt x="608" y="33"/>
                  </a:lnTo>
                  <a:lnTo>
                    <a:pt x="608" y="38"/>
                  </a:lnTo>
                  <a:lnTo>
                    <a:pt x="608" y="45"/>
                  </a:lnTo>
                  <a:lnTo>
                    <a:pt x="610" y="47"/>
                  </a:lnTo>
                  <a:lnTo>
                    <a:pt x="610" y="54"/>
                  </a:lnTo>
                  <a:lnTo>
                    <a:pt x="610" y="56"/>
                  </a:lnTo>
                  <a:lnTo>
                    <a:pt x="608" y="56"/>
                  </a:lnTo>
                  <a:lnTo>
                    <a:pt x="608" y="59"/>
                  </a:lnTo>
                  <a:lnTo>
                    <a:pt x="606" y="59"/>
                  </a:lnTo>
                  <a:lnTo>
                    <a:pt x="606" y="61"/>
                  </a:lnTo>
                  <a:lnTo>
                    <a:pt x="606" y="63"/>
                  </a:lnTo>
                  <a:lnTo>
                    <a:pt x="606" y="66"/>
                  </a:lnTo>
                  <a:lnTo>
                    <a:pt x="603" y="66"/>
                  </a:lnTo>
                  <a:lnTo>
                    <a:pt x="603" y="68"/>
                  </a:lnTo>
                  <a:lnTo>
                    <a:pt x="603" y="71"/>
                  </a:lnTo>
                  <a:lnTo>
                    <a:pt x="606" y="73"/>
                  </a:lnTo>
                  <a:lnTo>
                    <a:pt x="606" y="75"/>
                  </a:lnTo>
                  <a:lnTo>
                    <a:pt x="608" y="78"/>
                  </a:lnTo>
                  <a:lnTo>
                    <a:pt x="610" y="78"/>
                  </a:lnTo>
                  <a:lnTo>
                    <a:pt x="610" y="80"/>
                  </a:lnTo>
                  <a:lnTo>
                    <a:pt x="610" y="82"/>
                  </a:lnTo>
                  <a:lnTo>
                    <a:pt x="610" y="85"/>
                  </a:lnTo>
                  <a:lnTo>
                    <a:pt x="608" y="85"/>
                  </a:lnTo>
                  <a:lnTo>
                    <a:pt x="606" y="87"/>
                  </a:lnTo>
                  <a:lnTo>
                    <a:pt x="606" y="89"/>
                  </a:lnTo>
                  <a:lnTo>
                    <a:pt x="608" y="89"/>
                  </a:lnTo>
                  <a:lnTo>
                    <a:pt x="610" y="89"/>
                  </a:lnTo>
                  <a:lnTo>
                    <a:pt x="613" y="92"/>
                  </a:lnTo>
                  <a:lnTo>
                    <a:pt x="613" y="94"/>
                  </a:lnTo>
                  <a:lnTo>
                    <a:pt x="613" y="111"/>
                  </a:lnTo>
                  <a:lnTo>
                    <a:pt x="615" y="118"/>
                  </a:lnTo>
                  <a:lnTo>
                    <a:pt x="615" y="120"/>
                  </a:lnTo>
                  <a:lnTo>
                    <a:pt x="615" y="122"/>
                  </a:lnTo>
                  <a:lnTo>
                    <a:pt x="617" y="122"/>
                  </a:lnTo>
                  <a:lnTo>
                    <a:pt x="615" y="122"/>
                  </a:lnTo>
                  <a:lnTo>
                    <a:pt x="615" y="125"/>
                  </a:lnTo>
                  <a:lnTo>
                    <a:pt x="615" y="127"/>
                  </a:lnTo>
                  <a:lnTo>
                    <a:pt x="615" y="129"/>
                  </a:lnTo>
                  <a:lnTo>
                    <a:pt x="615" y="132"/>
                  </a:lnTo>
                  <a:lnTo>
                    <a:pt x="617" y="132"/>
                  </a:lnTo>
                  <a:lnTo>
                    <a:pt x="617" y="134"/>
                  </a:lnTo>
                  <a:lnTo>
                    <a:pt x="617" y="137"/>
                  </a:lnTo>
                  <a:lnTo>
                    <a:pt x="617" y="139"/>
                  </a:lnTo>
                  <a:lnTo>
                    <a:pt x="617" y="148"/>
                  </a:lnTo>
                  <a:lnTo>
                    <a:pt x="617" y="158"/>
                  </a:lnTo>
                  <a:lnTo>
                    <a:pt x="615" y="162"/>
                  </a:lnTo>
                  <a:lnTo>
                    <a:pt x="615" y="165"/>
                  </a:lnTo>
                  <a:lnTo>
                    <a:pt x="617" y="167"/>
                  </a:lnTo>
                  <a:lnTo>
                    <a:pt x="615" y="169"/>
                  </a:lnTo>
                  <a:lnTo>
                    <a:pt x="615" y="172"/>
                  </a:lnTo>
                  <a:lnTo>
                    <a:pt x="617" y="172"/>
                  </a:lnTo>
                  <a:lnTo>
                    <a:pt x="617" y="174"/>
                  </a:lnTo>
                  <a:lnTo>
                    <a:pt x="615" y="174"/>
                  </a:lnTo>
                  <a:lnTo>
                    <a:pt x="617" y="174"/>
                  </a:lnTo>
                  <a:lnTo>
                    <a:pt x="617" y="177"/>
                  </a:lnTo>
                  <a:lnTo>
                    <a:pt x="617" y="174"/>
                  </a:lnTo>
                  <a:lnTo>
                    <a:pt x="617" y="177"/>
                  </a:lnTo>
                  <a:lnTo>
                    <a:pt x="620" y="177"/>
                  </a:lnTo>
                  <a:lnTo>
                    <a:pt x="622" y="177"/>
                  </a:lnTo>
                  <a:lnTo>
                    <a:pt x="622" y="179"/>
                  </a:lnTo>
                  <a:lnTo>
                    <a:pt x="624" y="179"/>
                  </a:lnTo>
                  <a:lnTo>
                    <a:pt x="624" y="181"/>
                  </a:lnTo>
                  <a:lnTo>
                    <a:pt x="624" y="184"/>
                  </a:lnTo>
                  <a:lnTo>
                    <a:pt x="627" y="184"/>
                  </a:lnTo>
                  <a:lnTo>
                    <a:pt x="627" y="186"/>
                  </a:lnTo>
                  <a:lnTo>
                    <a:pt x="627" y="188"/>
                  </a:lnTo>
                  <a:lnTo>
                    <a:pt x="627" y="191"/>
                  </a:lnTo>
                  <a:lnTo>
                    <a:pt x="624" y="191"/>
                  </a:lnTo>
                  <a:lnTo>
                    <a:pt x="627" y="191"/>
                  </a:lnTo>
                  <a:lnTo>
                    <a:pt x="627" y="193"/>
                  </a:lnTo>
                  <a:lnTo>
                    <a:pt x="629" y="193"/>
                  </a:lnTo>
                  <a:lnTo>
                    <a:pt x="627" y="193"/>
                  </a:lnTo>
                  <a:lnTo>
                    <a:pt x="627" y="195"/>
                  </a:lnTo>
                  <a:lnTo>
                    <a:pt x="624" y="195"/>
                  </a:lnTo>
                  <a:lnTo>
                    <a:pt x="624" y="193"/>
                  </a:lnTo>
                  <a:lnTo>
                    <a:pt x="622" y="193"/>
                  </a:lnTo>
                  <a:lnTo>
                    <a:pt x="622" y="195"/>
                  </a:lnTo>
                  <a:lnTo>
                    <a:pt x="624" y="195"/>
                  </a:lnTo>
                  <a:lnTo>
                    <a:pt x="622" y="195"/>
                  </a:lnTo>
                  <a:lnTo>
                    <a:pt x="622" y="198"/>
                  </a:lnTo>
                  <a:lnTo>
                    <a:pt x="620" y="198"/>
                  </a:lnTo>
                  <a:lnTo>
                    <a:pt x="617" y="200"/>
                  </a:lnTo>
                  <a:lnTo>
                    <a:pt x="615" y="202"/>
                  </a:lnTo>
                  <a:lnTo>
                    <a:pt x="613" y="202"/>
                  </a:lnTo>
                  <a:lnTo>
                    <a:pt x="610" y="202"/>
                  </a:lnTo>
                  <a:lnTo>
                    <a:pt x="610" y="205"/>
                  </a:lnTo>
                  <a:lnTo>
                    <a:pt x="608" y="205"/>
                  </a:lnTo>
                  <a:lnTo>
                    <a:pt x="608" y="207"/>
                  </a:lnTo>
                  <a:lnTo>
                    <a:pt x="606" y="207"/>
                  </a:lnTo>
                  <a:lnTo>
                    <a:pt x="606" y="210"/>
                  </a:lnTo>
                  <a:lnTo>
                    <a:pt x="603" y="210"/>
                  </a:lnTo>
                  <a:lnTo>
                    <a:pt x="603" y="212"/>
                  </a:lnTo>
                  <a:lnTo>
                    <a:pt x="601" y="212"/>
                  </a:lnTo>
                  <a:lnTo>
                    <a:pt x="603" y="212"/>
                  </a:lnTo>
                  <a:lnTo>
                    <a:pt x="603" y="214"/>
                  </a:lnTo>
                  <a:lnTo>
                    <a:pt x="606" y="214"/>
                  </a:lnTo>
                  <a:lnTo>
                    <a:pt x="608" y="214"/>
                  </a:lnTo>
                  <a:lnTo>
                    <a:pt x="610" y="214"/>
                  </a:lnTo>
                  <a:lnTo>
                    <a:pt x="610" y="212"/>
                  </a:lnTo>
                  <a:lnTo>
                    <a:pt x="613" y="212"/>
                  </a:lnTo>
                  <a:lnTo>
                    <a:pt x="615" y="212"/>
                  </a:lnTo>
                  <a:lnTo>
                    <a:pt x="615" y="210"/>
                  </a:lnTo>
                  <a:lnTo>
                    <a:pt x="615" y="212"/>
                  </a:lnTo>
                  <a:lnTo>
                    <a:pt x="617" y="210"/>
                  </a:lnTo>
                  <a:lnTo>
                    <a:pt x="620" y="210"/>
                  </a:lnTo>
                  <a:lnTo>
                    <a:pt x="620" y="212"/>
                  </a:lnTo>
                  <a:lnTo>
                    <a:pt x="622" y="212"/>
                  </a:lnTo>
                  <a:lnTo>
                    <a:pt x="622" y="210"/>
                  </a:lnTo>
                  <a:lnTo>
                    <a:pt x="624" y="210"/>
                  </a:lnTo>
                  <a:lnTo>
                    <a:pt x="624" y="207"/>
                  </a:lnTo>
                  <a:lnTo>
                    <a:pt x="627" y="207"/>
                  </a:lnTo>
                  <a:lnTo>
                    <a:pt x="627" y="210"/>
                  </a:lnTo>
                  <a:lnTo>
                    <a:pt x="629" y="210"/>
                  </a:lnTo>
                  <a:lnTo>
                    <a:pt x="631" y="210"/>
                  </a:lnTo>
                  <a:lnTo>
                    <a:pt x="634" y="210"/>
                  </a:lnTo>
                  <a:lnTo>
                    <a:pt x="634" y="212"/>
                  </a:lnTo>
                  <a:lnTo>
                    <a:pt x="634" y="214"/>
                  </a:lnTo>
                  <a:lnTo>
                    <a:pt x="636" y="214"/>
                  </a:lnTo>
                  <a:lnTo>
                    <a:pt x="636" y="217"/>
                  </a:lnTo>
                  <a:lnTo>
                    <a:pt x="636" y="219"/>
                  </a:lnTo>
                  <a:lnTo>
                    <a:pt x="636" y="221"/>
                  </a:lnTo>
                  <a:lnTo>
                    <a:pt x="636" y="224"/>
                  </a:lnTo>
                  <a:lnTo>
                    <a:pt x="636" y="226"/>
                  </a:lnTo>
                  <a:lnTo>
                    <a:pt x="639" y="226"/>
                  </a:lnTo>
                  <a:lnTo>
                    <a:pt x="639" y="228"/>
                  </a:lnTo>
                  <a:lnTo>
                    <a:pt x="641" y="228"/>
                  </a:lnTo>
                  <a:lnTo>
                    <a:pt x="641" y="231"/>
                  </a:lnTo>
                  <a:lnTo>
                    <a:pt x="643" y="233"/>
                  </a:lnTo>
                  <a:lnTo>
                    <a:pt x="643" y="235"/>
                  </a:lnTo>
                  <a:lnTo>
                    <a:pt x="643" y="238"/>
                  </a:lnTo>
                  <a:lnTo>
                    <a:pt x="643" y="240"/>
                  </a:lnTo>
                  <a:lnTo>
                    <a:pt x="646" y="240"/>
                  </a:lnTo>
                  <a:lnTo>
                    <a:pt x="646" y="243"/>
                  </a:lnTo>
                  <a:lnTo>
                    <a:pt x="648" y="243"/>
                  </a:lnTo>
                  <a:lnTo>
                    <a:pt x="648" y="240"/>
                  </a:lnTo>
                  <a:lnTo>
                    <a:pt x="648" y="243"/>
                  </a:lnTo>
                  <a:lnTo>
                    <a:pt x="648" y="245"/>
                  </a:lnTo>
                  <a:lnTo>
                    <a:pt x="648" y="247"/>
                  </a:lnTo>
                  <a:lnTo>
                    <a:pt x="648" y="250"/>
                  </a:lnTo>
                  <a:lnTo>
                    <a:pt x="650" y="250"/>
                  </a:lnTo>
                  <a:lnTo>
                    <a:pt x="650" y="252"/>
                  </a:lnTo>
                  <a:lnTo>
                    <a:pt x="653" y="259"/>
                  </a:lnTo>
                  <a:lnTo>
                    <a:pt x="653" y="261"/>
                  </a:lnTo>
                  <a:lnTo>
                    <a:pt x="655" y="261"/>
                  </a:lnTo>
                  <a:lnTo>
                    <a:pt x="657" y="261"/>
                  </a:lnTo>
                  <a:lnTo>
                    <a:pt x="657" y="264"/>
                  </a:lnTo>
                  <a:lnTo>
                    <a:pt x="655" y="264"/>
                  </a:lnTo>
                  <a:lnTo>
                    <a:pt x="657" y="266"/>
                  </a:lnTo>
                  <a:lnTo>
                    <a:pt x="660" y="266"/>
                  </a:lnTo>
                  <a:lnTo>
                    <a:pt x="662" y="266"/>
                  </a:lnTo>
                  <a:lnTo>
                    <a:pt x="662" y="268"/>
                  </a:lnTo>
                  <a:lnTo>
                    <a:pt x="664" y="268"/>
                  </a:lnTo>
                  <a:lnTo>
                    <a:pt x="662" y="268"/>
                  </a:lnTo>
                  <a:lnTo>
                    <a:pt x="664" y="268"/>
                  </a:lnTo>
                  <a:lnTo>
                    <a:pt x="664" y="266"/>
                  </a:lnTo>
                  <a:lnTo>
                    <a:pt x="664" y="268"/>
                  </a:lnTo>
                  <a:lnTo>
                    <a:pt x="667" y="268"/>
                  </a:lnTo>
                  <a:lnTo>
                    <a:pt x="669" y="268"/>
                  </a:lnTo>
                  <a:lnTo>
                    <a:pt x="669" y="266"/>
                  </a:lnTo>
                  <a:lnTo>
                    <a:pt x="671" y="268"/>
                  </a:lnTo>
                  <a:lnTo>
                    <a:pt x="671" y="266"/>
                  </a:lnTo>
                  <a:lnTo>
                    <a:pt x="674" y="266"/>
                  </a:lnTo>
                  <a:lnTo>
                    <a:pt x="674" y="264"/>
                  </a:lnTo>
                  <a:lnTo>
                    <a:pt x="676" y="264"/>
                  </a:lnTo>
                  <a:lnTo>
                    <a:pt x="676" y="261"/>
                  </a:lnTo>
                  <a:lnTo>
                    <a:pt x="681" y="261"/>
                  </a:lnTo>
                  <a:lnTo>
                    <a:pt x="681" y="259"/>
                  </a:lnTo>
                  <a:lnTo>
                    <a:pt x="683" y="259"/>
                  </a:lnTo>
                  <a:lnTo>
                    <a:pt x="686" y="257"/>
                  </a:lnTo>
                  <a:lnTo>
                    <a:pt x="686" y="259"/>
                  </a:lnTo>
                  <a:lnTo>
                    <a:pt x="688" y="259"/>
                  </a:lnTo>
                  <a:lnTo>
                    <a:pt x="688" y="257"/>
                  </a:lnTo>
                  <a:lnTo>
                    <a:pt x="690" y="257"/>
                  </a:lnTo>
                  <a:lnTo>
                    <a:pt x="690" y="254"/>
                  </a:lnTo>
                  <a:lnTo>
                    <a:pt x="693" y="254"/>
                  </a:lnTo>
                  <a:lnTo>
                    <a:pt x="695" y="254"/>
                  </a:lnTo>
                  <a:lnTo>
                    <a:pt x="695" y="257"/>
                  </a:lnTo>
                  <a:lnTo>
                    <a:pt x="697" y="257"/>
                  </a:lnTo>
                  <a:lnTo>
                    <a:pt x="697" y="254"/>
                  </a:lnTo>
                  <a:lnTo>
                    <a:pt x="697" y="257"/>
                  </a:lnTo>
                  <a:lnTo>
                    <a:pt x="700" y="257"/>
                  </a:lnTo>
                  <a:lnTo>
                    <a:pt x="702" y="257"/>
                  </a:lnTo>
                  <a:lnTo>
                    <a:pt x="704" y="257"/>
                  </a:lnTo>
                  <a:lnTo>
                    <a:pt x="707" y="259"/>
                  </a:lnTo>
                  <a:lnTo>
                    <a:pt x="709" y="259"/>
                  </a:lnTo>
                  <a:lnTo>
                    <a:pt x="709" y="257"/>
                  </a:lnTo>
                  <a:lnTo>
                    <a:pt x="712" y="257"/>
                  </a:lnTo>
                  <a:lnTo>
                    <a:pt x="712" y="259"/>
                  </a:lnTo>
                  <a:lnTo>
                    <a:pt x="714" y="259"/>
                  </a:lnTo>
                  <a:lnTo>
                    <a:pt x="716" y="259"/>
                  </a:lnTo>
                  <a:lnTo>
                    <a:pt x="719" y="259"/>
                  </a:lnTo>
                  <a:lnTo>
                    <a:pt x="721" y="259"/>
                  </a:lnTo>
                  <a:lnTo>
                    <a:pt x="721" y="261"/>
                  </a:lnTo>
                  <a:lnTo>
                    <a:pt x="723" y="261"/>
                  </a:lnTo>
                  <a:lnTo>
                    <a:pt x="726" y="264"/>
                  </a:lnTo>
                  <a:lnTo>
                    <a:pt x="723" y="264"/>
                  </a:lnTo>
                  <a:lnTo>
                    <a:pt x="723" y="266"/>
                  </a:lnTo>
                  <a:lnTo>
                    <a:pt x="723" y="268"/>
                  </a:lnTo>
                  <a:lnTo>
                    <a:pt x="723" y="271"/>
                  </a:lnTo>
                  <a:lnTo>
                    <a:pt x="723" y="273"/>
                  </a:lnTo>
                  <a:lnTo>
                    <a:pt x="721" y="273"/>
                  </a:lnTo>
                  <a:lnTo>
                    <a:pt x="721" y="275"/>
                  </a:lnTo>
                  <a:lnTo>
                    <a:pt x="719" y="275"/>
                  </a:lnTo>
                  <a:lnTo>
                    <a:pt x="719" y="278"/>
                  </a:lnTo>
                  <a:lnTo>
                    <a:pt x="716" y="278"/>
                  </a:lnTo>
                  <a:lnTo>
                    <a:pt x="716" y="280"/>
                  </a:lnTo>
                  <a:lnTo>
                    <a:pt x="716" y="283"/>
                  </a:lnTo>
                  <a:lnTo>
                    <a:pt x="714" y="283"/>
                  </a:lnTo>
                  <a:lnTo>
                    <a:pt x="714" y="285"/>
                  </a:lnTo>
                  <a:lnTo>
                    <a:pt x="714" y="287"/>
                  </a:lnTo>
                  <a:lnTo>
                    <a:pt x="714" y="290"/>
                  </a:lnTo>
                  <a:lnTo>
                    <a:pt x="714" y="292"/>
                  </a:lnTo>
                  <a:lnTo>
                    <a:pt x="716" y="292"/>
                  </a:lnTo>
                  <a:lnTo>
                    <a:pt x="716" y="297"/>
                  </a:lnTo>
                  <a:lnTo>
                    <a:pt x="719" y="297"/>
                  </a:lnTo>
                  <a:lnTo>
                    <a:pt x="721" y="297"/>
                  </a:lnTo>
                  <a:lnTo>
                    <a:pt x="721" y="299"/>
                  </a:lnTo>
                  <a:lnTo>
                    <a:pt x="723" y="299"/>
                  </a:lnTo>
                  <a:lnTo>
                    <a:pt x="726" y="299"/>
                  </a:lnTo>
                  <a:lnTo>
                    <a:pt x="728" y="301"/>
                  </a:lnTo>
                  <a:lnTo>
                    <a:pt x="730" y="301"/>
                  </a:lnTo>
                  <a:lnTo>
                    <a:pt x="733" y="301"/>
                  </a:lnTo>
                  <a:lnTo>
                    <a:pt x="733" y="304"/>
                  </a:lnTo>
                  <a:lnTo>
                    <a:pt x="735" y="304"/>
                  </a:lnTo>
                  <a:lnTo>
                    <a:pt x="737" y="304"/>
                  </a:lnTo>
                  <a:lnTo>
                    <a:pt x="737" y="306"/>
                  </a:lnTo>
                  <a:lnTo>
                    <a:pt x="740" y="306"/>
                  </a:lnTo>
                  <a:lnTo>
                    <a:pt x="740" y="308"/>
                  </a:lnTo>
                  <a:lnTo>
                    <a:pt x="742" y="308"/>
                  </a:lnTo>
                  <a:lnTo>
                    <a:pt x="742" y="311"/>
                  </a:lnTo>
                  <a:lnTo>
                    <a:pt x="742" y="313"/>
                  </a:lnTo>
                  <a:lnTo>
                    <a:pt x="744" y="313"/>
                  </a:lnTo>
                  <a:lnTo>
                    <a:pt x="749" y="320"/>
                  </a:lnTo>
                  <a:lnTo>
                    <a:pt x="752" y="339"/>
                  </a:lnTo>
                  <a:lnTo>
                    <a:pt x="749" y="344"/>
                  </a:lnTo>
                  <a:lnTo>
                    <a:pt x="747" y="351"/>
                  </a:lnTo>
                  <a:lnTo>
                    <a:pt x="742" y="363"/>
                  </a:lnTo>
                  <a:lnTo>
                    <a:pt x="719" y="391"/>
                  </a:lnTo>
                  <a:lnTo>
                    <a:pt x="716" y="393"/>
                  </a:lnTo>
                  <a:lnTo>
                    <a:pt x="716" y="396"/>
                  </a:lnTo>
                  <a:lnTo>
                    <a:pt x="714" y="407"/>
                  </a:lnTo>
                  <a:lnTo>
                    <a:pt x="714" y="410"/>
                  </a:lnTo>
                  <a:lnTo>
                    <a:pt x="714" y="412"/>
                  </a:lnTo>
                  <a:lnTo>
                    <a:pt x="714" y="414"/>
                  </a:lnTo>
                  <a:lnTo>
                    <a:pt x="712" y="417"/>
                  </a:lnTo>
                  <a:lnTo>
                    <a:pt x="704" y="417"/>
                  </a:lnTo>
                  <a:lnTo>
                    <a:pt x="702" y="417"/>
                  </a:lnTo>
                  <a:lnTo>
                    <a:pt x="700" y="417"/>
                  </a:lnTo>
                  <a:lnTo>
                    <a:pt x="697" y="419"/>
                  </a:lnTo>
                  <a:lnTo>
                    <a:pt x="695" y="422"/>
                  </a:lnTo>
                  <a:lnTo>
                    <a:pt x="693" y="424"/>
                  </a:lnTo>
                  <a:lnTo>
                    <a:pt x="690" y="429"/>
                  </a:lnTo>
                  <a:lnTo>
                    <a:pt x="688" y="431"/>
                  </a:lnTo>
                  <a:lnTo>
                    <a:pt x="683" y="433"/>
                  </a:lnTo>
                  <a:lnTo>
                    <a:pt x="679" y="436"/>
                  </a:lnTo>
                  <a:lnTo>
                    <a:pt x="676" y="438"/>
                  </a:lnTo>
                  <a:lnTo>
                    <a:pt x="674" y="440"/>
                  </a:lnTo>
                  <a:lnTo>
                    <a:pt x="671" y="447"/>
                  </a:lnTo>
                  <a:lnTo>
                    <a:pt x="671" y="450"/>
                  </a:lnTo>
                  <a:lnTo>
                    <a:pt x="669" y="452"/>
                  </a:lnTo>
                  <a:lnTo>
                    <a:pt x="667" y="452"/>
                  </a:lnTo>
                  <a:lnTo>
                    <a:pt x="662" y="457"/>
                  </a:lnTo>
                  <a:lnTo>
                    <a:pt x="660" y="459"/>
                  </a:lnTo>
                  <a:lnTo>
                    <a:pt x="657" y="459"/>
                  </a:lnTo>
                  <a:lnTo>
                    <a:pt x="657" y="462"/>
                  </a:lnTo>
                  <a:lnTo>
                    <a:pt x="655" y="462"/>
                  </a:lnTo>
                  <a:lnTo>
                    <a:pt x="650" y="464"/>
                  </a:lnTo>
                  <a:lnTo>
                    <a:pt x="646" y="469"/>
                  </a:lnTo>
                  <a:lnTo>
                    <a:pt x="646" y="471"/>
                  </a:lnTo>
                  <a:lnTo>
                    <a:pt x="643" y="473"/>
                  </a:lnTo>
                  <a:lnTo>
                    <a:pt x="641" y="473"/>
                  </a:lnTo>
                  <a:lnTo>
                    <a:pt x="641" y="476"/>
                  </a:lnTo>
                  <a:lnTo>
                    <a:pt x="639" y="478"/>
                  </a:lnTo>
                  <a:lnTo>
                    <a:pt x="631" y="483"/>
                  </a:lnTo>
                  <a:lnTo>
                    <a:pt x="629" y="485"/>
                  </a:lnTo>
                  <a:lnTo>
                    <a:pt x="624" y="487"/>
                  </a:lnTo>
                  <a:lnTo>
                    <a:pt x="622" y="485"/>
                  </a:lnTo>
                  <a:lnTo>
                    <a:pt x="620" y="485"/>
                  </a:lnTo>
                  <a:lnTo>
                    <a:pt x="617" y="487"/>
                  </a:lnTo>
                  <a:lnTo>
                    <a:pt x="617" y="490"/>
                  </a:lnTo>
                  <a:lnTo>
                    <a:pt x="615" y="490"/>
                  </a:lnTo>
                  <a:lnTo>
                    <a:pt x="615" y="492"/>
                  </a:lnTo>
                  <a:lnTo>
                    <a:pt x="615" y="495"/>
                  </a:lnTo>
                  <a:lnTo>
                    <a:pt x="613" y="497"/>
                  </a:lnTo>
                  <a:lnTo>
                    <a:pt x="613" y="499"/>
                  </a:lnTo>
                  <a:lnTo>
                    <a:pt x="613" y="502"/>
                  </a:lnTo>
                  <a:lnTo>
                    <a:pt x="608" y="506"/>
                  </a:lnTo>
                  <a:lnTo>
                    <a:pt x="608" y="509"/>
                  </a:lnTo>
                  <a:lnTo>
                    <a:pt x="608" y="513"/>
                  </a:lnTo>
                  <a:lnTo>
                    <a:pt x="606" y="516"/>
                  </a:lnTo>
                  <a:lnTo>
                    <a:pt x="603" y="520"/>
                  </a:lnTo>
                  <a:lnTo>
                    <a:pt x="601" y="520"/>
                  </a:lnTo>
                  <a:lnTo>
                    <a:pt x="601" y="523"/>
                  </a:lnTo>
                  <a:lnTo>
                    <a:pt x="591" y="518"/>
                  </a:lnTo>
                  <a:lnTo>
                    <a:pt x="589" y="513"/>
                  </a:lnTo>
                  <a:lnTo>
                    <a:pt x="589" y="511"/>
                  </a:lnTo>
                  <a:lnTo>
                    <a:pt x="589" y="509"/>
                  </a:lnTo>
                  <a:lnTo>
                    <a:pt x="587" y="509"/>
                  </a:lnTo>
                  <a:lnTo>
                    <a:pt x="584" y="509"/>
                  </a:lnTo>
                  <a:lnTo>
                    <a:pt x="582" y="509"/>
                  </a:lnTo>
                  <a:lnTo>
                    <a:pt x="580" y="511"/>
                  </a:lnTo>
                  <a:lnTo>
                    <a:pt x="577" y="511"/>
                  </a:lnTo>
                  <a:lnTo>
                    <a:pt x="575" y="511"/>
                  </a:lnTo>
                  <a:lnTo>
                    <a:pt x="573" y="511"/>
                  </a:lnTo>
                  <a:lnTo>
                    <a:pt x="570" y="511"/>
                  </a:lnTo>
                  <a:lnTo>
                    <a:pt x="568" y="511"/>
                  </a:lnTo>
                  <a:lnTo>
                    <a:pt x="568" y="513"/>
                  </a:lnTo>
                  <a:lnTo>
                    <a:pt x="568" y="516"/>
                  </a:lnTo>
                  <a:lnTo>
                    <a:pt x="565" y="516"/>
                  </a:lnTo>
                  <a:lnTo>
                    <a:pt x="565" y="518"/>
                  </a:lnTo>
                  <a:lnTo>
                    <a:pt x="565" y="520"/>
                  </a:lnTo>
                  <a:lnTo>
                    <a:pt x="568" y="520"/>
                  </a:lnTo>
                  <a:lnTo>
                    <a:pt x="565" y="523"/>
                  </a:lnTo>
                  <a:lnTo>
                    <a:pt x="563" y="528"/>
                  </a:lnTo>
                  <a:lnTo>
                    <a:pt x="561" y="530"/>
                  </a:lnTo>
                  <a:lnTo>
                    <a:pt x="558" y="530"/>
                  </a:lnTo>
                  <a:lnTo>
                    <a:pt x="558" y="532"/>
                  </a:lnTo>
                  <a:lnTo>
                    <a:pt x="556" y="532"/>
                  </a:lnTo>
                  <a:lnTo>
                    <a:pt x="554" y="532"/>
                  </a:lnTo>
                  <a:lnTo>
                    <a:pt x="554" y="535"/>
                  </a:lnTo>
                  <a:lnTo>
                    <a:pt x="551" y="535"/>
                  </a:lnTo>
                  <a:lnTo>
                    <a:pt x="549" y="535"/>
                  </a:lnTo>
                  <a:lnTo>
                    <a:pt x="547" y="535"/>
                  </a:lnTo>
                  <a:lnTo>
                    <a:pt x="547" y="532"/>
                  </a:lnTo>
                  <a:lnTo>
                    <a:pt x="547" y="530"/>
                  </a:lnTo>
                  <a:lnTo>
                    <a:pt x="544" y="530"/>
                  </a:lnTo>
                  <a:lnTo>
                    <a:pt x="544" y="528"/>
                  </a:lnTo>
                  <a:lnTo>
                    <a:pt x="544" y="523"/>
                  </a:lnTo>
                  <a:lnTo>
                    <a:pt x="547" y="518"/>
                  </a:lnTo>
                  <a:lnTo>
                    <a:pt x="544" y="516"/>
                  </a:lnTo>
                  <a:lnTo>
                    <a:pt x="544" y="513"/>
                  </a:lnTo>
                  <a:lnTo>
                    <a:pt x="547" y="511"/>
                  </a:lnTo>
                  <a:lnTo>
                    <a:pt x="549" y="509"/>
                  </a:lnTo>
                  <a:lnTo>
                    <a:pt x="549" y="506"/>
                  </a:lnTo>
                  <a:lnTo>
                    <a:pt x="547" y="506"/>
                  </a:lnTo>
                  <a:lnTo>
                    <a:pt x="544" y="485"/>
                  </a:lnTo>
                  <a:lnTo>
                    <a:pt x="533" y="485"/>
                  </a:lnTo>
                  <a:lnTo>
                    <a:pt x="528" y="485"/>
                  </a:lnTo>
                  <a:lnTo>
                    <a:pt x="528" y="506"/>
                  </a:lnTo>
                  <a:lnTo>
                    <a:pt x="528" y="509"/>
                  </a:lnTo>
                  <a:lnTo>
                    <a:pt x="528" y="511"/>
                  </a:lnTo>
                  <a:lnTo>
                    <a:pt x="528" y="513"/>
                  </a:lnTo>
                  <a:lnTo>
                    <a:pt x="530" y="513"/>
                  </a:lnTo>
                  <a:lnTo>
                    <a:pt x="530" y="516"/>
                  </a:lnTo>
                  <a:lnTo>
                    <a:pt x="528" y="516"/>
                  </a:lnTo>
                  <a:lnTo>
                    <a:pt x="528" y="518"/>
                  </a:lnTo>
                  <a:lnTo>
                    <a:pt x="525" y="520"/>
                  </a:lnTo>
                  <a:lnTo>
                    <a:pt x="523" y="523"/>
                  </a:lnTo>
                  <a:lnTo>
                    <a:pt x="523" y="525"/>
                  </a:lnTo>
                  <a:lnTo>
                    <a:pt x="521" y="525"/>
                  </a:lnTo>
                  <a:lnTo>
                    <a:pt x="518" y="525"/>
                  </a:lnTo>
                  <a:lnTo>
                    <a:pt x="518" y="528"/>
                  </a:lnTo>
                  <a:lnTo>
                    <a:pt x="518" y="530"/>
                  </a:lnTo>
                  <a:lnTo>
                    <a:pt x="518" y="532"/>
                  </a:lnTo>
                  <a:lnTo>
                    <a:pt x="518" y="535"/>
                  </a:lnTo>
                  <a:lnTo>
                    <a:pt x="518" y="539"/>
                  </a:lnTo>
                  <a:lnTo>
                    <a:pt x="516" y="539"/>
                  </a:lnTo>
                  <a:lnTo>
                    <a:pt x="516" y="542"/>
                  </a:lnTo>
                  <a:lnTo>
                    <a:pt x="514" y="544"/>
                  </a:lnTo>
                  <a:lnTo>
                    <a:pt x="511" y="544"/>
                  </a:lnTo>
                  <a:lnTo>
                    <a:pt x="511" y="546"/>
                  </a:lnTo>
                  <a:lnTo>
                    <a:pt x="509" y="546"/>
                  </a:lnTo>
                  <a:lnTo>
                    <a:pt x="509" y="549"/>
                  </a:lnTo>
                  <a:lnTo>
                    <a:pt x="507" y="549"/>
                  </a:lnTo>
                  <a:lnTo>
                    <a:pt x="507" y="551"/>
                  </a:lnTo>
                  <a:lnTo>
                    <a:pt x="504" y="551"/>
                  </a:lnTo>
                  <a:lnTo>
                    <a:pt x="502" y="553"/>
                  </a:lnTo>
                  <a:lnTo>
                    <a:pt x="500" y="553"/>
                  </a:lnTo>
                  <a:lnTo>
                    <a:pt x="500" y="551"/>
                  </a:lnTo>
                  <a:lnTo>
                    <a:pt x="502" y="549"/>
                  </a:lnTo>
                  <a:lnTo>
                    <a:pt x="500" y="546"/>
                  </a:lnTo>
                  <a:lnTo>
                    <a:pt x="500" y="542"/>
                  </a:lnTo>
                  <a:lnTo>
                    <a:pt x="500" y="539"/>
                  </a:lnTo>
                  <a:lnTo>
                    <a:pt x="497" y="537"/>
                  </a:lnTo>
                  <a:lnTo>
                    <a:pt x="497" y="535"/>
                  </a:lnTo>
                  <a:lnTo>
                    <a:pt x="495" y="535"/>
                  </a:lnTo>
                  <a:lnTo>
                    <a:pt x="495" y="530"/>
                  </a:lnTo>
                  <a:lnTo>
                    <a:pt x="495" y="528"/>
                  </a:lnTo>
                  <a:lnTo>
                    <a:pt x="495" y="525"/>
                  </a:lnTo>
                  <a:lnTo>
                    <a:pt x="495" y="523"/>
                  </a:lnTo>
                  <a:lnTo>
                    <a:pt x="495" y="520"/>
                  </a:lnTo>
                  <a:lnTo>
                    <a:pt x="495" y="518"/>
                  </a:lnTo>
                  <a:lnTo>
                    <a:pt x="497" y="518"/>
                  </a:lnTo>
                  <a:lnTo>
                    <a:pt x="497" y="516"/>
                  </a:lnTo>
                  <a:lnTo>
                    <a:pt x="497" y="513"/>
                  </a:lnTo>
                  <a:lnTo>
                    <a:pt x="497" y="511"/>
                  </a:lnTo>
                  <a:lnTo>
                    <a:pt x="497" y="509"/>
                  </a:lnTo>
                  <a:lnTo>
                    <a:pt x="497" y="506"/>
                  </a:lnTo>
                  <a:lnTo>
                    <a:pt x="495" y="506"/>
                  </a:lnTo>
                  <a:lnTo>
                    <a:pt x="492" y="506"/>
                  </a:lnTo>
                  <a:lnTo>
                    <a:pt x="488" y="506"/>
                  </a:lnTo>
                  <a:lnTo>
                    <a:pt x="485" y="509"/>
                  </a:lnTo>
                  <a:lnTo>
                    <a:pt x="483" y="511"/>
                  </a:lnTo>
                  <a:lnTo>
                    <a:pt x="483" y="513"/>
                  </a:lnTo>
                  <a:lnTo>
                    <a:pt x="481" y="516"/>
                  </a:lnTo>
                  <a:lnTo>
                    <a:pt x="481" y="518"/>
                  </a:lnTo>
                  <a:lnTo>
                    <a:pt x="478" y="520"/>
                  </a:lnTo>
                  <a:lnTo>
                    <a:pt x="476" y="520"/>
                  </a:lnTo>
                  <a:lnTo>
                    <a:pt x="474" y="520"/>
                  </a:lnTo>
                  <a:lnTo>
                    <a:pt x="471" y="518"/>
                  </a:lnTo>
                  <a:lnTo>
                    <a:pt x="471" y="513"/>
                  </a:lnTo>
                  <a:lnTo>
                    <a:pt x="476" y="502"/>
                  </a:lnTo>
                  <a:lnTo>
                    <a:pt x="481" y="495"/>
                  </a:lnTo>
                  <a:lnTo>
                    <a:pt x="481" y="492"/>
                  </a:lnTo>
                  <a:lnTo>
                    <a:pt x="481" y="487"/>
                  </a:lnTo>
                  <a:lnTo>
                    <a:pt x="481" y="485"/>
                  </a:lnTo>
                  <a:lnTo>
                    <a:pt x="481" y="483"/>
                  </a:lnTo>
                  <a:lnTo>
                    <a:pt x="481" y="480"/>
                  </a:lnTo>
                  <a:lnTo>
                    <a:pt x="483" y="478"/>
                  </a:lnTo>
                  <a:lnTo>
                    <a:pt x="485" y="476"/>
                  </a:lnTo>
                  <a:lnTo>
                    <a:pt x="485" y="473"/>
                  </a:lnTo>
                  <a:lnTo>
                    <a:pt x="485" y="466"/>
                  </a:lnTo>
                  <a:lnTo>
                    <a:pt x="485" y="464"/>
                  </a:lnTo>
                  <a:lnTo>
                    <a:pt x="488" y="462"/>
                  </a:lnTo>
                  <a:lnTo>
                    <a:pt x="488" y="459"/>
                  </a:lnTo>
                  <a:lnTo>
                    <a:pt x="485" y="457"/>
                  </a:lnTo>
                  <a:lnTo>
                    <a:pt x="485" y="452"/>
                  </a:lnTo>
                  <a:lnTo>
                    <a:pt x="488" y="452"/>
                  </a:lnTo>
                  <a:lnTo>
                    <a:pt x="488" y="450"/>
                  </a:lnTo>
                  <a:lnTo>
                    <a:pt x="488" y="445"/>
                  </a:lnTo>
                  <a:lnTo>
                    <a:pt x="485" y="445"/>
                  </a:lnTo>
                  <a:lnTo>
                    <a:pt x="483" y="445"/>
                  </a:lnTo>
                  <a:lnTo>
                    <a:pt x="483" y="447"/>
                  </a:lnTo>
                  <a:lnTo>
                    <a:pt x="481" y="450"/>
                  </a:lnTo>
                  <a:lnTo>
                    <a:pt x="478" y="450"/>
                  </a:lnTo>
                  <a:lnTo>
                    <a:pt x="476" y="450"/>
                  </a:lnTo>
                  <a:lnTo>
                    <a:pt x="476" y="447"/>
                  </a:lnTo>
                  <a:lnTo>
                    <a:pt x="474" y="447"/>
                  </a:lnTo>
                  <a:lnTo>
                    <a:pt x="474" y="450"/>
                  </a:lnTo>
                  <a:lnTo>
                    <a:pt x="471" y="450"/>
                  </a:lnTo>
                  <a:lnTo>
                    <a:pt x="469" y="450"/>
                  </a:lnTo>
                  <a:lnTo>
                    <a:pt x="469" y="452"/>
                  </a:lnTo>
                  <a:lnTo>
                    <a:pt x="467" y="452"/>
                  </a:lnTo>
                  <a:lnTo>
                    <a:pt x="467" y="454"/>
                  </a:lnTo>
                  <a:lnTo>
                    <a:pt x="464" y="454"/>
                  </a:lnTo>
                  <a:lnTo>
                    <a:pt x="464" y="457"/>
                  </a:lnTo>
                  <a:lnTo>
                    <a:pt x="462" y="457"/>
                  </a:lnTo>
                  <a:lnTo>
                    <a:pt x="462" y="459"/>
                  </a:lnTo>
                  <a:lnTo>
                    <a:pt x="460" y="462"/>
                  </a:lnTo>
                  <a:lnTo>
                    <a:pt x="457" y="462"/>
                  </a:lnTo>
                  <a:lnTo>
                    <a:pt x="455" y="464"/>
                  </a:lnTo>
                  <a:lnTo>
                    <a:pt x="455" y="466"/>
                  </a:lnTo>
                  <a:lnTo>
                    <a:pt x="452" y="466"/>
                  </a:lnTo>
                  <a:lnTo>
                    <a:pt x="452" y="469"/>
                  </a:lnTo>
                  <a:lnTo>
                    <a:pt x="450" y="469"/>
                  </a:lnTo>
                  <a:lnTo>
                    <a:pt x="448" y="471"/>
                  </a:lnTo>
                  <a:lnTo>
                    <a:pt x="448" y="476"/>
                  </a:lnTo>
                  <a:lnTo>
                    <a:pt x="448" y="478"/>
                  </a:lnTo>
                  <a:lnTo>
                    <a:pt x="448" y="480"/>
                  </a:lnTo>
                  <a:lnTo>
                    <a:pt x="445" y="480"/>
                  </a:lnTo>
                  <a:lnTo>
                    <a:pt x="445" y="483"/>
                  </a:lnTo>
                  <a:lnTo>
                    <a:pt x="443" y="483"/>
                  </a:lnTo>
                  <a:lnTo>
                    <a:pt x="443" y="485"/>
                  </a:lnTo>
                  <a:lnTo>
                    <a:pt x="441" y="487"/>
                  </a:lnTo>
                  <a:lnTo>
                    <a:pt x="441" y="490"/>
                  </a:lnTo>
                  <a:lnTo>
                    <a:pt x="441" y="492"/>
                  </a:lnTo>
                  <a:lnTo>
                    <a:pt x="438" y="492"/>
                  </a:lnTo>
                  <a:lnTo>
                    <a:pt x="438" y="495"/>
                  </a:lnTo>
                  <a:lnTo>
                    <a:pt x="438" y="497"/>
                  </a:lnTo>
                  <a:lnTo>
                    <a:pt x="438" y="499"/>
                  </a:lnTo>
                  <a:lnTo>
                    <a:pt x="438" y="502"/>
                  </a:lnTo>
                  <a:lnTo>
                    <a:pt x="431" y="497"/>
                  </a:lnTo>
                  <a:lnTo>
                    <a:pt x="427" y="495"/>
                  </a:lnTo>
                  <a:lnTo>
                    <a:pt x="424" y="492"/>
                  </a:lnTo>
                  <a:lnTo>
                    <a:pt x="424" y="490"/>
                  </a:lnTo>
                  <a:lnTo>
                    <a:pt x="424" y="487"/>
                  </a:lnTo>
                  <a:lnTo>
                    <a:pt x="424" y="485"/>
                  </a:lnTo>
                  <a:lnTo>
                    <a:pt x="419" y="485"/>
                  </a:lnTo>
                  <a:lnTo>
                    <a:pt x="417" y="485"/>
                  </a:lnTo>
                  <a:lnTo>
                    <a:pt x="417" y="487"/>
                  </a:lnTo>
                  <a:lnTo>
                    <a:pt x="417" y="490"/>
                  </a:lnTo>
                  <a:lnTo>
                    <a:pt x="415" y="492"/>
                  </a:lnTo>
                  <a:lnTo>
                    <a:pt x="415" y="495"/>
                  </a:lnTo>
                  <a:lnTo>
                    <a:pt x="412" y="497"/>
                  </a:lnTo>
                  <a:lnTo>
                    <a:pt x="412" y="499"/>
                  </a:lnTo>
                  <a:lnTo>
                    <a:pt x="412" y="502"/>
                  </a:lnTo>
                  <a:lnTo>
                    <a:pt x="410" y="504"/>
                  </a:lnTo>
                  <a:lnTo>
                    <a:pt x="410" y="506"/>
                  </a:lnTo>
                  <a:lnTo>
                    <a:pt x="408" y="506"/>
                  </a:lnTo>
                  <a:lnTo>
                    <a:pt x="408" y="509"/>
                  </a:lnTo>
                  <a:lnTo>
                    <a:pt x="408" y="511"/>
                  </a:lnTo>
                  <a:lnTo>
                    <a:pt x="405" y="511"/>
                  </a:lnTo>
                  <a:lnTo>
                    <a:pt x="405" y="513"/>
                  </a:lnTo>
                  <a:lnTo>
                    <a:pt x="403" y="513"/>
                  </a:lnTo>
                  <a:lnTo>
                    <a:pt x="403" y="516"/>
                  </a:lnTo>
                  <a:lnTo>
                    <a:pt x="401" y="516"/>
                  </a:lnTo>
                  <a:lnTo>
                    <a:pt x="401" y="518"/>
                  </a:lnTo>
                  <a:lnTo>
                    <a:pt x="401" y="520"/>
                  </a:lnTo>
                  <a:lnTo>
                    <a:pt x="401" y="523"/>
                  </a:lnTo>
                  <a:lnTo>
                    <a:pt x="401" y="525"/>
                  </a:lnTo>
                  <a:lnTo>
                    <a:pt x="401" y="528"/>
                  </a:lnTo>
                  <a:lnTo>
                    <a:pt x="401" y="530"/>
                  </a:lnTo>
                  <a:lnTo>
                    <a:pt x="398" y="530"/>
                  </a:lnTo>
                  <a:lnTo>
                    <a:pt x="398" y="532"/>
                  </a:lnTo>
                  <a:lnTo>
                    <a:pt x="398" y="535"/>
                  </a:lnTo>
                  <a:lnTo>
                    <a:pt x="398" y="537"/>
                  </a:lnTo>
                  <a:lnTo>
                    <a:pt x="396" y="537"/>
                  </a:lnTo>
                  <a:lnTo>
                    <a:pt x="396" y="539"/>
                  </a:lnTo>
                  <a:lnTo>
                    <a:pt x="398" y="539"/>
                  </a:lnTo>
                  <a:lnTo>
                    <a:pt x="398" y="542"/>
                  </a:lnTo>
                  <a:lnTo>
                    <a:pt x="398" y="544"/>
                  </a:lnTo>
                  <a:lnTo>
                    <a:pt x="398" y="546"/>
                  </a:lnTo>
                  <a:lnTo>
                    <a:pt x="398" y="549"/>
                  </a:lnTo>
                  <a:lnTo>
                    <a:pt x="396" y="549"/>
                  </a:lnTo>
                  <a:lnTo>
                    <a:pt x="396" y="551"/>
                  </a:lnTo>
                  <a:lnTo>
                    <a:pt x="398" y="551"/>
                  </a:lnTo>
                  <a:lnTo>
                    <a:pt x="398" y="553"/>
                  </a:lnTo>
                  <a:lnTo>
                    <a:pt x="398" y="556"/>
                  </a:lnTo>
                  <a:lnTo>
                    <a:pt x="398" y="560"/>
                  </a:lnTo>
                  <a:lnTo>
                    <a:pt x="398" y="563"/>
                  </a:lnTo>
                  <a:lnTo>
                    <a:pt x="398" y="565"/>
                  </a:lnTo>
                  <a:lnTo>
                    <a:pt x="398" y="568"/>
                  </a:lnTo>
                  <a:lnTo>
                    <a:pt x="398" y="570"/>
                  </a:lnTo>
                  <a:lnTo>
                    <a:pt x="396" y="572"/>
                  </a:lnTo>
                  <a:lnTo>
                    <a:pt x="396" y="575"/>
                  </a:lnTo>
                  <a:lnTo>
                    <a:pt x="389" y="572"/>
                  </a:lnTo>
                  <a:lnTo>
                    <a:pt x="377" y="570"/>
                  </a:lnTo>
                  <a:lnTo>
                    <a:pt x="372" y="568"/>
                  </a:lnTo>
                  <a:lnTo>
                    <a:pt x="372" y="570"/>
                  </a:lnTo>
                  <a:lnTo>
                    <a:pt x="370" y="570"/>
                  </a:lnTo>
                  <a:lnTo>
                    <a:pt x="370" y="572"/>
                  </a:lnTo>
                  <a:lnTo>
                    <a:pt x="368" y="572"/>
                  </a:lnTo>
                  <a:lnTo>
                    <a:pt x="368" y="575"/>
                  </a:lnTo>
                  <a:lnTo>
                    <a:pt x="365" y="575"/>
                  </a:lnTo>
                  <a:lnTo>
                    <a:pt x="365" y="577"/>
                  </a:lnTo>
                  <a:lnTo>
                    <a:pt x="365" y="579"/>
                  </a:lnTo>
                  <a:lnTo>
                    <a:pt x="365" y="582"/>
                  </a:lnTo>
                  <a:lnTo>
                    <a:pt x="365" y="584"/>
                  </a:lnTo>
                  <a:lnTo>
                    <a:pt x="363" y="584"/>
                  </a:lnTo>
                  <a:lnTo>
                    <a:pt x="363" y="586"/>
                  </a:lnTo>
                  <a:lnTo>
                    <a:pt x="363" y="589"/>
                  </a:lnTo>
                  <a:lnTo>
                    <a:pt x="365" y="591"/>
                  </a:lnTo>
                  <a:lnTo>
                    <a:pt x="365" y="593"/>
                  </a:lnTo>
                  <a:lnTo>
                    <a:pt x="368" y="593"/>
                  </a:lnTo>
                  <a:lnTo>
                    <a:pt x="368" y="596"/>
                  </a:lnTo>
                  <a:lnTo>
                    <a:pt x="370" y="596"/>
                  </a:lnTo>
                  <a:lnTo>
                    <a:pt x="370" y="598"/>
                  </a:lnTo>
                  <a:lnTo>
                    <a:pt x="370" y="601"/>
                  </a:lnTo>
                  <a:lnTo>
                    <a:pt x="368" y="601"/>
                  </a:lnTo>
                  <a:lnTo>
                    <a:pt x="368" y="603"/>
                  </a:lnTo>
                  <a:lnTo>
                    <a:pt x="368" y="605"/>
                  </a:lnTo>
                  <a:lnTo>
                    <a:pt x="368" y="608"/>
                  </a:lnTo>
                  <a:lnTo>
                    <a:pt x="368" y="610"/>
                  </a:lnTo>
                  <a:lnTo>
                    <a:pt x="368" y="612"/>
                  </a:lnTo>
                  <a:lnTo>
                    <a:pt x="365" y="612"/>
                  </a:lnTo>
                  <a:lnTo>
                    <a:pt x="365" y="615"/>
                  </a:lnTo>
                  <a:lnTo>
                    <a:pt x="365" y="617"/>
                  </a:lnTo>
                  <a:lnTo>
                    <a:pt x="365" y="619"/>
                  </a:lnTo>
                  <a:lnTo>
                    <a:pt x="363" y="619"/>
                  </a:lnTo>
                  <a:lnTo>
                    <a:pt x="363" y="622"/>
                  </a:lnTo>
                  <a:lnTo>
                    <a:pt x="363" y="624"/>
                  </a:lnTo>
                  <a:lnTo>
                    <a:pt x="363" y="626"/>
                  </a:lnTo>
                  <a:lnTo>
                    <a:pt x="361" y="626"/>
                  </a:lnTo>
                  <a:lnTo>
                    <a:pt x="361" y="629"/>
                  </a:lnTo>
                  <a:lnTo>
                    <a:pt x="358" y="631"/>
                  </a:lnTo>
                  <a:lnTo>
                    <a:pt x="356" y="631"/>
                  </a:lnTo>
                  <a:lnTo>
                    <a:pt x="354" y="631"/>
                  </a:lnTo>
                  <a:lnTo>
                    <a:pt x="354" y="634"/>
                  </a:lnTo>
                  <a:lnTo>
                    <a:pt x="354" y="638"/>
                  </a:lnTo>
                  <a:lnTo>
                    <a:pt x="354" y="641"/>
                  </a:lnTo>
                  <a:lnTo>
                    <a:pt x="354" y="643"/>
                  </a:lnTo>
                  <a:lnTo>
                    <a:pt x="351" y="643"/>
                  </a:lnTo>
                  <a:lnTo>
                    <a:pt x="351" y="645"/>
                  </a:lnTo>
                  <a:lnTo>
                    <a:pt x="349" y="645"/>
                  </a:lnTo>
                  <a:lnTo>
                    <a:pt x="349" y="648"/>
                  </a:lnTo>
                  <a:lnTo>
                    <a:pt x="351" y="648"/>
                  </a:lnTo>
                  <a:lnTo>
                    <a:pt x="351" y="650"/>
                  </a:lnTo>
                  <a:lnTo>
                    <a:pt x="351" y="652"/>
                  </a:lnTo>
                  <a:lnTo>
                    <a:pt x="349" y="652"/>
                  </a:lnTo>
                  <a:lnTo>
                    <a:pt x="349" y="655"/>
                  </a:lnTo>
                  <a:lnTo>
                    <a:pt x="349" y="657"/>
                  </a:lnTo>
                  <a:lnTo>
                    <a:pt x="351" y="659"/>
                  </a:lnTo>
                  <a:lnTo>
                    <a:pt x="351" y="662"/>
                  </a:lnTo>
                  <a:lnTo>
                    <a:pt x="349" y="662"/>
                  </a:lnTo>
                  <a:lnTo>
                    <a:pt x="346" y="662"/>
                  </a:lnTo>
                  <a:lnTo>
                    <a:pt x="346" y="664"/>
                  </a:lnTo>
                  <a:lnTo>
                    <a:pt x="344" y="664"/>
                  </a:lnTo>
                  <a:lnTo>
                    <a:pt x="344" y="666"/>
                  </a:lnTo>
                  <a:lnTo>
                    <a:pt x="344" y="669"/>
                  </a:lnTo>
                  <a:lnTo>
                    <a:pt x="344" y="671"/>
                  </a:lnTo>
                  <a:lnTo>
                    <a:pt x="342" y="671"/>
                  </a:lnTo>
                  <a:lnTo>
                    <a:pt x="339" y="671"/>
                  </a:lnTo>
                  <a:lnTo>
                    <a:pt x="337" y="671"/>
                  </a:lnTo>
                  <a:lnTo>
                    <a:pt x="337" y="669"/>
                  </a:lnTo>
                  <a:lnTo>
                    <a:pt x="335" y="671"/>
                  </a:lnTo>
                  <a:lnTo>
                    <a:pt x="332" y="669"/>
                  </a:lnTo>
                  <a:lnTo>
                    <a:pt x="330" y="669"/>
                  </a:lnTo>
                  <a:lnTo>
                    <a:pt x="328" y="669"/>
                  </a:lnTo>
                  <a:lnTo>
                    <a:pt x="328" y="671"/>
                  </a:lnTo>
                  <a:lnTo>
                    <a:pt x="325" y="671"/>
                  </a:lnTo>
                  <a:lnTo>
                    <a:pt x="323" y="671"/>
                  </a:lnTo>
                  <a:lnTo>
                    <a:pt x="321" y="671"/>
                  </a:lnTo>
                  <a:lnTo>
                    <a:pt x="318" y="671"/>
                  </a:lnTo>
                  <a:lnTo>
                    <a:pt x="316" y="671"/>
                  </a:lnTo>
                  <a:lnTo>
                    <a:pt x="313" y="669"/>
                  </a:lnTo>
                  <a:lnTo>
                    <a:pt x="311" y="669"/>
                  </a:lnTo>
                  <a:lnTo>
                    <a:pt x="309" y="666"/>
                  </a:lnTo>
                  <a:lnTo>
                    <a:pt x="306" y="666"/>
                  </a:lnTo>
                  <a:lnTo>
                    <a:pt x="304" y="666"/>
                  </a:lnTo>
                  <a:lnTo>
                    <a:pt x="302" y="666"/>
                  </a:lnTo>
                  <a:lnTo>
                    <a:pt x="297" y="666"/>
                  </a:lnTo>
                  <a:lnTo>
                    <a:pt x="292" y="662"/>
                  </a:lnTo>
                  <a:lnTo>
                    <a:pt x="292" y="659"/>
                  </a:lnTo>
                  <a:lnTo>
                    <a:pt x="290" y="659"/>
                  </a:lnTo>
                  <a:lnTo>
                    <a:pt x="288" y="659"/>
                  </a:lnTo>
                  <a:lnTo>
                    <a:pt x="285" y="659"/>
                  </a:lnTo>
                  <a:lnTo>
                    <a:pt x="285" y="657"/>
                  </a:lnTo>
                  <a:lnTo>
                    <a:pt x="283" y="657"/>
                  </a:lnTo>
                  <a:lnTo>
                    <a:pt x="281" y="657"/>
                  </a:lnTo>
                  <a:lnTo>
                    <a:pt x="278" y="657"/>
                  </a:lnTo>
                  <a:lnTo>
                    <a:pt x="278" y="655"/>
                  </a:lnTo>
                  <a:lnTo>
                    <a:pt x="276" y="652"/>
                  </a:lnTo>
                  <a:lnTo>
                    <a:pt x="276" y="650"/>
                  </a:lnTo>
                  <a:lnTo>
                    <a:pt x="273" y="650"/>
                  </a:lnTo>
                  <a:lnTo>
                    <a:pt x="271" y="650"/>
                  </a:lnTo>
                  <a:lnTo>
                    <a:pt x="269" y="650"/>
                  </a:lnTo>
                  <a:lnTo>
                    <a:pt x="266" y="650"/>
                  </a:lnTo>
                  <a:lnTo>
                    <a:pt x="266" y="652"/>
                  </a:lnTo>
                  <a:lnTo>
                    <a:pt x="262" y="657"/>
                  </a:lnTo>
                  <a:lnTo>
                    <a:pt x="259" y="657"/>
                  </a:lnTo>
                  <a:lnTo>
                    <a:pt x="257" y="657"/>
                  </a:lnTo>
                  <a:lnTo>
                    <a:pt x="255" y="657"/>
                  </a:lnTo>
                  <a:lnTo>
                    <a:pt x="252" y="652"/>
                  </a:lnTo>
                  <a:lnTo>
                    <a:pt x="250" y="652"/>
                  </a:lnTo>
                  <a:lnTo>
                    <a:pt x="248" y="655"/>
                  </a:lnTo>
                  <a:lnTo>
                    <a:pt x="248" y="652"/>
                  </a:lnTo>
                  <a:lnTo>
                    <a:pt x="245" y="652"/>
                  </a:lnTo>
                  <a:lnTo>
                    <a:pt x="243" y="650"/>
                  </a:lnTo>
                  <a:lnTo>
                    <a:pt x="236" y="643"/>
                  </a:lnTo>
                  <a:lnTo>
                    <a:pt x="231" y="638"/>
                  </a:lnTo>
                  <a:lnTo>
                    <a:pt x="224" y="636"/>
                  </a:lnTo>
                  <a:lnTo>
                    <a:pt x="224" y="634"/>
                  </a:lnTo>
                  <a:lnTo>
                    <a:pt x="212" y="634"/>
                  </a:lnTo>
                  <a:lnTo>
                    <a:pt x="210" y="634"/>
                  </a:lnTo>
                  <a:lnTo>
                    <a:pt x="207" y="636"/>
                  </a:lnTo>
                  <a:lnTo>
                    <a:pt x="198" y="636"/>
                  </a:lnTo>
                  <a:lnTo>
                    <a:pt x="193" y="634"/>
                  </a:lnTo>
                  <a:lnTo>
                    <a:pt x="184" y="631"/>
                  </a:lnTo>
                  <a:lnTo>
                    <a:pt x="179" y="631"/>
                  </a:lnTo>
                  <a:lnTo>
                    <a:pt x="175" y="629"/>
                  </a:lnTo>
                  <a:lnTo>
                    <a:pt x="172" y="629"/>
                  </a:lnTo>
                  <a:lnTo>
                    <a:pt x="170" y="629"/>
                  </a:lnTo>
                  <a:lnTo>
                    <a:pt x="167" y="631"/>
                  </a:lnTo>
                  <a:lnTo>
                    <a:pt x="165" y="629"/>
                  </a:lnTo>
                  <a:lnTo>
                    <a:pt x="156" y="629"/>
                  </a:lnTo>
                  <a:lnTo>
                    <a:pt x="151" y="626"/>
                  </a:lnTo>
                  <a:lnTo>
                    <a:pt x="149" y="626"/>
                  </a:lnTo>
                  <a:lnTo>
                    <a:pt x="146" y="624"/>
                  </a:lnTo>
                  <a:lnTo>
                    <a:pt x="142" y="622"/>
                  </a:lnTo>
                  <a:lnTo>
                    <a:pt x="139" y="619"/>
                  </a:lnTo>
                  <a:lnTo>
                    <a:pt x="137" y="619"/>
                  </a:lnTo>
                  <a:lnTo>
                    <a:pt x="134" y="617"/>
                  </a:lnTo>
                  <a:lnTo>
                    <a:pt x="132" y="617"/>
                  </a:lnTo>
                  <a:lnTo>
                    <a:pt x="127" y="617"/>
                  </a:lnTo>
                  <a:lnTo>
                    <a:pt x="125" y="617"/>
                  </a:lnTo>
                  <a:lnTo>
                    <a:pt x="123" y="615"/>
                  </a:lnTo>
                  <a:lnTo>
                    <a:pt x="120" y="615"/>
                  </a:lnTo>
                  <a:lnTo>
                    <a:pt x="116" y="612"/>
                  </a:lnTo>
                  <a:lnTo>
                    <a:pt x="116" y="610"/>
                  </a:lnTo>
                  <a:lnTo>
                    <a:pt x="111" y="608"/>
                  </a:lnTo>
                  <a:lnTo>
                    <a:pt x="111" y="605"/>
                  </a:lnTo>
                  <a:lnTo>
                    <a:pt x="109" y="605"/>
                  </a:lnTo>
                  <a:lnTo>
                    <a:pt x="104" y="603"/>
                  </a:lnTo>
                  <a:lnTo>
                    <a:pt x="99" y="601"/>
                  </a:lnTo>
                  <a:lnTo>
                    <a:pt x="97" y="601"/>
                  </a:lnTo>
                  <a:lnTo>
                    <a:pt x="92" y="598"/>
                  </a:lnTo>
                  <a:lnTo>
                    <a:pt x="92" y="596"/>
                  </a:lnTo>
                  <a:lnTo>
                    <a:pt x="92" y="593"/>
                  </a:lnTo>
                  <a:lnTo>
                    <a:pt x="90" y="589"/>
                  </a:lnTo>
                  <a:lnTo>
                    <a:pt x="90" y="584"/>
                  </a:lnTo>
                  <a:lnTo>
                    <a:pt x="90" y="577"/>
                  </a:lnTo>
                  <a:lnTo>
                    <a:pt x="87" y="575"/>
                  </a:lnTo>
                  <a:lnTo>
                    <a:pt x="83" y="572"/>
                  </a:lnTo>
                  <a:lnTo>
                    <a:pt x="71" y="565"/>
                  </a:lnTo>
                  <a:lnTo>
                    <a:pt x="59" y="560"/>
                  </a:lnTo>
                  <a:lnTo>
                    <a:pt x="59" y="565"/>
                  </a:lnTo>
                  <a:lnTo>
                    <a:pt x="54" y="572"/>
                  </a:lnTo>
                  <a:lnTo>
                    <a:pt x="52" y="572"/>
                  </a:lnTo>
                  <a:lnTo>
                    <a:pt x="52" y="570"/>
                  </a:lnTo>
                  <a:lnTo>
                    <a:pt x="40" y="563"/>
                  </a:lnTo>
                  <a:lnTo>
                    <a:pt x="38" y="560"/>
                  </a:lnTo>
                  <a:lnTo>
                    <a:pt x="28" y="558"/>
                  </a:lnTo>
                  <a:lnTo>
                    <a:pt x="26" y="556"/>
                  </a:lnTo>
                  <a:lnTo>
                    <a:pt x="17" y="551"/>
                  </a:lnTo>
                  <a:lnTo>
                    <a:pt x="14" y="549"/>
                  </a:lnTo>
                  <a:lnTo>
                    <a:pt x="5" y="546"/>
                  </a:lnTo>
                  <a:lnTo>
                    <a:pt x="3" y="544"/>
                  </a:lnTo>
                  <a:lnTo>
                    <a:pt x="0" y="544"/>
                  </a:lnTo>
                  <a:lnTo>
                    <a:pt x="0" y="542"/>
                  </a:lnTo>
                  <a:lnTo>
                    <a:pt x="0" y="539"/>
                  </a:lnTo>
                  <a:lnTo>
                    <a:pt x="0" y="535"/>
                  </a:lnTo>
                  <a:lnTo>
                    <a:pt x="3" y="535"/>
                  </a:lnTo>
                  <a:lnTo>
                    <a:pt x="5" y="532"/>
                  </a:lnTo>
                  <a:lnTo>
                    <a:pt x="7" y="532"/>
                  </a:lnTo>
                  <a:lnTo>
                    <a:pt x="10" y="532"/>
                  </a:lnTo>
                  <a:lnTo>
                    <a:pt x="10" y="530"/>
                  </a:lnTo>
                  <a:lnTo>
                    <a:pt x="12" y="528"/>
                  </a:lnTo>
                  <a:lnTo>
                    <a:pt x="14" y="525"/>
                  </a:lnTo>
                  <a:lnTo>
                    <a:pt x="17" y="525"/>
                  </a:lnTo>
                  <a:lnTo>
                    <a:pt x="17" y="523"/>
                  </a:lnTo>
                  <a:lnTo>
                    <a:pt x="19" y="523"/>
                  </a:lnTo>
                  <a:lnTo>
                    <a:pt x="19" y="520"/>
                  </a:lnTo>
                  <a:lnTo>
                    <a:pt x="21" y="520"/>
                  </a:lnTo>
                  <a:lnTo>
                    <a:pt x="24" y="520"/>
                  </a:lnTo>
                  <a:lnTo>
                    <a:pt x="24" y="518"/>
                  </a:lnTo>
                  <a:lnTo>
                    <a:pt x="26" y="518"/>
                  </a:lnTo>
                  <a:lnTo>
                    <a:pt x="26" y="516"/>
                  </a:lnTo>
                  <a:lnTo>
                    <a:pt x="26" y="513"/>
                  </a:lnTo>
                  <a:lnTo>
                    <a:pt x="28" y="513"/>
                  </a:lnTo>
                  <a:lnTo>
                    <a:pt x="31" y="511"/>
                  </a:lnTo>
                  <a:lnTo>
                    <a:pt x="31" y="509"/>
                  </a:lnTo>
                  <a:lnTo>
                    <a:pt x="33" y="509"/>
                  </a:lnTo>
                  <a:lnTo>
                    <a:pt x="33" y="506"/>
                  </a:lnTo>
                  <a:lnTo>
                    <a:pt x="33" y="504"/>
                  </a:lnTo>
                  <a:lnTo>
                    <a:pt x="36" y="504"/>
                  </a:lnTo>
                  <a:lnTo>
                    <a:pt x="36" y="502"/>
                  </a:lnTo>
                  <a:lnTo>
                    <a:pt x="36" y="499"/>
                  </a:lnTo>
                  <a:lnTo>
                    <a:pt x="38" y="499"/>
                  </a:lnTo>
                  <a:lnTo>
                    <a:pt x="40" y="499"/>
                  </a:lnTo>
                  <a:lnTo>
                    <a:pt x="43" y="499"/>
                  </a:lnTo>
                  <a:lnTo>
                    <a:pt x="45" y="499"/>
                  </a:lnTo>
                  <a:lnTo>
                    <a:pt x="47" y="499"/>
                  </a:lnTo>
                  <a:lnTo>
                    <a:pt x="50" y="497"/>
                  </a:lnTo>
                  <a:lnTo>
                    <a:pt x="50" y="495"/>
                  </a:lnTo>
                  <a:lnTo>
                    <a:pt x="50" y="492"/>
                  </a:lnTo>
                  <a:lnTo>
                    <a:pt x="50" y="490"/>
                  </a:lnTo>
                  <a:lnTo>
                    <a:pt x="52" y="490"/>
                  </a:lnTo>
                  <a:lnTo>
                    <a:pt x="52" y="487"/>
                  </a:lnTo>
                  <a:lnTo>
                    <a:pt x="52" y="485"/>
                  </a:lnTo>
                  <a:lnTo>
                    <a:pt x="52" y="483"/>
                  </a:lnTo>
                  <a:lnTo>
                    <a:pt x="52" y="480"/>
                  </a:lnTo>
                  <a:lnTo>
                    <a:pt x="54" y="480"/>
                  </a:lnTo>
                  <a:lnTo>
                    <a:pt x="54" y="478"/>
                  </a:lnTo>
                  <a:lnTo>
                    <a:pt x="57" y="476"/>
                  </a:lnTo>
                  <a:lnTo>
                    <a:pt x="57" y="473"/>
                  </a:lnTo>
                  <a:lnTo>
                    <a:pt x="59" y="473"/>
                  </a:lnTo>
                  <a:lnTo>
                    <a:pt x="59" y="471"/>
                  </a:lnTo>
                  <a:lnTo>
                    <a:pt x="61" y="471"/>
                  </a:lnTo>
                  <a:lnTo>
                    <a:pt x="64" y="471"/>
                  </a:lnTo>
                  <a:lnTo>
                    <a:pt x="64" y="473"/>
                  </a:lnTo>
                  <a:lnTo>
                    <a:pt x="66" y="473"/>
                  </a:lnTo>
                  <a:lnTo>
                    <a:pt x="69" y="473"/>
                  </a:lnTo>
                  <a:lnTo>
                    <a:pt x="69" y="476"/>
                  </a:lnTo>
                  <a:lnTo>
                    <a:pt x="71" y="476"/>
                  </a:lnTo>
                  <a:lnTo>
                    <a:pt x="73" y="476"/>
                  </a:lnTo>
                  <a:lnTo>
                    <a:pt x="73" y="473"/>
                  </a:lnTo>
                  <a:lnTo>
                    <a:pt x="76" y="473"/>
                  </a:lnTo>
                  <a:lnTo>
                    <a:pt x="76" y="471"/>
                  </a:lnTo>
                  <a:lnTo>
                    <a:pt x="76" y="469"/>
                  </a:lnTo>
                  <a:lnTo>
                    <a:pt x="78" y="469"/>
                  </a:lnTo>
                  <a:lnTo>
                    <a:pt x="78" y="466"/>
                  </a:lnTo>
                  <a:lnTo>
                    <a:pt x="80" y="466"/>
                  </a:lnTo>
                  <a:lnTo>
                    <a:pt x="80" y="464"/>
                  </a:lnTo>
                  <a:lnTo>
                    <a:pt x="83" y="464"/>
                  </a:lnTo>
                  <a:lnTo>
                    <a:pt x="85" y="462"/>
                  </a:lnTo>
                  <a:lnTo>
                    <a:pt x="85" y="459"/>
                  </a:lnTo>
                  <a:lnTo>
                    <a:pt x="87" y="459"/>
                  </a:lnTo>
                  <a:lnTo>
                    <a:pt x="87" y="457"/>
                  </a:lnTo>
                  <a:lnTo>
                    <a:pt x="87" y="454"/>
                  </a:lnTo>
                  <a:lnTo>
                    <a:pt x="90" y="454"/>
                  </a:lnTo>
                  <a:lnTo>
                    <a:pt x="90" y="452"/>
                  </a:lnTo>
                  <a:lnTo>
                    <a:pt x="92" y="450"/>
                  </a:lnTo>
                  <a:lnTo>
                    <a:pt x="94" y="450"/>
                  </a:lnTo>
                  <a:lnTo>
                    <a:pt x="97" y="450"/>
                  </a:lnTo>
                  <a:lnTo>
                    <a:pt x="99" y="450"/>
                  </a:lnTo>
                  <a:lnTo>
                    <a:pt x="102" y="447"/>
                  </a:lnTo>
                  <a:lnTo>
                    <a:pt x="104" y="447"/>
                  </a:lnTo>
                  <a:lnTo>
                    <a:pt x="104" y="445"/>
                  </a:lnTo>
                  <a:lnTo>
                    <a:pt x="106" y="445"/>
                  </a:lnTo>
                  <a:lnTo>
                    <a:pt x="109" y="443"/>
                  </a:lnTo>
                  <a:lnTo>
                    <a:pt x="111" y="443"/>
                  </a:lnTo>
                  <a:lnTo>
                    <a:pt x="113" y="443"/>
                  </a:lnTo>
                  <a:lnTo>
                    <a:pt x="116" y="440"/>
                  </a:lnTo>
                  <a:lnTo>
                    <a:pt x="118" y="440"/>
                  </a:lnTo>
                  <a:lnTo>
                    <a:pt x="120" y="440"/>
                  </a:lnTo>
                  <a:lnTo>
                    <a:pt x="123" y="440"/>
                  </a:lnTo>
                  <a:lnTo>
                    <a:pt x="125" y="440"/>
                  </a:lnTo>
                  <a:lnTo>
                    <a:pt x="127" y="440"/>
                  </a:lnTo>
                  <a:lnTo>
                    <a:pt x="130" y="440"/>
                  </a:lnTo>
                  <a:lnTo>
                    <a:pt x="132" y="440"/>
                  </a:lnTo>
                  <a:lnTo>
                    <a:pt x="134" y="440"/>
                  </a:lnTo>
                  <a:lnTo>
                    <a:pt x="137" y="443"/>
                  </a:lnTo>
                  <a:lnTo>
                    <a:pt x="139" y="443"/>
                  </a:lnTo>
                  <a:lnTo>
                    <a:pt x="144" y="443"/>
                  </a:lnTo>
                  <a:lnTo>
                    <a:pt x="146" y="443"/>
                  </a:lnTo>
                  <a:lnTo>
                    <a:pt x="149" y="443"/>
                  </a:lnTo>
                  <a:lnTo>
                    <a:pt x="151" y="443"/>
                  </a:lnTo>
                  <a:lnTo>
                    <a:pt x="153" y="445"/>
                  </a:lnTo>
                  <a:lnTo>
                    <a:pt x="156" y="445"/>
                  </a:lnTo>
                  <a:lnTo>
                    <a:pt x="158" y="445"/>
                  </a:lnTo>
                  <a:lnTo>
                    <a:pt x="160" y="445"/>
                  </a:lnTo>
                  <a:lnTo>
                    <a:pt x="163" y="445"/>
                  </a:lnTo>
                  <a:lnTo>
                    <a:pt x="165" y="445"/>
                  </a:lnTo>
                  <a:lnTo>
                    <a:pt x="167" y="445"/>
                  </a:lnTo>
                  <a:lnTo>
                    <a:pt x="170" y="445"/>
                  </a:lnTo>
                  <a:lnTo>
                    <a:pt x="172" y="445"/>
                  </a:lnTo>
                  <a:lnTo>
                    <a:pt x="175" y="445"/>
                  </a:lnTo>
                  <a:lnTo>
                    <a:pt x="175" y="443"/>
                  </a:lnTo>
                  <a:lnTo>
                    <a:pt x="177" y="443"/>
                  </a:lnTo>
                  <a:lnTo>
                    <a:pt x="179" y="443"/>
                  </a:lnTo>
                  <a:lnTo>
                    <a:pt x="182" y="443"/>
                  </a:lnTo>
                  <a:lnTo>
                    <a:pt x="184" y="443"/>
                  </a:lnTo>
                  <a:lnTo>
                    <a:pt x="184" y="445"/>
                  </a:lnTo>
                  <a:lnTo>
                    <a:pt x="186" y="445"/>
                  </a:lnTo>
                  <a:lnTo>
                    <a:pt x="189" y="445"/>
                  </a:lnTo>
                  <a:lnTo>
                    <a:pt x="191" y="445"/>
                  </a:lnTo>
                  <a:lnTo>
                    <a:pt x="191" y="443"/>
                  </a:lnTo>
                  <a:lnTo>
                    <a:pt x="191" y="440"/>
                  </a:lnTo>
                  <a:lnTo>
                    <a:pt x="191" y="438"/>
                  </a:lnTo>
                  <a:lnTo>
                    <a:pt x="193" y="438"/>
                  </a:lnTo>
                  <a:lnTo>
                    <a:pt x="196" y="436"/>
                  </a:lnTo>
                  <a:lnTo>
                    <a:pt x="198" y="436"/>
                  </a:lnTo>
                  <a:lnTo>
                    <a:pt x="200" y="436"/>
                  </a:lnTo>
                  <a:lnTo>
                    <a:pt x="200" y="433"/>
                  </a:lnTo>
                  <a:lnTo>
                    <a:pt x="200" y="431"/>
                  </a:lnTo>
                  <a:lnTo>
                    <a:pt x="203" y="431"/>
                  </a:lnTo>
                  <a:lnTo>
                    <a:pt x="205" y="431"/>
                  </a:lnTo>
                  <a:lnTo>
                    <a:pt x="205" y="433"/>
                  </a:lnTo>
                  <a:lnTo>
                    <a:pt x="207" y="433"/>
                  </a:lnTo>
                  <a:lnTo>
                    <a:pt x="210" y="431"/>
                  </a:lnTo>
                  <a:lnTo>
                    <a:pt x="210" y="429"/>
                  </a:lnTo>
                  <a:lnTo>
                    <a:pt x="212" y="431"/>
                  </a:lnTo>
                  <a:lnTo>
                    <a:pt x="212" y="429"/>
                  </a:lnTo>
                  <a:lnTo>
                    <a:pt x="215" y="429"/>
                  </a:lnTo>
                  <a:lnTo>
                    <a:pt x="217" y="426"/>
                  </a:lnTo>
                  <a:lnTo>
                    <a:pt x="217" y="429"/>
                  </a:lnTo>
                  <a:lnTo>
                    <a:pt x="219" y="429"/>
                  </a:lnTo>
                  <a:lnTo>
                    <a:pt x="222" y="431"/>
                  </a:lnTo>
                  <a:lnTo>
                    <a:pt x="224" y="431"/>
                  </a:lnTo>
                  <a:lnTo>
                    <a:pt x="226" y="431"/>
                  </a:lnTo>
                  <a:lnTo>
                    <a:pt x="229" y="431"/>
                  </a:lnTo>
                  <a:lnTo>
                    <a:pt x="231" y="431"/>
                  </a:lnTo>
                  <a:lnTo>
                    <a:pt x="231" y="433"/>
                  </a:lnTo>
                  <a:lnTo>
                    <a:pt x="233" y="433"/>
                  </a:lnTo>
                  <a:lnTo>
                    <a:pt x="236" y="433"/>
                  </a:lnTo>
                  <a:lnTo>
                    <a:pt x="236" y="436"/>
                  </a:lnTo>
                  <a:lnTo>
                    <a:pt x="238" y="436"/>
                  </a:lnTo>
                  <a:lnTo>
                    <a:pt x="240" y="436"/>
                  </a:lnTo>
                  <a:lnTo>
                    <a:pt x="243" y="436"/>
                  </a:lnTo>
                  <a:lnTo>
                    <a:pt x="245" y="438"/>
                  </a:lnTo>
                  <a:lnTo>
                    <a:pt x="245" y="440"/>
                  </a:lnTo>
                  <a:lnTo>
                    <a:pt x="248" y="440"/>
                  </a:lnTo>
                  <a:lnTo>
                    <a:pt x="248" y="438"/>
                  </a:lnTo>
                  <a:lnTo>
                    <a:pt x="250" y="438"/>
                  </a:lnTo>
                  <a:lnTo>
                    <a:pt x="252" y="438"/>
                  </a:lnTo>
                  <a:lnTo>
                    <a:pt x="255" y="438"/>
                  </a:lnTo>
                  <a:lnTo>
                    <a:pt x="257" y="438"/>
                  </a:lnTo>
                  <a:lnTo>
                    <a:pt x="259" y="438"/>
                  </a:lnTo>
                  <a:lnTo>
                    <a:pt x="262" y="440"/>
                  </a:lnTo>
                  <a:lnTo>
                    <a:pt x="264" y="440"/>
                  </a:lnTo>
                  <a:lnTo>
                    <a:pt x="266" y="440"/>
                  </a:lnTo>
                  <a:lnTo>
                    <a:pt x="269" y="440"/>
                  </a:lnTo>
                  <a:lnTo>
                    <a:pt x="271" y="438"/>
                  </a:lnTo>
                  <a:lnTo>
                    <a:pt x="273" y="438"/>
                  </a:lnTo>
                  <a:lnTo>
                    <a:pt x="276" y="438"/>
                  </a:lnTo>
                  <a:lnTo>
                    <a:pt x="276" y="440"/>
                  </a:lnTo>
                  <a:lnTo>
                    <a:pt x="278" y="440"/>
                  </a:lnTo>
                  <a:lnTo>
                    <a:pt x="281" y="440"/>
                  </a:lnTo>
                  <a:lnTo>
                    <a:pt x="283" y="438"/>
                  </a:lnTo>
                  <a:lnTo>
                    <a:pt x="285" y="440"/>
                  </a:lnTo>
                  <a:lnTo>
                    <a:pt x="288" y="440"/>
                  </a:lnTo>
                  <a:lnTo>
                    <a:pt x="288" y="438"/>
                  </a:lnTo>
                  <a:lnTo>
                    <a:pt x="290" y="438"/>
                  </a:lnTo>
                  <a:lnTo>
                    <a:pt x="292" y="438"/>
                  </a:lnTo>
                  <a:lnTo>
                    <a:pt x="295" y="438"/>
                  </a:lnTo>
                  <a:lnTo>
                    <a:pt x="297" y="438"/>
                  </a:lnTo>
                  <a:lnTo>
                    <a:pt x="297" y="436"/>
                  </a:lnTo>
                  <a:lnTo>
                    <a:pt x="299" y="436"/>
                  </a:lnTo>
                  <a:lnTo>
                    <a:pt x="299" y="438"/>
                  </a:lnTo>
                  <a:lnTo>
                    <a:pt x="302" y="438"/>
                  </a:lnTo>
                  <a:lnTo>
                    <a:pt x="302" y="440"/>
                  </a:lnTo>
                  <a:lnTo>
                    <a:pt x="304" y="440"/>
                  </a:lnTo>
                  <a:lnTo>
                    <a:pt x="306" y="440"/>
                  </a:lnTo>
                  <a:lnTo>
                    <a:pt x="309" y="440"/>
                  </a:lnTo>
                  <a:lnTo>
                    <a:pt x="311" y="440"/>
                  </a:lnTo>
                  <a:lnTo>
                    <a:pt x="313" y="440"/>
                  </a:lnTo>
                  <a:lnTo>
                    <a:pt x="316" y="438"/>
                  </a:lnTo>
                  <a:lnTo>
                    <a:pt x="318" y="438"/>
                  </a:lnTo>
                  <a:lnTo>
                    <a:pt x="321" y="438"/>
                  </a:lnTo>
                  <a:lnTo>
                    <a:pt x="321" y="436"/>
                  </a:lnTo>
                  <a:lnTo>
                    <a:pt x="323" y="436"/>
                  </a:lnTo>
                  <a:lnTo>
                    <a:pt x="325" y="433"/>
                  </a:lnTo>
                  <a:lnTo>
                    <a:pt x="328" y="431"/>
                  </a:lnTo>
                  <a:lnTo>
                    <a:pt x="328" y="429"/>
                  </a:lnTo>
                  <a:lnTo>
                    <a:pt x="328" y="426"/>
                  </a:lnTo>
                  <a:lnTo>
                    <a:pt x="330" y="426"/>
                  </a:lnTo>
                  <a:lnTo>
                    <a:pt x="332" y="426"/>
                  </a:lnTo>
                  <a:lnTo>
                    <a:pt x="337" y="424"/>
                  </a:lnTo>
                  <a:lnTo>
                    <a:pt x="339" y="424"/>
                  </a:lnTo>
                  <a:lnTo>
                    <a:pt x="342" y="424"/>
                  </a:lnTo>
                  <a:lnTo>
                    <a:pt x="344" y="424"/>
                  </a:lnTo>
                  <a:lnTo>
                    <a:pt x="346" y="424"/>
                  </a:lnTo>
                  <a:lnTo>
                    <a:pt x="349" y="424"/>
                  </a:lnTo>
                  <a:lnTo>
                    <a:pt x="349" y="426"/>
                  </a:lnTo>
                  <a:lnTo>
                    <a:pt x="349" y="424"/>
                  </a:lnTo>
                  <a:lnTo>
                    <a:pt x="351" y="424"/>
                  </a:lnTo>
                  <a:lnTo>
                    <a:pt x="354" y="422"/>
                  </a:lnTo>
                  <a:lnTo>
                    <a:pt x="356" y="422"/>
                  </a:lnTo>
                  <a:lnTo>
                    <a:pt x="358" y="422"/>
                  </a:lnTo>
                  <a:lnTo>
                    <a:pt x="358" y="419"/>
                  </a:lnTo>
                  <a:lnTo>
                    <a:pt x="361" y="417"/>
                  </a:lnTo>
                  <a:lnTo>
                    <a:pt x="361" y="414"/>
                  </a:lnTo>
                  <a:lnTo>
                    <a:pt x="363" y="412"/>
                  </a:lnTo>
                  <a:lnTo>
                    <a:pt x="361" y="412"/>
                  </a:lnTo>
                  <a:lnTo>
                    <a:pt x="363" y="410"/>
                  </a:lnTo>
                  <a:lnTo>
                    <a:pt x="363" y="407"/>
                  </a:lnTo>
                  <a:lnTo>
                    <a:pt x="363" y="405"/>
                  </a:lnTo>
                  <a:lnTo>
                    <a:pt x="363" y="403"/>
                  </a:lnTo>
                  <a:lnTo>
                    <a:pt x="363" y="400"/>
                  </a:lnTo>
                  <a:lnTo>
                    <a:pt x="365" y="398"/>
                  </a:lnTo>
                  <a:lnTo>
                    <a:pt x="368" y="396"/>
                  </a:lnTo>
                  <a:lnTo>
                    <a:pt x="368" y="393"/>
                  </a:lnTo>
                  <a:lnTo>
                    <a:pt x="368" y="391"/>
                  </a:lnTo>
                  <a:lnTo>
                    <a:pt x="370" y="389"/>
                  </a:lnTo>
                  <a:lnTo>
                    <a:pt x="368" y="386"/>
                  </a:lnTo>
                  <a:lnTo>
                    <a:pt x="368" y="384"/>
                  </a:lnTo>
                  <a:lnTo>
                    <a:pt x="370" y="381"/>
                  </a:lnTo>
                  <a:lnTo>
                    <a:pt x="370" y="379"/>
                  </a:lnTo>
                  <a:lnTo>
                    <a:pt x="372" y="379"/>
                  </a:lnTo>
                  <a:lnTo>
                    <a:pt x="372" y="377"/>
                  </a:lnTo>
                  <a:lnTo>
                    <a:pt x="375" y="377"/>
                  </a:lnTo>
                  <a:lnTo>
                    <a:pt x="375" y="374"/>
                  </a:lnTo>
                  <a:lnTo>
                    <a:pt x="372" y="372"/>
                  </a:lnTo>
                  <a:lnTo>
                    <a:pt x="370" y="372"/>
                  </a:lnTo>
                  <a:lnTo>
                    <a:pt x="370" y="370"/>
                  </a:lnTo>
                  <a:lnTo>
                    <a:pt x="370" y="367"/>
                  </a:lnTo>
                  <a:lnTo>
                    <a:pt x="372" y="365"/>
                  </a:lnTo>
                  <a:lnTo>
                    <a:pt x="372" y="363"/>
                  </a:lnTo>
                  <a:lnTo>
                    <a:pt x="375" y="363"/>
                  </a:lnTo>
                  <a:lnTo>
                    <a:pt x="375" y="360"/>
                  </a:lnTo>
                  <a:lnTo>
                    <a:pt x="372" y="360"/>
                  </a:lnTo>
                  <a:lnTo>
                    <a:pt x="372" y="358"/>
                  </a:lnTo>
                  <a:lnTo>
                    <a:pt x="370" y="356"/>
                  </a:lnTo>
                  <a:lnTo>
                    <a:pt x="368" y="353"/>
                  </a:lnTo>
                  <a:lnTo>
                    <a:pt x="370" y="353"/>
                  </a:lnTo>
                  <a:lnTo>
                    <a:pt x="370" y="351"/>
                  </a:lnTo>
                  <a:lnTo>
                    <a:pt x="370" y="348"/>
                  </a:lnTo>
                  <a:lnTo>
                    <a:pt x="370" y="346"/>
                  </a:lnTo>
                  <a:lnTo>
                    <a:pt x="370" y="341"/>
                  </a:lnTo>
                  <a:lnTo>
                    <a:pt x="370" y="339"/>
                  </a:lnTo>
                  <a:lnTo>
                    <a:pt x="370" y="337"/>
                  </a:lnTo>
                  <a:lnTo>
                    <a:pt x="372" y="337"/>
                  </a:lnTo>
                  <a:lnTo>
                    <a:pt x="375" y="334"/>
                  </a:lnTo>
                  <a:lnTo>
                    <a:pt x="377" y="332"/>
                  </a:lnTo>
                  <a:lnTo>
                    <a:pt x="379" y="332"/>
                  </a:lnTo>
                  <a:lnTo>
                    <a:pt x="379" y="330"/>
                  </a:lnTo>
                  <a:lnTo>
                    <a:pt x="379" y="327"/>
                  </a:lnTo>
                  <a:lnTo>
                    <a:pt x="377" y="327"/>
                  </a:lnTo>
                  <a:lnTo>
                    <a:pt x="377" y="325"/>
                  </a:lnTo>
                  <a:lnTo>
                    <a:pt x="377" y="323"/>
                  </a:lnTo>
                  <a:lnTo>
                    <a:pt x="377" y="320"/>
                  </a:lnTo>
                  <a:lnTo>
                    <a:pt x="379" y="320"/>
                  </a:lnTo>
                  <a:lnTo>
                    <a:pt x="379" y="318"/>
                  </a:lnTo>
                  <a:lnTo>
                    <a:pt x="379" y="316"/>
                  </a:lnTo>
                  <a:lnTo>
                    <a:pt x="382" y="316"/>
                  </a:lnTo>
                  <a:lnTo>
                    <a:pt x="382" y="313"/>
                  </a:lnTo>
                  <a:lnTo>
                    <a:pt x="384" y="311"/>
                  </a:lnTo>
                  <a:lnTo>
                    <a:pt x="384" y="308"/>
                  </a:lnTo>
                  <a:lnTo>
                    <a:pt x="384" y="306"/>
                  </a:lnTo>
                  <a:lnTo>
                    <a:pt x="386" y="306"/>
                  </a:lnTo>
                  <a:lnTo>
                    <a:pt x="386" y="304"/>
                  </a:lnTo>
                  <a:lnTo>
                    <a:pt x="389" y="304"/>
                  </a:lnTo>
                  <a:lnTo>
                    <a:pt x="389" y="301"/>
                  </a:lnTo>
                  <a:lnTo>
                    <a:pt x="389" y="299"/>
                  </a:lnTo>
                  <a:lnTo>
                    <a:pt x="391" y="297"/>
                  </a:lnTo>
                  <a:lnTo>
                    <a:pt x="394" y="294"/>
                  </a:lnTo>
                  <a:lnTo>
                    <a:pt x="394" y="292"/>
                  </a:lnTo>
                  <a:lnTo>
                    <a:pt x="394" y="290"/>
                  </a:lnTo>
                  <a:lnTo>
                    <a:pt x="394" y="287"/>
                  </a:lnTo>
                  <a:lnTo>
                    <a:pt x="394" y="285"/>
                  </a:lnTo>
                  <a:lnTo>
                    <a:pt x="396" y="285"/>
                  </a:lnTo>
                  <a:lnTo>
                    <a:pt x="394" y="285"/>
                  </a:lnTo>
                  <a:lnTo>
                    <a:pt x="394" y="283"/>
                  </a:lnTo>
                  <a:lnTo>
                    <a:pt x="394" y="280"/>
                  </a:lnTo>
                  <a:lnTo>
                    <a:pt x="396" y="280"/>
                  </a:lnTo>
                  <a:lnTo>
                    <a:pt x="396" y="278"/>
                  </a:lnTo>
                  <a:lnTo>
                    <a:pt x="398" y="275"/>
                  </a:lnTo>
                  <a:lnTo>
                    <a:pt x="401" y="275"/>
                  </a:lnTo>
                  <a:lnTo>
                    <a:pt x="401" y="273"/>
                  </a:lnTo>
                  <a:lnTo>
                    <a:pt x="403" y="273"/>
                  </a:lnTo>
                  <a:lnTo>
                    <a:pt x="405" y="273"/>
                  </a:lnTo>
                  <a:lnTo>
                    <a:pt x="408" y="273"/>
                  </a:lnTo>
                  <a:lnTo>
                    <a:pt x="410" y="273"/>
                  </a:lnTo>
                  <a:lnTo>
                    <a:pt x="410" y="271"/>
                  </a:lnTo>
                  <a:lnTo>
                    <a:pt x="412" y="268"/>
                  </a:lnTo>
                  <a:lnTo>
                    <a:pt x="412" y="266"/>
                  </a:lnTo>
                  <a:lnTo>
                    <a:pt x="415" y="266"/>
                  </a:lnTo>
                  <a:lnTo>
                    <a:pt x="415" y="264"/>
                  </a:lnTo>
                  <a:lnTo>
                    <a:pt x="415" y="261"/>
                  </a:lnTo>
                  <a:lnTo>
                    <a:pt x="415" y="259"/>
                  </a:lnTo>
                  <a:lnTo>
                    <a:pt x="417" y="259"/>
                  </a:lnTo>
                  <a:lnTo>
                    <a:pt x="419" y="259"/>
                  </a:lnTo>
                  <a:lnTo>
                    <a:pt x="422" y="259"/>
                  </a:lnTo>
                  <a:lnTo>
                    <a:pt x="424" y="259"/>
                  </a:lnTo>
                  <a:lnTo>
                    <a:pt x="427" y="259"/>
                  </a:lnTo>
                  <a:lnTo>
                    <a:pt x="429" y="259"/>
                  </a:lnTo>
                  <a:lnTo>
                    <a:pt x="431" y="257"/>
                  </a:lnTo>
                  <a:lnTo>
                    <a:pt x="434" y="254"/>
                  </a:lnTo>
                  <a:lnTo>
                    <a:pt x="436" y="254"/>
                  </a:lnTo>
                  <a:lnTo>
                    <a:pt x="438" y="254"/>
                  </a:lnTo>
                  <a:lnTo>
                    <a:pt x="438" y="252"/>
                  </a:lnTo>
                  <a:lnTo>
                    <a:pt x="438" y="247"/>
                  </a:lnTo>
                  <a:lnTo>
                    <a:pt x="438" y="245"/>
                  </a:lnTo>
                  <a:lnTo>
                    <a:pt x="438" y="243"/>
                  </a:lnTo>
                  <a:lnTo>
                    <a:pt x="438" y="240"/>
                  </a:lnTo>
                  <a:lnTo>
                    <a:pt x="436" y="240"/>
                  </a:lnTo>
                  <a:lnTo>
                    <a:pt x="436" y="238"/>
                  </a:lnTo>
                  <a:lnTo>
                    <a:pt x="434" y="238"/>
                  </a:lnTo>
                  <a:lnTo>
                    <a:pt x="434" y="235"/>
                  </a:lnTo>
                  <a:lnTo>
                    <a:pt x="431" y="235"/>
                  </a:lnTo>
                  <a:lnTo>
                    <a:pt x="429" y="235"/>
                  </a:lnTo>
                  <a:lnTo>
                    <a:pt x="429" y="233"/>
                  </a:lnTo>
                  <a:lnTo>
                    <a:pt x="427" y="233"/>
                  </a:lnTo>
                  <a:lnTo>
                    <a:pt x="427" y="228"/>
                  </a:lnTo>
                  <a:lnTo>
                    <a:pt x="429" y="226"/>
                  </a:lnTo>
                </a:path>
              </a:pathLst>
            </a:custGeom>
            <a:noFill/>
            <a:ln w="7938">
              <a:solidFill>
                <a:schemeClr val="bg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GT"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Freeform 12">
              <a:extLst>
                <a:ext uri="{FF2B5EF4-FFF2-40B4-BE49-F238E27FC236}">
                  <a16:creationId xmlns:a16="http://schemas.microsoft.com/office/drawing/2014/main" id="{8E18FF30-B64C-674A-B501-EEEB3D002400}"/>
                </a:ext>
              </a:extLst>
            </p:cNvPr>
            <p:cNvSpPr>
              <a:spLocks/>
            </p:cNvSpPr>
            <p:nvPr/>
          </p:nvSpPr>
          <p:spPr bwMode="auto">
            <a:xfrm>
              <a:off x="4083215" y="3989083"/>
              <a:ext cx="239377" cy="350768"/>
            </a:xfrm>
            <a:custGeom>
              <a:avLst/>
              <a:gdLst>
                <a:gd name="T0" fmla="*/ 9 w 219"/>
                <a:gd name="T1" fmla="*/ 309 h 309"/>
                <a:gd name="T2" fmla="*/ 23 w 219"/>
                <a:gd name="T3" fmla="*/ 302 h 309"/>
                <a:gd name="T4" fmla="*/ 28 w 219"/>
                <a:gd name="T5" fmla="*/ 297 h 309"/>
                <a:gd name="T6" fmla="*/ 33 w 219"/>
                <a:gd name="T7" fmla="*/ 293 h 309"/>
                <a:gd name="T8" fmla="*/ 40 w 219"/>
                <a:gd name="T9" fmla="*/ 290 h 309"/>
                <a:gd name="T10" fmla="*/ 45 w 219"/>
                <a:gd name="T11" fmla="*/ 288 h 309"/>
                <a:gd name="T12" fmla="*/ 49 w 219"/>
                <a:gd name="T13" fmla="*/ 281 h 309"/>
                <a:gd name="T14" fmla="*/ 47 w 219"/>
                <a:gd name="T15" fmla="*/ 276 h 309"/>
                <a:gd name="T16" fmla="*/ 47 w 219"/>
                <a:gd name="T17" fmla="*/ 271 h 309"/>
                <a:gd name="T18" fmla="*/ 45 w 219"/>
                <a:gd name="T19" fmla="*/ 264 h 309"/>
                <a:gd name="T20" fmla="*/ 47 w 219"/>
                <a:gd name="T21" fmla="*/ 257 h 309"/>
                <a:gd name="T22" fmla="*/ 49 w 219"/>
                <a:gd name="T23" fmla="*/ 250 h 309"/>
                <a:gd name="T24" fmla="*/ 49 w 219"/>
                <a:gd name="T25" fmla="*/ 248 h 309"/>
                <a:gd name="T26" fmla="*/ 52 w 219"/>
                <a:gd name="T27" fmla="*/ 238 h 309"/>
                <a:gd name="T28" fmla="*/ 54 w 219"/>
                <a:gd name="T29" fmla="*/ 231 h 309"/>
                <a:gd name="T30" fmla="*/ 59 w 219"/>
                <a:gd name="T31" fmla="*/ 227 h 309"/>
                <a:gd name="T32" fmla="*/ 61 w 219"/>
                <a:gd name="T33" fmla="*/ 220 h 309"/>
                <a:gd name="T34" fmla="*/ 59 w 219"/>
                <a:gd name="T35" fmla="*/ 215 h 309"/>
                <a:gd name="T36" fmla="*/ 61 w 219"/>
                <a:gd name="T37" fmla="*/ 208 h 309"/>
                <a:gd name="T38" fmla="*/ 59 w 219"/>
                <a:gd name="T39" fmla="*/ 203 h 309"/>
                <a:gd name="T40" fmla="*/ 61 w 219"/>
                <a:gd name="T41" fmla="*/ 198 h 309"/>
                <a:gd name="T42" fmla="*/ 63 w 219"/>
                <a:gd name="T43" fmla="*/ 194 h 309"/>
                <a:gd name="T44" fmla="*/ 66 w 219"/>
                <a:gd name="T45" fmla="*/ 189 h 309"/>
                <a:gd name="T46" fmla="*/ 61 w 219"/>
                <a:gd name="T47" fmla="*/ 187 h 309"/>
                <a:gd name="T48" fmla="*/ 61 w 219"/>
                <a:gd name="T49" fmla="*/ 179 h 309"/>
                <a:gd name="T50" fmla="*/ 63 w 219"/>
                <a:gd name="T51" fmla="*/ 175 h 309"/>
                <a:gd name="T52" fmla="*/ 59 w 219"/>
                <a:gd name="T53" fmla="*/ 172 h 309"/>
                <a:gd name="T54" fmla="*/ 56 w 219"/>
                <a:gd name="T55" fmla="*/ 168 h 309"/>
                <a:gd name="T56" fmla="*/ 49 w 219"/>
                <a:gd name="T57" fmla="*/ 168 h 309"/>
                <a:gd name="T58" fmla="*/ 45 w 219"/>
                <a:gd name="T59" fmla="*/ 158 h 309"/>
                <a:gd name="T60" fmla="*/ 38 w 219"/>
                <a:gd name="T61" fmla="*/ 156 h 309"/>
                <a:gd name="T62" fmla="*/ 33 w 219"/>
                <a:gd name="T63" fmla="*/ 149 h 309"/>
                <a:gd name="T64" fmla="*/ 28 w 219"/>
                <a:gd name="T65" fmla="*/ 139 h 309"/>
                <a:gd name="T66" fmla="*/ 21 w 219"/>
                <a:gd name="T67" fmla="*/ 128 h 309"/>
                <a:gd name="T68" fmla="*/ 23 w 219"/>
                <a:gd name="T69" fmla="*/ 116 h 309"/>
                <a:gd name="T70" fmla="*/ 31 w 219"/>
                <a:gd name="T71" fmla="*/ 111 h 309"/>
                <a:gd name="T72" fmla="*/ 33 w 219"/>
                <a:gd name="T73" fmla="*/ 102 h 309"/>
                <a:gd name="T74" fmla="*/ 35 w 219"/>
                <a:gd name="T75" fmla="*/ 95 h 309"/>
                <a:gd name="T76" fmla="*/ 42 w 219"/>
                <a:gd name="T77" fmla="*/ 90 h 309"/>
                <a:gd name="T78" fmla="*/ 45 w 219"/>
                <a:gd name="T79" fmla="*/ 85 h 309"/>
                <a:gd name="T80" fmla="*/ 52 w 219"/>
                <a:gd name="T81" fmla="*/ 83 h 309"/>
                <a:gd name="T82" fmla="*/ 61 w 219"/>
                <a:gd name="T83" fmla="*/ 81 h 309"/>
                <a:gd name="T84" fmla="*/ 94 w 219"/>
                <a:gd name="T85" fmla="*/ 78 h 309"/>
                <a:gd name="T86" fmla="*/ 106 w 219"/>
                <a:gd name="T87" fmla="*/ 73 h 309"/>
                <a:gd name="T88" fmla="*/ 141 w 219"/>
                <a:gd name="T89" fmla="*/ 55 h 309"/>
                <a:gd name="T90" fmla="*/ 146 w 219"/>
                <a:gd name="T91" fmla="*/ 40 h 309"/>
                <a:gd name="T92" fmla="*/ 151 w 219"/>
                <a:gd name="T93" fmla="*/ 26 h 309"/>
                <a:gd name="T94" fmla="*/ 160 w 219"/>
                <a:gd name="T95" fmla="*/ 0 h 309"/>
                <a:gd name="T96" fmla="*/ 179 w 219"/>
                <a:gd name="T97" fmla="*/ 8 h 309"/>
                <a:gd name="T98" fmla="*/ 205 w 219"/>
                <a:gd name="T99" fmla="*/ 17 h 309"/>
                <a:gd name="T100" fmla="*/ 212 w 219"/>
                <a:gd name="T101" fmla="*/ 40 h 309"/>
                <a:gd name="T102" fmla="*/ 217 w 219"/>
                <a:gd name="T103" fmla="*/ 8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9" h="309">
                  <a:moveTo>
                    <a:pt x="0" y="309"/>
                  </a:moveTo>
                  <a:lnTo>
                    <a:pt x="5" y="309"/>
                  </a:lnTo>
                  <a:lnTo>
                    <a:pt x="9" y="309"/>
                  </a:lnTo>
                  <a:lnTo>
                    <a:pt x="14" y="307"/>
                  </a:lnTo>
                  <a:lnTo>
                    <a:pt x="19" y="307"/>
                  </a:lnTo>
                  <a:lnTo>
                    <a:pt x="23" y="302"/>
                  </a:lnTo>
                  <a:lnTo>
                    <a:pt x="23" y="300"/>
                  </a:lnTo>
                  <a:lnTo>
                    <a:pt x="26" y="297"/>
                  </a:lnTo>
                  <a:lnTo>
                    <a:pt x="28" y="297"/>
                  </a:lnTo>
                  <a:lnTo>
                    <a:pt x="28" y="295"/>
                  </a:lnTo>
                  <a:lnTo>
                    <a:pt x="31" y="295"/>
                  </a:lnTo>
                  <a:lnTo>
                    <a:pt x="33" y="293"/>
                  </a:lnTo>
                  <a:lnTo>
                    <a:pt x="35" y="290"/>
                  </a:lnTo>
                  <a:lnTo>
                    <a:pt x="38" y="290"/>
                  </a:lnTo>
                  <a:lnTo>
                    <a:pt x="40" y="290"/>
                  </a:lnTo>
                  <a:lnTo>
                    <a:pt x="40" y="288"/>
                  </a:lnTo>
                  <a:lnTo>
                    <a:pt x="42" y="288"/>
                  </a:lnTo>
                  <a:lnTo>
                    <a:pt x="45" y="288"/>
                  </a:lnTo>
                  <a:lnTo>
                    <a:pt x="47" y="285"/>
                  </a:lnTo>
                  <a:lnTo>
                    <a:pt x="49" y="283"/>
                  </a:lnTo>
                  <a:lnTo>
                    <a:pt x="49" y="281"/>
                  </a:lnTo>
                  <a:lnTo>
                    <a:pt x="49" y="278"/>
                  </a:lnTo>
                  <a:lnTo>
                    <a:pt x="49" y="276"/>
                  </a:lnTo>
                  <a:lnTo>
                    <a:pt x="47" y="276"/>
                  </a:lnTo>
                  <a:lnTo>
                    <a:pt x="47" y="274"/>
                  </a:lnTo>
                  <a:lnTo>
                    <a:pt x="45" y="271"/>
                  </a:lnTo>
                  <a:lnTo>
                    <a:pt x="47" y="271"/>
                  </a:lnTo>
                  <a:lnTo>
                    <a:pt x="47" y="269"/>
                  </a:lnTo>
                  <a:lnTo>
                    <a:pt x="45" y="267"/>
                  </a:lnTo>
                  <a:lnTo>
                    <a:pt x="45" y="264"/>
                  </a:lnTo>
                  <a:lnTo>
                    <a:pt x="45" y="262"/>
                  </a:lnTo>
                  <a:lnTo>
                    <a:pt x="45" y="260"/>
                  </a:lnTo>
                  <a:lnTo>
                    <a:pt x="47" y="257"/>
                  </a:lnTo>
                  <a:lnTo>
                    <a:pt x="47" y="255"/>
                  </a:lnTo>
                  <a:lnTo>
                    <a:pt x="47" y="252"/>
                  </a:lnTo>
                  <a:lnTo>
                    <a:pt x="49" y="250"/>
                  </a:lnTo>
                  <a:lnTo>
                    <a:pt x="47" y="250"/>
                  </a:lnTo>
                  <a:lnTo>
                    <a:pt x="49" y="250"/>
                  </a:lnTo>
                  <a:lnTo>
                    <a:pt x="49" y="248"/>
                  </a:lnTo>
                  <a:lnTo>
                    <a:pt x="49" y="245"/>
                  </a:lnTo>
                  <a:lnTo>
                    <a:pt x="52" y="241"/>
                  </a:lnTo>
                  <a:lnTo>
                    <a:pt x="52" y="238"/>
                  </a:lnTo>
                  <a:lnTo>
                    <a:pt x="52" y="234"/>
                  </a:lnTo>
                  <a:lnTo>
                    <a:pt x="52" y="231"/>
                  </a:lnTo>
                  <a:lnTo>
                    <a:pt x="54" y="231"/>
                  </a:lnTo>
                  <a:lnTo>
                    <a:pt x="56" y="229"/>
                  </a:lnTo>
                  <a:lnTo>
                    <a:pt x="59" y="229"/>
                  </a:lnTo>
                  <a:lnTo>
                    <a:pt x="59" y="227"/>
                  </a:lnTo>
                  <a:lnTo>
                    <a:pt x="59" y="224"/>
                  </a:lnTo>
                  <a:lnTo>
                    <a:pt x="61" y="222"/>
                  </a:lnTo>
                  <a:lnTo>
                    <a:pt x="61" y="220"/>
                  </a:lnTo>
                  <a:lnTo>
                    <a:pt x="61" y="217"/>
                  </a:lnTo>
                  <a:lnTo>
                    <a:pt x="59" y="217"/>
                  </a:lnTo>
                  <a:lnTo>
                    <a:pt x="59" y="215"/>
                  </a:lnTo>
                  <a:lnTo>
                    <a:pt x="59" y="212"/>
                  </a:lnTo>
                  <a:lnTo>
                    <a:pt x="59" y="210"/>
                  </a:lnTo>
                  <a:lnTo>
                    <a:pt x="61" y="208"/>
                  </a:lnTo>
                  <a:lnTo>
                    <a:pt x="59" y="208"/>
                  </a:lnTo>
                  <a:lnTo>
                    <a:pt x="59" y="205"/>
                  </a:lnTo>
                  <a:lnTo>
                    <a:pt x="59" y="203"/>
                  </a:lnTo>
                  <a:lnTo>
                    <a:pt x="59" y="201"/>
                  </a:lnTo>
                  <a:lnTo>
                    <a:pt x="59" y="198"/>
                  </a:lnTo>
                  <a:lnTo>
                    <a:pt x="61" y="198"/>
                  </a:lnTo>
                  <a:lnTo>
                    <a:pt x="61" y="196"/>
                  </a:lnTo>
                  <a:lnTo>
                    <a:pt x="63" y="196"/>
                  </a:lnTo>
                  <a:lnTo>
                    <a:pt x="63" y="194"/>
                  </a:lnTo>
                  <a:lnTo>
                    <a:pt x="63" y="191"/>
                  </a:lnTo>
                  <a:lnTo>
                    <a:pt x="66" y="191"/>
                  </a:lnTo>
                  <a:lnTo>
                    <a:pt x="66" y="189"/>
                  </a:lnTo>
                  <a:lnTo>
                    <a:pt x="63" y="189"/>
                  </a:lnTo>
                  <a:lnTo>
                    <a:pt x="63" y="187"/>
                  </a:lnTo>
                  <a:lnTo>
                    <a:pt x="61" y="187"/>
                  </a:lnTo>
                  <a:lnTo>
                    <a:pt x="61" y="184"/>
                  </a:lnTo>
                  <a:lnTo>
                    <a:pt x="61" y="182"/>
                  </a:lnTo>
                  <a:lnTo>
                    <a:pt x="61" y="179"/>
                  </a:lnTo>
                  <a:lnTo>
                    <a:pt x="63" y="179"/>
                  </a:lnTo>
                  <a:lnTo>
                    <a:pt x="63" y="177"/>
                  </a:lnTo>
                  <a:lnTo>
                    <a:pt x="63" y="175"/>
                  </a:lnTo>
                  <a:lnTo>
                    <a:pt x="61" y="175"/>
                  </a:lnTo>
                  <a:lnTo>
                    <a:pt x="59" y="175"/>
                  </a:lnTo>
                  <a:lnTo>
                    <a:pt x="59" y="172"/>
                  </a:lnTo>
                  <a:lnTo>
                    <a:pt x="56" y="172"/>
                  </a:lnTo>
                  <a:lnTo>
                    <a:pt x="56" y="170"/>
                  </a:lnTo>
                  <a:lnTo>
                    <a:pt x="56" y="168"/>
                  </a:lnTo>
                  <a:lnTo>
                    <a:pt x="54" y="168"/>
                  </a:lnTo>
                  <a:lnTo>
                    <a:pt x="52" y="168"/>
                  </a:lnTo>
                  <a:lnTo>
                    <a:pt x="49" y="168"/>
                  </a:lnTo>
                  <a:lnTo>
                    <a:pt x="47" y="163"/>
                  </a:lnTo>
                  <a:lnTo>
                    <a:pt x="47" y="161"/>
                  </a:lnTo>
                  <a:lnTo>
                    <a:pt x="45" y="158"/>
                  </a:lnTo>
                  <a:lnTo>
                    <a:pt x="42" y="158"/>
                  </a:lnTo>
                  <a:lnTo>
                    <a:pt x="40" y="158"/>
                  </a:lnTo>
                  <a:lnTo>
                    <a:pt x="38" y="156"/>
                  </a:lnTo>
                  <a:lnTo>
                    <a:pt x="38" y="151"/>
                  </a:lnTo>
                  <a:lnTo>
                    <a:pt x="35" y="149"/>
                  </a:lnTo>
                  <a:lnTo>
                    <a:pt x="33" y="149"/>
                  </a:lnTo>
                  <a:lnTo>
                    <a:pt x="31" y="146"/>
                  </a:lnTo>
                  <a:lnTo>
                    <a:pt x="31" y="142"/>
                  </a:lnTo>
                  <a:lnTo>
                    <a:pt x="28" y="139"/>
                  </a:lnTo>
                  <a:lnTo>
                    <a:pt x="23" y="135"/>
                  </a:lnTo>
                  <a:lnTo>
                    <a:pt x="23" y="130"/>
                  </a:lnTo>
                  <a:lnTo>
                    <a:pt x="21" y="128"/>
                  </a:lnTo>
                  <a:lnTo>
                    <a:pt x="21" y="123"/>
                  </a:lnTo>
                  <a:lnTo>
                    <a:pt x="21" y="118"/>
                  </a:lnTo>
                  <a:lnTo>
                    <a:pt x="23" y="116"/>
                  </a:lnTo>
                  <a:lnTo>
                    <a:pt x="23" y="114"/>
                  </a:lnTo>
                  <a:lnTo>
                    <a:pt x="26" y="111"/>
                  </a:lnTo>
                  <a:lnTo>
                    <a:pt x="31" y="111"/>
                  </a:lnTo>
                  <a:lnTo>
                    <a:pt x="31" y="106"/>
                  </a:lnTo>
                  <a:lnTo>
                    <a:pt x="31" y="104"/>
                  </a:lnTo>
                  <a:lnTo>
                    <a:pt x="33" y="102"/>
                  </a:lnTo>
                  <a:lnTo>
                    <a:pt x="38" y="99"/>
                  </a:lnTo>
                  <a:lnTo>
                    <a:pt x="38" y="97"/>
                  </a:lnTo>
                  <a:lnTo>
                    <a:pt x="35" y="95"/>
                  </a:lnTo>
                  <a:lnTo>
                    <a:pt x="38" y="92"/>
                  </a:lnTo>
                  <a:lnTo>
                    <a:pt x="38" y="90"/>
                  </a:lnTo>
                  <a:lnTo>
                    <a:pt x="42" y="90"/>
                  </a:lnTo>
                  <a:lnTo>
                    <a:pt x="42" y="88"/>
                  </a:lnTo>
                  <a:lnTo>
                    <a:pt x="45" y="88"/>
                  </a:lnTo>
                  <a:lnTo>
                    <a:pt x="45" y="85"/>
                  </a:lnTo>
                  <a:lnTo>
                    <a:pt x="47" y="83"/>
                  </a:lnTo>
                  <a:lnTo>
                    <a:pt x="49" y="83"/>
                  </a:lnTo>
                  <a:lnTo>
                    <a:pt x="52" y="83"/>
                  </a:lnTo>
                  <a:lnTo>
                    <a:pt x="54" y="81"/>
                  </a:lnTo>
                  <a:lnTo>
                    <a:pt x="56" y="81"/>
                  </a:lnTo>
                  <a:lnTo>
                    <a:pt x="61" y="81"/>
                  </a:lnTo>
                  <a:lnTo>
                    <a:pt x="63" y="81"/>
                  </a:lnTo>
                  <a:lnTo>
                    <a:pt x="92" y="78"/>
                  </a:lnTo>
                  <a:lnTo>
                    <a:pt x="94" y="78"/>
                  </a:lnTo>
                  <a:lnTo>
                    <a:pt x="99" y="78"/>
                  </a:lnTo>
                  <a:lnTo>
                    <a:pt x="101" y="78"/>
                  </a:lnTo>
                  <a:lnTo>
                    <a:pt x="106" y="73"/>
                  </a:lnTo>
                  <a:lnTo>
                    <a:pt x="129" y="62"/>
                  </a:lnTo>
                  <a:lnTo>
                    <a:pt x="141" y="57"/>
                  </a:lnTo>
                  <a:lnTo>
                    <a:pt x="141" y="55"/>
                  </a:lnTo>
                  <a:lnTo>
                    <a:pt x="144" y="48"/>
                  </a:lnTo>
                  <a:lnTo>
                    <a:pt x="144" y="45"/>
                  </a:lnTo>
                  <a:lnTo>
                    <a:pt x="146" y="40"/>
                  </a:lnTo>
                  <a:lnTo>
                    <a:pt x="148" y="36"/>
                  </a:lnTo>
                  <a:lnTo>
                    <a:pt x="148" y="29"/>
                  </a:lnTo>
                  <a:lnTo>
                    <a:pt x="151" y="26"/>
                  </a:lnTo>
                  <a:lnTo>
                    <a:pt x="153" y="19"/>
                  </a:lnTo>
                  <a:lnTo>
                    <a:pt x="155" y="12"/>
                  </a:lnTo>
                  <a:lnTo>
                    <a:pt x="160" y="0"/>
                  </a:lnTo>
                  <a:lnTo>
                    <a:pt x="167" y="3"/>
                  </a:lnTo>
                  <a:lnTo>
                    <a:pt x="174" y="5"/>
                  </a:lnTo>
                  <a:lnTo>
                    <a:pt x="179" y="8"/>
                  </a:lnTo>
                  <a:lnTo>
                    <a:pt x="186" y="10"/>
                  </a:lnTo>
                  <a:lnTo>
                    <a:pt x="198" y="15"/>
                  </a:lnTo>
                  <a:lnTo>
                    <a:pt x="205" y="17"/>
                  </a:lnTo>
                  <a:lnTo>
                    <a:pt x="210" y="19"/>
                  </a:lnTo>
                  <a:lnTo>
                    <a:pt x="210" y="31"/>
                  </a:lnTo>
                  <a:lnTo>
                    <a:pt x="212" y="40"/>
                  </a:lnTo>
                  <a:lnTo>
                    <a:pt x="212" y="48"/>
                  </a:lnTo>
                  <a:lnTo>
                    <a:pt x="214" y="57"/>
                  </a:lnTo>
                  <a:lnTo>
                    <a:pt x="217" y="81"/>
                  </a:lnTo>
                  <a:lnTo>
                    <a:pt x="219" y="83"/>
                  </a:lnTo>
                </a:path>
              </a:pathLst>
            </a:custGeom>
            <a:noFill/>
            <a:ln w="7938">
              <a:solidFill>
                <a:schemeClr val="bg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GT"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Freeform 13">
              <a:extLst>
                <a:ext uri="{FF2B5EF4-FFF2-40B4-BE49-F238E27FC236}">
                  <a16:creationId xmlns:a16="http://schemas.microsoft.com/office/drawing/2014/main" id="{65B1FE06-AC72-F64B-816C-F52C558AE9EF}"/>
                </a:ext>
              </a:extLst>
            </p:cNvPr>
            <p:cNvSpPr>
              <a:spLocks/>
            </p:cNvSpPr>
            <p:nvPr/>
          </p:nvSpPr>
          <p:spPr bwMode="auto">
            <a:xfrm>
              <a:off x="4531363" y="2994673"/>
              <a:ext cx="1021997" cy="1513184"/>
            </a:xfrm>
            <a:custGeom>
              <a:avLst/>
              <a:gdLst>
                <a:gd name="T0" fmla="*/ 914 w 935"/>
                <a:gd name="T1" fmla="*/ 31 h 1333"/>
                <a:gd name="T2" fmla="*/ 885 w 935"/>
                <a:gd name="T3" fmla="*/ 71 h 1333"/>
                <a:gd name="T4" fmla="*/ 845 w 935"/>
                <a:gd name="T5" fmla="*/ 92 h 1333"/>
                <a:gd name="T6" fmla="*/ 831 w 935"/>
                <a:gd name="T7" fmla="*/ 85 h 1333"/>
                <a:gd name="T8" fmla="*/ 793 w 935"/>
                <a:gd name="T9" fmla="*/ 78 h 1333"/>
                <a:gd name="T10" fmla="*/ 756 w 935"/>
                <a:gd name="T11" fmla="*/ 61 h 1333"/>
                <a:gd name="T12" fmla="*/ 746 w 935"/>
                <a:gd name="T13" fmla="*/ 38 h 1333"/>
                <a:gd name="T14" fmla="*/ 695 w 935"/>
                <a:gd name="T15" fmla="*/ 36 h 1333"/>
                <a:gd name="T16" fmla="*/ 643 w 935"/>
                <a:gd name="T17" fmla="*/ 59 h 1333"/>
                <a:gd name="T18" fmla="*/ 638 w 935"/>
                <a:gd name="T19" fmla="*/ 106 h 1333"/>
                <a:gd name="T20" fmla="*/ 586 w 935"/>
                <a:gd name="T21" fmla="*/ 113 h 1333"/>
                <a:gd name="T22" fmla="*/ 603 w 935"/>
                <a:gd name="T23" fmla="*/ 153 h 1333"/>
                <a:gd name="T24" fmla="*/ 607 w 935"/>
                <a:gd name="T25" fmla="*/ 200 h 1333"/>
                <a:gd name="T26" fmla="*/ 589 w 935"/>
                <a:gd name="T27" fmla="*/ 245 h 1333"/>
                <a:gd name="T28" fmla="*/ 558 w 935"/>
                <a:gd name="T29" fmla="*/ 295 h 1333"/>
                <a:gd name="T30" fmla="*/ 525 w 935"/>
                <a:gd name="T31" fmla="*/ 339 h 1333"/>
                <a:gd name="T32" fmla="*/ 548 w 935"/>
                <a:gd name="T33" fmla="*/ 363 h 1333"/>
                <a:gd name="T34" fmla="*/ 553 w 935"/>
                <a:gd name="T35" fmla="*/ 394 h 1333"/>
                <a:gd name="T36" fmla="*/ 600 w 935"/>
                <a:gd name="T37" fmla="*/ 422 h 1333"/>
                <a:gd name="T38" fmla="*/ 676 w 935"/>
                <a:gd name="T39" fmla="*/ 436 h 1333"/>
                <a:gd name="T40" fmla="*/ 709 w 935"/>
                <a:gd name="T41" fmla="*/ 476 h 1333"/>
                <a:gd name="T42" fmla="*/ 725 w 935"/>
                <a:gd name="T43" fmla="*/ 518 h 1333"/>
                <a:gd name="T44" fmla="*/ 742 w 935"/>
                <a:gd name="T45" fmla="*/ 577 h 1333"/>
                <a:gd name="T46" fmla="*/ 702 w 935"/>
                <a:gd name="T47" fmla="*/ 620 h 1333"/>
                <a:gd name="T48" fmla="*/ 647 w 935"/>
                <a:gd name="T49" fmla="*/ 653 h 1333"/>
                <a:gd name="T50" fmla="*/ 631 w 935"/>
                <a:gd name="T51" fmla="*/ 704 h 1333"/>
                <a:gd name="T52" fmla="*/ 683 w 935"/>
                <a:gd name="T53" fmla="*/ 737 h 1333"/>
                <a:gd name="T54" fmla="*/ 751 w 935"/>
                <a:gd name="T55" fmla="*/ 752 h 1333"/>
                <a:gd name="T56" fmla="*/ 829 w 935"/>
                <a:gd name="T57" fmla="*/ 759 h 1333"/>
                <a:gd name="T58" fmla="*/ 871 w 935"/>
                <a:gd name="T59" fmla="*/ 796 h 1333"/>
                <a:gd name="T60" fmla="*/ 836 w 935"/>
                <a:gd name="T61" fmla="*/ 851 h 1333"/>
                <a:gd name="T62" fmla="*/ 798 w 935"/>
                <a:gd name="T63" fmla="*/ 865 h 1333"/>
                <a:gd name="T64" fmla="*/ 596 w 935"/>
                <a:gd name="T65" fmla="*/ 806 h 1333"/>
                <a:gd name="T66" fmla="*/ 530 w 935"/>
                <a:gd name="T67" fmla="*/ 898 h 1333"/>
                <a:gd name="T68" fmla="*/ 629 w 935"/>
                <a:gd name="T69" fmla="*/ 1067 h 1333"/>
                <a:gd name="T70" fmla="*/ 673 w 935"/>
                <a:gd name="T71" fmla="*/ 1103 h 1333"/>
                <a:gd name="T72" fmla="*/ 699 w 935"/>
                <a:gd name="T73" fmla="*/ 1159 h 1333"/>
                <a:gd name="T74" fmla="*/ 727 w 935"/>
                <a:gd name="T75" fmla="*/ 1213 h 1333"/>
                <a:gd name="T76" fmla="*/ 676 w 935"/>
                <a:gd name="T77" fmla="*/ 1218 h 1333"/>
                <a:gd name="T78" fmla="*/ 624 w 935"/>
                <a:gd name="T79" fmla="*/ 1197 h 1333"/>
                <a:gd name="T80" fmla="*/ 563 w 935"/>
                <a:gd name="T81" fmla="*/ 1187 h 1333"/>
                <a:gd name="T82" fmla="*/ 492 w 935"/>
                <a:gd name="T83" fmla="*/ 1185 h 1333"/>
                <a:gd name="T84" fmla="*/ 424 w 935"/>
                <a:gd name="T85" fmla="*/ 1187 h 1333"/>
                <a:gd name="T86" fmla="*/ 362 w 935"/>
                <a:gd name="T87" fmla="*/ 1176 h 1333"/>
                <a:gd name="T88" fmla="*/ 292 w 935"/>
                <a:gd name="T89" fmla="*/ 1251 h 1333"/>
                <a:gd name="T90" fmla="*/ 235 w 935"/>
                <a:gd name="T91" fmla="*/ 1317 h 1333"/>
                <a:gd name="T92" fmla="*/ 205 w 935"/>
                <a:gd name="T93" fmla="*/ 1256 h 1333"/>
                <a:gd name="T94" fmla="*/ 129 w 935"/>
                <a:gd name="T95" fmla="*/ 1187 h 1333"/>
                <a:gd name="T96" fmla="*/ 70 w 935"/>
                <a:gd name="T97" fmla="*/ 1126 h 1333"/>
                <a:gd name="T98" fmla="*/ 113 w 935"/>
                <a:gd name="T99" fmla="*/ 987 h 1333"/>
                <a:gd name="T100" fmla="*/ 59 w 935"/>
                <a:gd name="T101" fmla="*/ 942 h 1333"/>
                <a:gd name="T102" fmla="*/ 19 w 935"/>
                <a:gd name="T103" fmla="*/ 900 h 1333"/>
                <a:gd name="T104" fmla="*/ 4 w 935"/>
                <a:gd name="T105" fmla="*/ 846 h 1333"/>
                <a:gd name="T106" fmla="*/ 49 w 935"/>
                <a:gd name="T107" fmla="*/ 827 h 1333"/>
                <a:gd name="T108" fmla="*/ 148 w 935"/>
                <a:gd name="T109" fmla="*/ 775 h 1333"/>
                <a:gd name="T110" fmla="*/ 7 w 935"/>
                <a:gd name="T111" fmla="*/ 631 h 1333"/>
                <a:gd name="T112" fmla="*/ 47 w 935"/>
                <a:gd name="T113" fmla="*/ 474 h 1333"/>
                <a:gd name="T114" fmla="*/ 92 w 935"/>
                <a:gd name="T115" fmla="*/ 457 h 1333"/>
                <a:gd name="T116" fmla="*/ 108 w 935"/>
                <a:gd name="T117" fmla="*/ 427 h 1333"/>
                <a:gd name="T118" fmla="*/ 165 w 935"/>
                <a:gd name="T119" fmla="*/ 389 h 1333"/>
                <a:gd name="T120" fmla="*/ 188 w 935"/>
                <a:gd name="T121" fmla="*/ 250 h 1333"/>
                <a:gd name="T122" fmla="*/ 273 w 935"/>
                <a:gd name="T123" fmla="*/ 111 h 1333"/>
                <a:gd name="T124" fmla="*/ 205 w 935"/>
                <a:gd name="T125" fmla="*/ 52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35" h="1333">
                  <a:moveTo>
                    <a:pt x="911" y="0"/>
                  </a:moveTo>
                  <a:lnTo>
                    <a:pt x="911" y="3"/>
                  </a:lnTo>
                  <a:lnTo>
                    <a:pt x="911" y="5"/>
                  </a:lnTo>
                  <a:lnTo>
                    <a:pt x="911" y="7"/>
                  </a:lnTo>
                  <a:lnTo>
                    <a:pt x="914" y="7"/>
                  </a:lnTo>
                  <a:lnTo>
                    <a:pt x="914" y="10"/>
                  </a:lnTo>
                  <a:lnTo>
                    <a:pt x="916" y="10"/>
                  </a:lnTo>
                  <a:lnTo>
                    <a:pt x="916" y="12"/>
                  </a:lnTo>
                  <a:lnTo>
                    <a:pt x="918" y="12"/>
                  </a:lnTo>
                  <a:lnTo>
                    <a:pt x="921" y="12"/>
                  </a:lnTo>
                  <a:lnTo>
                    <a:pt x="923" y="12"/>
                  </a:lnTo>
                  <a:lnTo>
                    <a:pt x="923" y="10"/>
                  </a:lnTo>
                  <a:lnTo>
                    <a:pt x="925" y="10"/>
                  </a:lnTo>
                  <a:lnTo>
                    <a:pt x="925" y="7"/>
                  </a:lnTo>
                  <a:lnTo>
                    <a:pt x="928" y="7"/>
                  </a:lnTo>
                  <a:lnTo>
                    <a:pt x="928" y="5"/>
                  </a:lnTo>
                  <a:lnTo>
                    <a:pt x="930" y="5"/>
                  </a:lnTo>
                  <a:lnTo>
                    <a:pt x="932" y="5"/>
                  </a:lnTo>
                  <a:lnTo>
                    <a:pt x="935" y="5"/>
                  </a:lnTo>
                  <a:lnTo>
                    <a:pt x="935" y="7"/>
                  </a:lnTo>
                  <a:lnTo>
                    <a:pt x="935" y="10"/>
                  </a:lnTo>
                  <a:lnTo>
                    <a:pt x="935" y="12"/>
                  </a:lnTo>
                  <a:lnTo>
                    <a:pt x="932" y="12"/>
                  </a:lnTo>
                  <a:lnTo>
                    <a:pt x="932" y="14"/>
                  </a:lnTo>
                  <a:lnTo>
                    <a:pt x="930" y="14"/>
                  </a:lnTo>
                  <a:lnTo>
                    <a:pt x="928" y="17"/>
                  </a:lnTo>
                  <a:lnTo>
                    <a:pt x="925" y="19"/>
                  </a:lnTo>
                  <a:lnTo>
                    <a:pt x="925" y="21"/>
                  </a:lnTo>
                  <a:lnTo>
                    <a:pt x="925" y="24"/>
                  </a:lnTo>
                  <a:lnTo>
                    <a:pt x="923" y="26"/>
                  </a:lnTo>
                  <a:lnTo>
                    <a:pt x="923" y="28"/>
                  </a:lnTo>
                  <a:lnTo>
                    <a:pt x="921" y="28"/>
                  </a:lnTo>
                  <a:lnTo>
                    <a:pt x="921" y="31"/>
                  </a:lnTo>
                  <a:lnTo>
                    <a:pt x="918" y="31"/>
                  </a:lnTo>
                  <a:lnTo>
                    <a:pt x="916" y="31"/>
                  </a:lnTo>
                  <a:lnTo>
                    <a:pt x="914" y="31"/>
                  </a:lnTo>
                  <a:lnTo>
                    <a:pt x="911" y="31"/>
                  </a:lnTo>
                  <a:lnTo>
                    <a:pt x="911" y="28"/>
                  </a:lnTo>
                  <a:lnTo>
                    <a:pt x="911" y="31"/>
                  </a:lnTo>
                  <a:lnTo>
                    <a:pt x="909" y="31"/>
                  </a:lnTo>
                  <a:lnTo>
                    <a:pt x="909" y="33"/>
                  </a:lnTo>
                  <a:lnTo>
                    <a:pt x="911" y="33"/>
                  </a:lnTo>
                  <a:lnTo>
                    <a:pt x="911" y="36"/>
                  </a:lnTo>
                  <a:lnTo>
                    <a:pt x="914" y="36"/>
                  </a:lnTo>
                  <a:lnTo>
                    <a:pt x="914" y="38"/>
                  </a:lnTo>
                  <a:lnTo>
                    <a:pt x="914" y="40"/>
                  </a:lnTo>
                  <a:lnTo>
                    <a:pt x="914" y="43"/>
                  </a:lnTo>
                  <a:lnTo>
                    <a:pt x="914" y="45"/>
                  </a:lnTo>
                  <a:lnTo>
                    <a:pt x="914" y="47"/>
                  </a:lnTo>
                  <a:lnTo>
                    <a:pt x="911" y="47"/>
                  </a:lnTo>
                  <a:lnTo>
                    <a:pt x="911" y="50"/>
                  </a:lnTo>
                  <a:lnTo>
                    <a:pt x="911" y="52"/>
                  </a:lnTo>
                  <a:lnTo>
                    <a:pt x="914" y="52"/>
                  </a:lnTo>
                  <a:lnTo>
                    <a:pt x="914" y="54"/>
                  </a:lnTo>
                  <a:lnTo>
                    <a:pt x="911" y="54"/>
                  </a:lnTo>
                  <a:lnTo>
                    <a:pt x="911" y="57"/>
                  </a:lnTo>
                  <a:lnTo>
                    <a:pt x="909" y="59"/>
                  </a:lnTo>
                  <a:lnTo>
                    <a:pt x="909" y="61"/>
                  </a:lnTo>
                  <a:lnTo>
                    <a:pt x="906" y="61"/>
                  </a:lnTo>
                  <a:lnTo>
                    <a:pt x="904" y="61"/>
                  </a:lnTo>
                  <a:lnTo>
                    <a:pt x="902" y="61"/>
                  </a:lnTo>
                  <a:lnTo>
                    <a:pt x="899" y="61"/>
                  </a:lnTo>
                  <a:lnTo>
                    <a:pt x="899" y="59"/>
                  </a:lnTo>
                  <a:lnTo>
                    <a:pt x="897" y="59"/>
                  </a:lnTo>
                  <a:lnTo>
                    <a:pt x="895" y="59"/>
                  </a:lnTo>
                  <a:lnTo>
                    <a:pt x="895" y="61"/>
                  </a:lnTo>
                  <a:lnTo>
                    <a:pt x="892" y="64"/>
                  </a:lnTo>
                  <a:lnTo>
                    <a:pt x="892" y="66"/>
                  </a:lnTo>
                  <a:lnTo>
                    <a:pt x="890" y="69"/>
                  </a:lnTo>
                  <a:lnTo>
                    <a:pt x="888" y="69"/>
                  </a:lnTo>
                  <a:lnTo>
                    <a:pt x="888" y="71"/>
                  </a:lnTo>
                  <a:lnTo>
                    <a:pt x="885" y="71"/>
                  </a:lnTo>
                  <a:lnTo>
                    <a:pt x="885" y="73"/>
                  </a:lnTo>
                  <a:lnTo>
                    <a:pt x="883" y="73"/>
                  </a:lnTo>
                  <a:lnTo>
                    <a:pt x="881" y="73"/>
                  </a:lnTo>
                  <a:lnTo>
                    <a:pt x="878" y="73"/>
                  </a:lnTo>
                  <a:lnTo>
                    <a:pt x="878" y="71"/>
                  </a:lnTo>
                  <a:lnTo>
                    <a:pt x="876" y="71"/>
                  </a:lnTo>
                  <a:lnTo>
                    <a:pt x="876" y="69"/>
                  </a:lnTo>
                  <a:lnTo>
                    <a:pt x="876" y="66"/>
                  </a:lnTo>
                  <a:lnTo>
                    <a:pt x="876" y="64"/>
                  </a:lnTo>
                  <a:lnTo>
                    <a:pt x="876" y="61"/>
                  </a:lnTo>
                  <a:lnTo>
                    <a:pt x="874" y="61"/>
                  </a:lnTo>
                  <a:lnTo>
                    <a:pt x="874" y="59"/>
                  </a:lnTo>
                  <a:lnTo>
                    <a:pt x="871" y="59"/>
                  </a:lnTo>
                  <a:lnTo>
                    <a:pt x="869" y="59"/>
                  </a:lnTo>
                  <a:lnTo>
                    <a:pt x="866" y="59"/>
                  </a:lnTo>
                  <a:lnTo>
                    <a:pt x="864" y="59"/>
                  </a:lnTo>
                  <a:lnTo>
                    <a:pt x="864" y="61"/>
                  </a:lnTo>
                  <a:lnTo>
                    <a:pt x="862" y="61"/>
                  </a:lnTo>
                  <a:lnTo>
                    <a:pt x="862" y="64"/>
                  </a:lnTo>
                  <a:lnTo>
                    <a:pt x="859" y="64"/>
                  </a:lnTo>
                  <a:lnTo>
                    <a:pt x="859" y="66"/>
                  </a:lnTo>
                  <a:lnTo>
                    <a:pt x="859" y="69"/>
                  </a:lnTo>
                  <a:lnTo>
                    <a:pt x="859" y="71"/>
                  </a:lnTo>
                  <a:lnTo>
                    <a:pt x="859" y="73"/>
                  </a:lnTo>
                  <a:lnTo>
                    <a:pt x="857" y="73"/>
                  </a:lnTo>
                  <a:lnTo>
                    <a:pt x="857" y="76"/>
                  </a:lnTo>
                  <a:lnTo>
                    <a:pt x="857" y="78"/>
                  </a:lnTo>
                  <a:lnTo>
                    <a:pt x="855" y="78"/>
                  </a:lnTo>
                  <a:lnTo>
                    <a:pt x="855" y="80"/>
                  </a:lnTo>
                  <a:lnTo>
                    <a:pt x="855" y="83"/>
                  </a:lnTo>
                  <a:lnTo>
                    <a:pt x="852" y="85"/>
                  </a:lnTo>
                  <a:lnTo>
                    <a:pt x="852" y="87"/>
                  </a:lnTo>
                  <a:lnTo>
                    <a:pt x="852" y="90"/>
                  </a:lnTo>
                  <a:lnTo>
                    <a:pt x="850" y="90"/>
                  </a:lnTo>
                  <a:lnTo>
                    <a:pt x="848" y="92"/>
                  </a:lnTo>
                  <a:lnTo>
                    <a:pt x="845" y="92"/>
                  </a:lnTo>
                  <a:lnTo>
                    <a:pt x="843" y="92"/>
                  </a:lnTo>
                  <a:lnTo>
                    <a:pt x="843" y="94"/>
                  </a:lnTo>
                  <a:lnTo>
                    <a:pt x="841" y="94"/>
                  </a:lnTo>
                  <a:lnTo>
                    <a:pt x="838" y="94"/>
                  </a:lnTo>
                  <a:lnTo>
                    <a:pt x="836" y="94"/>
                  </a:lnTo>
                  <a:lnTo>
                    <a:pt x="838" y="94"/>
                  </a:lnTo>
                  <a:lnTo>
                    <a:pt x="838" y="92"/>
                  </a:lnTo>
                  <a:lnTo>
                    <a:pt x="841" y="92"/>
                  </a:lnTo>
                  <a:lnTo>
                    <a:pt x="843" y="92"/>
                  </a:lnTo>
                  <a:lnTo>
                    <a:pt x="843" y="90"/>
                  </a:lnTo>
                  <a:lnTo>
                    <a:pt x="845" y="90"/>
                  </a:lnTo>
                  <a:lnTo>
                    <a:pt x="845" y="87"/>
                  </a:lnTo>
                  <a:lnTo>
                    <a:pt x="848" y="87"/>
                  </a:lnTo>
                  <a:lnTo>
                    <a:pt x="850" y="85"/>
                  </a:lnTo>
                  <a:lnTo>
                    <a:pt x="850" y="83"/>
                  </a:lnTo>
                  <a:lnTo>
                    <a:pt x="852" y="83"/>
                  </a:lnTo>
                  <a:lnTo>
                    <a:pt x="852" y="80"/>
                  </a:lnTo>
                  <a:lnTo>
                    <a:pt x="850" y="80"/>
                  </a:lnTo>
                  <a:lnTo>
                    <a:pt x="850" y="78"/>
                  </a:lnTo>
                  <a:lnTo>
                    <a:pt x="850" y="76"/>
                  </a:lnTo>
                  <a:lnTo>
                    <a:pt x="848" y="76"/>
                  </a:lnTo>
                  <a:lnTo>
                    <a:pt x="845" y="76"/>
                  </a:lnTo>
                  <a:lnTo>
                    <a:pt x="845" y="78"/>
                  </a:lnTo>
                  <a:lnTo>
                    <a:pt x="845" y="80"/>
                  </a:lnTo>
                  <a:lnTo>
                    <a:pt x="843" y="80"/>
                  </a:lnTo>
                  <a:lnTo>
                    <a:pt x="845" y="80"/>
                  </a:lnTo>
                  <a:lnTo>
                    <a:pt x="845" y="83"/>
                  </a:lnTo>
                  <a:lnTo>
                    <a:pt x="843" y="83"/>
                  </a:lnTo>
                  <a:lnTo>
                    <a:pt x="843" y="85"/>
                  </a:lnTo>
                  <a:lnTo>
                    <a:pt x="841" y="85"/>
                  </a:lnTo>
                  <a:lnTo>
                    <a:pt x="838" y="85"/>
                  </a:lnTo>
                  <a:lnTo>
                    <a:pt x="838" y="83"/>
                  </a:lnTo>
                  <a:lnTo>
                    <a:pt x="836" y="83"/>
                  </a:lnTo>
                  <a:lnTo>
                    <a:pt x="833" y="83"/>
                  </a:lnTo>
                  <a:lnTo>
                    <a:pt x="833" y="85"/>
                  </a:lnTo>
                  <a:lnTo>
                    <a:pt x="831" y="85"/>
                  </a:lnTo>
                  <a:lnTo>
                    <a:pt x="829" y="87"/>
                  </a:lnTo>
                  <a:lnTo>
                    <a:pt x="826" y="87"/>
                  </a:lnTo>
                  <a:lnTo>
                    <a:pt x="826" y="85"/>
                  </a:lnTo>
                  <a:lnTo>
                    <a:pt x="826" y="83"/>
                  </a:lnTo>
                  <a:lnTo>
                    <a:pt x="829" y="83"/>
                  </a:lnTo>
                  <a:lnTo>
                    <a:pt x="829" y="80"/>
                  </a:lnTo>
                  <a:lnTo>
                    <a:pt x="831" y="80"/>
                  </a:lnTo>
                  <a:lnTo>
                    <a:pt x="831" y="78"/>
                  </a:lnTo>
                  <a:lnTo>
                    <a:pt x="831" y="76"/>
                  </a:lnTo>
                  <a:lnTo>
                    <a:pt x="829" y="76"/>
                  </a:lnTo>
                  <a:lnTo>
                    <a:pt x="826" y="76"/>
                  </a:lnTo>
                  <a:lnTo>
                    <a:pt x="824" y="76"/>
                  </a:lnTo>
                  <a:lnTo>
                    <a:pt x="822" y="76"/>
                  </a:lnTo>
                  <a:lnTo>
                    <a:pt x="819" y="76"/>
                  </a:lnTo>
                  <a:lnTo>
                    <a:pt x="819" y="73"/>
                  </a:lnTo>
                  <a:lnTo>
                    <a:pt x="817" y="73"/>
                  </a:lnTo>
                  <a:lnTo>
                    <a:pt x="815" y="73"/>
                  </a:lnTo>
                  <a:lnTo>
                    <a:pt x="812" y="73"/>
                  </a:lnTo>
                  <a:lnTo>
                    <a:pt x="810" y="73"/>
                  </a:lnTo>
                  <a:lnTo>
                    <a:pt x="810" y="76"/>
                  </a:lnTo>
                  <a:lnTo>
                    <a:pt x="810" y="78"/>
                  </a:lnTo>
                  <a:lnTo>
                    <a:pt x="810" y="80"/>
                  </a:lnTo>
                  <a:lnTo>
                    <a:pt x="808" y="80"/>
                  </a:lnTo>
                  <a:lnTo>
                    <a:pt x="808" y="83"/>
                  </a:lnTo>
                  <a:lnTo>
                    <a:pt x="805" y="83"/>
                  </a:lnTo>
                  <a:lnTo>
                    <a:pt x="805" y="80"/>
                  </a:lnTo>
                  <a:lnTo>
                    <a:pt x="805" y="78"/>
                  </a:lnTo>
                  <a:lnTo>
                    <a:pt x="803" y="78"/>
                  </a:lnTo>
                  <a:lnTo>
                    <a:pt x="803" y="76"/>
                  </a:lnTo>
                  <a:lnTo>
                    <a:pt x="803" y="73"/>
                  </a:lnTo>
                  <a:lnTo>
                    <a:pt x="801" y="73"/>
                  </a:lnTo>
                  <a:lnTo>
                    <a:pt x="798" y="73"/>
                  </a:lnTo>
                  <a:lnTo>
                    <a:pt x="798" y="76"/>
                  </a:lnTo>
                  <a:lnTo>
                    <a:pt x="796" y="76"/>
                  </a:lnTo>
                  <a:lnTo>
                    <a:pt x="796" y="78"/>
                  </a:lnTo>
                  <a:lnTo>
                    <a:pt x="793" y="78"/>
                  </a:lnTo>
                  <a:lnTo>
                    <a:pt x="793" y="80"/>
                  </a:lnTo>
                  <a:lnTo>
                    <a:pt x="793" y="83"/>
                  </a:lnTo>
                  <a:lnTo>
                    <a:pt x="791" y="83"/>
                  </a:lnTo>
                  <a:lnTo>
                    <a:pt x="789" y="83"/>
                  </a:lnTo>
                  <a:lnTo>
                    <a:pt x="789" y="80"/>
                  </a:lnTo>
                  <a:lnTo>
                    <a:pt x="786" y="78"/>
                  </a:lnTo>
                  <a:lnTo>
                    <a:pt x="786" y="76"/>
                  </a:lnTo>
                  <a:lnTo>
                    <a:pt x="784" y="76"/>
                  </a:lnTo>
                  <a:lnTo>
                    <a:pt x="782" y="76"/>
                  </a:lnTo>
                  <a:lnTo>
                    <a:pt x="782" y="78"/>
                  </a:lnTo>
                  <a:lnTo>
                    <a:pt x="782" y="80"/>
                  </a:lnTo>
                  <a:lnTo>
                    <a:pt x="779" y="80"/>
                  </a:lnTo>
                  <a:lnTo>
                    <a:pt x="779" y="83"/>
                  </a:lnTo>
                  <a:lnTo>
                    <a:pt x="777" y="83"/>
                  </a:lnTo>
                  <a:lnTo>
                    <a:pt x="775" y="80"/>
                  </a:lnTo>
                  <a:lnTo>
                    <a:pt x="772" y="80"/>
                  </a:lnTo>
                  <a:lnTo>
                    <a:pt x="772" y="83"/>
                  </a:lnTo>
                  <a:lnTo>
                    <a:pt x="770" y="83"/>
                  </a:lnTo>
                  <a:lnTo>
                    <a:pt x="770" y="80"/>
                  </a:lnTo>
                  <a:lnTo>
                    <a:pt x="772" y="78"/>
                  </a:lnTo>
                  <a:lnTo>
                    <a:pt x="772" y="76"/>
                  </a:lnTo>
                  <a:lnTo>
                    <a:pt x="775" y="76"/>
                  </a:lnTo>
                  <a:lnTo>
                    <a:pt x="775" y="73"/>
                  </a:lnTo>
                  <a:lnTo>
                    <a:pt x="772" y="73"/>
                  </a:lnTo>
                  <a:lnTo>
                    <a:pt x="772" y="71"/>
                  </a:lnTo>
                  <a:lnTo>
                    <a:pt x="772" y="69"/>
                  </a:lnTo>
                  <a:lnTo>
                    <a:pt x="770" y="69"/>
                  </a:lnTo>
                  <a:lnTo>
                    <a:pt x="768" y="69"/>
                  </a:lnTo>
                  <a:lnTo>
                    <a:pt x="765" y="69"/>
                  </a:lnTo>
                  <a:lnTo>
                    <a:pt x="765" y="66"/>
                  </a:lnTo>
                  <a:lnTo>
                    <a:pt x="765" y="64"/>
                  </a:lnTo>
                  <a:lnTo>
                    <a:pt x="763" y="64"/>
                  </a:lnTo>
                  <a:lnTo>
                    <a:pt x="760" y="64"/>
                  </a:lnTo>
                  <a:lnTo>
                    <a:pt x="760" y="61"/>
                  </a:lnTo>
                  <a:lnTo>
                    <a:pt x="758" y="61"/>
                  </a:lnTo>
                  <a:lnTo>
                    <a:pt x="756" y="61"/>
                  </a:lnTo>
                  <a:lnTo>
                    <a:pt x="753" y="61"/>
                  </a:lnTo>
                  <a:lnTo>
                    <a:pt x="753" y="64"/>
                  </a:lnTo>
                  <a:lnTo>
                    <a:pt x="751" y="64"/>
                  </a:lnTo>
                  <a:lnTo>
                    <a:pt x="749" y="64"/>
                  </a:lnTo>
                  <a:lnTo>
                    <a:pt x="746" y="64"/>
                  </a:lnTo>
                  <a:lnTo>
                    <a:pt x="746" y="66"/>
                  </a:lnTo>
                  <a:lnTo>
                    <a:pt x="744" y="66"/>
                  </a:lnTo>
                  <a:lnTo>
                    <a:pt x="742" y="66"/>
                  </a:lnTo>
                  <a:lnTo>
                    <a:pt x="739" y="66"/>
                  </a:lnTo>
                  <a:lnTo>
                    <a:pt x="737" y="66"/>
                  </a:lnTo>
                  <a:lnTo>
                    <a:pt x="737" y="64"/>
                  </a:lnTo>
                  <a:lnTo>
                    <a:pt x="737" y="61"/>
                  </a:lnTo>
                  <a:lnTo>
                    <a:pt x="735" y="61"/>
                  </a:lnTo>
                  <a:lnTo>
                    <a:pt x="737" y="61"/>
                  </a:lnTo>
                  <a:lnTo>
                    <a:pt x="737" y="59"/>
                  </a:lnTo>
                  <a:lnTo>
                    <a:pt x="739" y="59"/>
                  </a:lnTo>
                  <a:lnTo>
                    <a:pt x="739" y="57"/>
                  </a:lnTo>
                  <a:lnTo>
                    <a:pt x="742" y="57"/>
                  </a:lnTo>
                  <a:lnTo>
                    <a:pt x="744" y="57"/>
                  </a:lnTo>
                  <a:lnTo>
                    <a:pt x="744" y="59"/>
                  </a:lnTo>
                  <a:lnTo>
                    <a:pt x="746" y="59"/>
                  </a:lnTo>
                  <a:lnTo>
                    <a:pt x="749" y="59"/>
                  </a:lnTo>
                  <a:lnTo>
                    <a:pt x="751" y="59"/>
                  </a:lnTo>
                  <a:lnTo>
                    <a:pt x="751" y="57"/>
                  </a:lnTo>
                  <a:lnTo>
                    <a:pt x="753" y="57"/>
                  </a:lnTo>
                  <a:lnTo>
                    <a:pt x="753" y="54"/>
                  </a:lnTo>
                  <a:lnTo>
                    <a:pt x="753" y="52"/>
                  </a:lnTo>
                  <a:lnTo>
                    <a:pt x="753" y="50"/>
                  </a:lnTo>
                  <a:lnTo>
                    <a:pt x="751" y="50"/>
                  </a:lnTo>
                  <a:lnTo>
                    <a:pt x="751" y="47"/>
                  </a:lnTo>
                  <a:lnTo>
                    <a:pt x="751" y="45"/>
                  </a:lnTo>
                  <a:lnTo>
                    <a:pt x="751" y="43"/>
                  </a:lnTo>
                  <a:lnTo>
                    <a:pt x="751" y="40"/>
                  </a:lnTo>
                  <a:lnTo>
                    <a:pt x="749" y="40"/>
                  </a:lnTo>
                  <a:lnTo>
                    <a:pt x="749" y="38"/>
                  </a:lnTo>
                  <a:lnTo>
                    <a:pt x="746" y="38"/>
                  </a:lnTo>
                  <a:lnTo>
                    <a:pt x="746" y="40"/>
                  </a:lnTo>
                  <a:lnTo>
                    <a:pt x="744" y="40"/>
                  </a:lnTo>
                  <a:lnTo>
                    <a:pt x="744" y="43"/>
                  </a:lnTo>
                  <a:lnTo>
                    <a:pt x="742" y="43"/>
                  </a:lnTo>
                  <a:lnTo>
                    <a:pt x="739" y="45"/>
                  </a:lnTo>
                  <a:lnTo>
                    <a:pt x="739" y="47"/>
                  </a:lnTo>
                  <a:lnTo>
                    <a:pt x="737" y="47"/>
                  </a:lnTo>
                  <a:lnTo>
                    <a:pt x="737" y="50"/>
                  </a:lnTo>
                  <a:lnTo>
                    <a:pt x="735" y="50"/>
                  </a:lnTo>
                  <a:lnTo>
                    <a:pt x="735" y="52"/>
                  </a:lnTo>
                  <a:lnTo>
                    <a:pt x="732" y="52"/>
                  </a:lnTo>
                  <a:lnTo>
                    <a:pt x="730" y="52"/>
                  </a:lnTo>
                  <a:lnTo>
                    <a:pt x="727" y="52"/>
                  </a:lnTo>
                  <a:lnTo>
                    <a:pt x="727" y="50"/>
                  </a:lnTo>
                  <a:lnTo>
                    <a:pt x="725" y="50"/>
                  </a:lnTo>
                  <a:lnTo>
                    <a:pt x="725" y="47"/>
                  </a:lnTo>
                  <a:lnTo>
                    <a:pt x="723" y="47"/>
                  </a:lnTo>
                  <a:lnTo>
                    <a:pt x="720" y="45"/>
                  </a:lnTo>
                  <a:lnTo>
                    <a:pt x="718" y="43"/>
                  </a:lnTo>
                  <a:lnTo>
                    <a:pt x="718" y="40"/>
                  </a:lnTo>
                  <a:lnTo>
                    <a:pt x="716" y="40"/>
                  </a:lnTo>
                  <a:lnTo>
                    <a:pt x="716" y="38"/>
                  </a:lnTo>
                  <a:lnTo>
                    <a:pt x="713" y="38"/>
                  </a:lnTo>
                  <a:lnTo>
                    <a:pt x="713" y="36"/>
                  </a:lnTo>
                  <a:lnTo>
                    <a:pt x="711" y="36"/>
                  </a:lnTo>
                  <a:lnTo>
                    <a:pt x="709" y="36"/>
                  </a:lnTo>
                  <a:lnTo>
                    <a:pt x="709" y="38"/>
                  </a:lnTo>
                  <a:lnTo>
                    <a:pt x="706" y="38"/>
                  </a:lnTo>
                  <a:lnTo>
                    <a:pt x="704" y="38"/>
                  </a:lnTo>
                  <a:lnTo>
                    <a:pt x="702" y="38"/>
                  </a:lnTo>
                  <a:lnTo>
                    <a:pt x="702" y="40"/>
                  </a:lnTo>
                  <a:lnTo>
                    <a:pt x="699" y="40"/>
                  </a:lnTo>
                  <a:lnTo>
                    <a:pt x="697" y="40"/>
                  </a:lnTo>
                  <a:lnTo>
                    <a:pt x="697" y="38"/>
                  </a:lnTo>
                  <a:lnTo>
                    <a:pt x="695" y="38"/>
                  </a:lnTo>
                  <a:lnTo>
                    <a:pt x="695" y="36"/>
                  </a:lnTo>
                  <a:lnTo>
                    <a:pt x="692" y="36"/>
                  </a:lnTo>
                  <a:lnTo>
                    <a:pt x="690" y="36"/>
                  </a:lnTo>
                  <a:lnTo>
                    <a:pt x="690" y="38"/>
                  </a:lnTo>
                  <a:lnTo>
                    <a:pt x="687" y="40"/>
                  </a:lnTo>
                  <a:lnTo>
                    <a:pt x="685" y="40"/>
                  </a:lnTo>
                  <a:lnTo>
                    <a:pt x="683" y="40"/>
                  </a:lnTo>
                  <a:lnTo>
                    <a:pt x="683" y="38"/>
                  </a:lnTo>
                  <a:lnTo>
                    <a:pt x="680" y="38"/>
                  </a:lnTo>
                  <a:lnTo>
                    <a:pt x="678" y="38"/>
                  </a:lnTo>
                  <a:lnTo>
                    <a:pt x="678" y="36"/>
                  </a:lnTo>
                  <a:lnTo>
                    <a:pt x="678" y="38"/>
                  </a:lnTo>
                  <a:lnTo>
                    <a:pt x="676" y="38"/>
                  </a:lnTo>
                  <a:lnTo>
                    <a:pt x="676" y="40"/>
                  </a:lnTo>
                  <a:lnTo>
                    <a:pt x="673" y="40"/>
                  </a:lnTo>
                  <a:lnTo>
                    <a:pt x="673" y="43"/>
                  </a:lnTo>
                  <a:lnTo>
                    <a:pt x="673" y="45"/>
                  </a:lnTo>
                  <a:lnTo>
                    <a:pt x="673" y="47"/>
                  </a:lnTo>
                  <a:lnTo>
                    <a:pt x="671" y="47"/>
                  </a:lnTo>
                  <a:lnTo>
                    <a:pt x="669" y="50"/>
                  </a:lnTo>
                  <a:lnTo>
                    <a:pt x="666" y="50"/>
                  </a:lnTo>
                  <a:lnTo>
                    <a:pt x="664" y="50"/>
                  </a:lnTo>
                  <a:lnTo>
                    <a:pt x="664" y="52"/>
                  </a:lnTo>
                  <a:lnTo>
                    <a:pt x="664" y="54"/>
                  </a:lnTo>
                  <a:lnTo>
                    <a:pt x="662" y="54"/>
                  </a:lnTo>
                  <a:lnTo>
                    <a:pt x="659" y="54"/>
                  </a:lnTo>
                  <a:lnTo>
                    <a:pt x="659" y="57"/>
                  </a:lnTo>
                  <a:lnTo>
                    <a:pt x="657" y="57"/>
                  </a:lnTo>
                  <a:lnTo>
                    <a:pt x="654" y="57"/>
                  </a:lnTo>
                  <a:lnTo>
                    <a:pt x="654" y="59"/>
                  </a:lnTo>
                  <a:lnTo>
                    <a:pt x="652" y="59"/>
                  </a:lnTo>
                  <a:lnTo>
                    <a:pt x="650" y="59"/>
                  </a:lnTo>
                  <a:lnTo>
                    <a:pt x="647" y="59"/>
                  </a:lnTo>
                  <a:lnTo>
                    <a:pt x="645" y="59"/>
                  </a:lnTo>
                  <a:lnTo>
                    <a:pt x="645" y="57"/>
                  </a:lnTo>
                  <a:lnTo>
                    <a:pt x="643" y="57"/>
                  </a:lnTo>
                  <a:lnTo>
                    <a:pt x="643" y="59"/>
                  </a:lnTo>
                  <a:lnTo>
                    <a:pt x="643" y="61"/>
                  </a:lnTo>
                  <a:lnTo>
                    <a:pt x="645" y="61"/>
                  </a:lnTo>
                  <a:lnTo>
                    <a:pt x="645" y="64"/>
                  </a:lnTo>
                  <a:lnTo>
                    <a:pt x="645" y="66"/>
                  </a:lnTo>
                  <a:lnTo>
                    <a:pt x="647" y="66"/>
                  </a:lnTo>
                  <a:lnTo>
                    <a:pt x="647" y="69"/>
                  </a:lnTo>
                  <a:lnTo>
                    <a:pt x="650" y="69"/>
                  </a:lnTo>
                  <a:lnTo>
                    <a:pt x="650" y="71"/>
                  </a:lnTo>
                  <a:lnTo>
                    <a:pt x="650" y="73"/>
                  </a:lnTo>
                  <a:lnTo>
                    <a:pt x="650" y="76"/>
                  </a:lnTo>
                  <a:lnTo>
                    <a:pt x="650" y="78"/>
                  </a:lnTo>
                  <a:lnTo>
                    <a:pt x="650" y="80"/>
                  </a:lnTo>
                  <a:lnTo>
                    <a:pt x="647" y="80"/>
                  </a:lnTo>
                  <a:lnTo>
                    <a:pt x="645" y="80"/>
                  </a:lnTo>
                  <a:lnTo>
                    <a:pt x="643" y="80"/>
                  </a:lnTo>
                  <a:lnTo>
                    <a:pt x="643" y="78"/>
                  </a:lnTo>
                  <a:lnTo>
                    <a:pt x="640" y="78"/>
                  </a:lnTo>
                  <a:lnTo>
                    <a:pt x="638" y="78"/>
                  </a:lnTo>
                  <a:lnTo>
                    <a:pt x="638" y="80"/>
                  </a:lnTo>
                  <a:lnTo>
                    <a:pt x="636" y="80"/>
                  </a:lnTo>
                  <a:lnTo>
                    <a:pt x="636" y="83"/>
                  </a:lnTo>
                  <a:lnTo>
                    <a:pt x="636" y="85"/>
                  </a:lnTo>
                  <a:lnTo>
                    <a:pt x="636" y="87"/>
                  </a:lnTo>
                  <a:lnTo>
                    <a:pt x="636" y="90"/>
                  </a:lnTo>
                  <a:lnTo>
                    <a:pt x="638" y="90"/>
                  </a:lnTo>
                  <a:lnTo>
                    <a:pt x="638" y="92"/>
                  </a:lnTo>
                  <a:lnTo>
                    <a:pt x="640" y="92"/>
                  </a:lnTo>
                  <a:lnTo>
                    <a:pt x="640" y="94"/>
                  </a:lnTo>
                  <a:lnTo>
                    <a:pt x="640" y="97"/>
                  </a:lnTo>
                  <a:lnTo>
                    <a:pt x="643" y="97"/>
                  </a:lnTo>
                  <a:lnTo>
                    <a:pt x="643" y="99"/>
                  </a:lnTo>
                  <a:lnTo>
                    <a:pt x="643" y="101"/>
                  </a:lnTo>
                  <a:lnTo>
                    <a:pt x="643" y="104"/>
                  </a:lnTo>
                  <a:lnTo>
                    <a:pt x="640" y="104"/>
                  </a:lnTo>
                  <a:lnTo>
                    <a:pt x="638" y="104"/>
                  </a:lnTo>
                  <a:lnTo>
                    <a:pt x="638" y="106"/>
                  </a:lnTo>
                  <a:lnTo>
                    <a:pt x="636" y="106"/>
                  </a:lnTo>
                  <a:lnTo>
                    <a:pt x="636" y="104"/>
                  </a:lnTo>
                  <a:lnTo>
                    <a:pt x="633" y="104"/>
                  </a:lnTo>
                  <a:lnTo>
                    <a:pt x="631" y="104"/>
                  </a:lnTo>
                  <a:lnTo>
                    <a:pt x="631" y="101"/>
                  </a:lnTo>
                  <a:lnTo>
                    <a:pt x="629" y="101"/>
                  </a:lnTo>
                  <a:lnTo>
                    <a:pt x="629" y="99"/>
                  </a:lnTo>
                  <a:lnTo>
                    <a:pt x="626" y="99"/>
                  </a:lnTo>
                  <a:lnTo>
                    <a:pt x="624" y="99"/>
                  </a:lnTo>
                  <a:lnTo>
                    <a:pt x="622" y="97"/>
                  </a:lnTo>
                  <a:lnTo>
                    <a:pt x="619" y="97"/>
                  </a:lnTo>
                  <a:lnTo>
                    <a:pt x="619" y="94"/>
                  </a:lnTo>
                  <a:lnTo>
                    <a:pt x="617" y="94"/>
                  </a:lnTo>
                  <a:lnTo>
                    <a:pt x="614" y="94"/>
                  </a:lnTo>
                  <a:lnTo>
                    <a:pt x="612" y="94"/>
                  </a:lnTo>
                  <a:lnTo>
                    <a:pt x="610" y="94"/>
                  </a:lnTo>
                  <a:lnTo>
                    <a:pt x="607" y="94"/>
                  </a:lnTo>
                  <a:lnTo>
                    <a:pt x="607" y="97"/>
                  </a:lnTo>
                  <a:lnTo>
                    <a:pt x="605" y="97"/>
                  </a:lnTo>
                  <a:lnTo>
                    <a:pt x="605" y="99"/>
                  </a:lnTo>
                  <a:lnTo>
                    <a:pt x="605" y="101"/>
                  </a:lnTo>
                  <a:lnTo>
                    <a:pt x="607" y="101"/>
                  </a:lnTo>
                  <a:lnTo>
                    <a:pt x="607" y="104"/>
                  </a:lnTo>
                  <a:lnTo>
                    <a:pt x="607" y="106"/>
                  </a:lnTo>
                  <a:lnTo>
                    <a:pt x="607" y="109"/>
                  </a:lnTo>
                  <a:lnTo>
                    <a:pt x="605" y="109"/>
                  </a:lnTo>
                  <a:lnTo>
                    <a:pt x="605" y="111"/>
                  </a:lnTo>
                  <a:lnTo>
                    <a:pt x="603" y="111"/>
                  </a:lnTo>
                  <a:lnTo>
                    <a:pt x="600" y="111"/>
                  </a:lnTo>
                  <a:lnTo>
                    <a:pt x="598" y="111"/>
                  </a:lnTo>
                  <a:lnTo>
                    <a:pt x="596" y="111"/>
                  </a:lnTo>
                  <a:lnTo>
                    <a:pt x="593" y="111"/>
                  </a:lnTo>
                  <a:lnTo>
                    <a:pt x="591" y="111"/>
                  </a:lnTo>
                  <a:lnTo>
                    <a:pt x="589" y="111"/>
                  </a:lnTo>
                  <a:lnTo>
                    <a:pt x="589" y="113"/>
                  </a:lnTo>
                  <a:lnTo>
                    <a:pt x="586" y="113"/>
                  </a:lnTo>
                  <a:lnTo>
                    <a:pt x="584" y="113"/>
                  </a:lnTo>
                  <a:lnTo>
                    <a:pt x="584" y="116"/>
                  </a:lnTo>
                  <a:lnTo>
                    <a:pt x="581" y="116"/>
                  </a:lnTo>
                  <a:lnTo>
                    <a:pt x="581" y="118"/>
                  </a:lnTo>
                  <a:lnTo>
                    <a:pt x="584" y="118"/>
                  </a:lnTo>
                  <a:lnTo>
                    <a:pt x="584" y="120"/>
                  </a:lnTo>
                  <a:lnTo>
                    <a:pt x="586" y="120"/>
                  </a:lnTo>
                  <a:lnTo>
                    <a:pt x="589" y="120"/>
                  </a:lnTo>
                  <a:lnTo>
                    <a:pt x="589" y="123"/>
                  </a:lnTo>
                  <a:lnTo>
                    <a:pt x="591" y="123"/>
                  </a:lnTo>
                  <a:lnTo>
                    <a:pt x="591" y="125"/>
                  </a:lnTo>
                  <a:lnTo>
                    <a:pt x="593" y="130"/>
                  </a:lnTo>
                  <a:lnTo>
                    <a:pt x="593" y="132"/>
                  </a:lnTo>
                  <a:lnTo>
                    <a:pt x="596" y="132"/>
                  </a:lnTo>
                  <a:lnTo>
                    <a:pt x="596" y="134"/>
                  </a:lnTo>
                  <a:lnTo>
                    <a:pt x="598" y="134"/>
                  </a:lnTo>
                  <a:lnTo>
                    <a:pt x="600" y="134"/>
                  </a:lnTo>
                  <a:lnTo>
                    <a:pt x="600" y="132"/>
                  </a:lnTo>
                  <a:lnTo>
                    <a:pt x="603" y="132"/>
                  </a:lnTo>
                  <a:lnTo>
                    <a:pt x="605" y="132"/>
                  </a:lnTo>
                  <a:lnTo>
                    <a:pt x="607" y="132"/>
                  </a:lnTo>
                  <a:lnTo>
                    <a:pt x="610" y="132"/>
                  </a:lnTo>
                  <a:lnTo>
                    <a:pt x="610" y="134"/>
                  </a:lnTo>
                  <a:lnTo>
                    <a:pt x="610" y="137"/>
                  </a:lnTo>
                  <a:lnTo>
                    <a:pt x="607" y="137"/>
                  </a:lnTo>
                  <a:lnTo>
                    <a:pt x="607" y="139"/>
                  </a:lnTo>
                  <a:lnTo>
                    <a:pt x="605" y="139"/>
                  </a:lnTo>
                  <a:lnTo>
                    <a:pt x="605" y="142"/>
                  </a:lnTo>
                  <a:lnTo>
                    <a:pt x="605" y="144"/>
                  </a:lnTo>
                  <a:lnTo>
                    <a:pt x="605" y="146"/>
                  </a:lnTo>
                  <a:lnTo>
                    <a:pt x="607" y="146"/>
                  </a:lnTo>
                  <a:lnTo>
                    <a:pt x="605" y="146"/>
                  </a:lnTo>
                  <a:lnTo>
                    <a:pt x="605" y="149"/>
                  </a:lnTo>
                  <a:lnTo>
                    <a:pt x="605" y="151"/>
                  </a:lnTo>
                  <a:lnTo>
                    <a:pt x="603" y="151"/>
                  </a:lnTo>
                  <a:lnTo>
                    <a:pt x="603" y="153"/>
                  </a:lnTo>
                  <a:lnTo>
                    <a:pt x="600" y="153"/>
                  </a:lnTo>
                  <a:lnTo>
                    <a:pt x="598" y="156"/>
                  </a:lnTo>
                  <a:lnTo>
                    <a:pt x="596" y="156"/>
                  </a:lnTo>
                  <a:lnTo>
                    <a:pt x="596" y="158"/>
                  </a:lnTo>
                  <a:lnTo>
                    <a:pt x="593" y="158"/>
                  </a:lnTo>
                  <a:lnTo>
                    <a:pt x="593" y="160"/>
                  </a:lnTo>
                  <a:lnTo>
                    <a:pt x="591" y="160"/>
                  </a:lnTo>
                  <a:lnTo>
                    <a:pt x="591" y="163"/>
                  </a:lnTo>
                  <a:lnTo>
                    <a:pt x="591" y="165"/>
                  </a:lnTo>
                  <a:lnTo>
                    <a:pt x="591" y="167"/>
                  </a:lnTo>
                  <a:lnTo>
                    <a:pt x="591" y="170"/>
                  </a:lnTo>
                  <a:lnTo>
                    <a:pt x="591" y="172"/>
                  </a:lnTo>
                  <a:lnTo>
                    <a:pt x="591" y="174"/>
                  </a:lnTo>
                  <a:lnTo>
                    <a:pt x="591" y="177"/>
                  </a:lnTo>
                  <a:lnTo>
                    <a:pt x="589" y="179"/>
                  </a:lnTo>
                  <a:lnTo>
                    <a:pt x="589" y="182"/>
                  </a:lnTo>
                  <a:lnTo>
                    <a:pt x="586" y="182"/>
                  </a:lnTo>
                  <a:lnTo>
                    <a:pt x="586" y="184"/>
                  </a:lnTo>
                  <a:lnTo>
                    <a:pt x="586" y="186"/>
                  </a:lnTo>
                  <a:lnTo>
                    <a:pt x="584" y="189"/>
                  </a:lnTo>
                  <a:lnTo>
                    <a:pt x="584" y="191"/>
                  </a:lnTo>
                  <a:lnTo>
                    <a:pt x="584" y="193"/>
                  </a:lnTo>
                  <a:lnTo>
                    <a:pt x="584" y="196"/>
                  </a:lnTo>
                  <a:lnTo>
                    <a:pt x="584" y="198"/>
                  </a:lnTo>
                  <a:lnTo>
                    <a:pt x="586" y="198"/>
                  </a:lnTo>
                  <a:lnTo>
                    <a:pt x="589" y="198"/>
                  </a:lnTo>
                  <a:lnTo>
                    <a:pt x="591" y="198"/>
                  </a:lnTo>
                  <a:lnTo>
                    <a:pt x="593" y="198"/>
                  </a:lnTo>
                  <a:lnTo>
                    <a:pt x="593" y="196"/>
                  </a:lnTo>
                  <a:lnTo>
                    <a:pt x="596" y="196"/>
                  </a:lnTo>
                  <a:lnTo>
                    <a:pt x="598" y="196"/>
                  </a:lnTo>
                  <a:lnTo>
                    <a:pt x="600" y="196"/>
                  </a:lnTo>
                  <a:lnTo>
                    <a:pt x="603" y="196"/>
                  </a:lnTo>
                  <a:lnTo>
                    <a:pt x="605" y="198"/>
                  </a:lnTo>
                  <a:lnTo>
                    <a:pt x="605" y="200"/>
                  </a:lnTo>
                  <a:lnTo>
                    <a:pt x="607" y="200"/>
                  </a:lnTo>
                  <a:lnTo>
                    <a:pt x="607" y="203"/>
                  </a:lnTo>
                  <a:lnTo>
                    <a:pt x="605" y="205"/>
                  </a:lnTo>
                  <a:lnTo>
                    <a:pt x="605" y="207"/>
                  </a:lnTo>
                  <a:lnTo>
                    <a:pt x="605" y="210"/>
                  </a:lnTo>
                  <a:lnTo>
                    <a:pt x="605" y="212"/>
                  </a:lnTo>
                  <a:lnTo>
                    <a:pt x="607" y="212"/>
                  </a:lnTo>
                  <a:lnTo>
                    <a:pt x="607" y="215"/>
                  </a:lnTo>
                  <a:lnTo>
                    <a:pt x="610" y="215"/>
                  </a:lnTo>
                  <a:lnTo>
                    <a:pt x="612" y="215"/>
                  </a:lnTo>
                  <a:lnTo>
                    <a:pt x="612" y="217"/>
                  </a:lnTo>
                  <a:lnTo>
                    <a:pt x="614" y="217"/>
                  </a:lnTo>
                  <a:lnTo>
                    <a:pt x="614" y="219"/>
                  </a:lnTo>
                  <a:lnTo>
                    <a:pt x="614" y="222"/>
                  </a:lnTo>
                  <a:lnTo>
                    <a:pt x="612" y="222"/>
                  </a:lnTo>
                  <a:lnTo>
                    <a:pt x="612" y="224"/>
                  </a:lnTo>
                  <a:lnTo>
                    <a:pt x="610" y="224"/>
                  </a:lnTo>
                  <a:lnTo>
                    <a:pt x="610" y="226"/>
                  </a:lnTo>
                  <a:lnTo>
                    <a:pt x="607" y="226"/>
                  </a:lnTo>
                  <a:lnTo>
                    <a:pt x="607" y="229"/>
                  </a:lnTo>
                  <a:lnTo>
                    <a:pt x="607" y="231"/>
                  </a:lnTo>
                  <a:lnTo>
                    <a:pt x="605" y="231"/>
                  </a:lnTo>
                  <a:lnTo>
                    <a:pt x="605" y="233"/>
                  </a:lnTo>
                  <a:lnTo>
                    <a:pt x="603" y="233"/>
                  </a:lnTo>
                  <a:lnTo>
                    <a:pt x="603" y="236"/>
                  </a:lnTo>
                  <a:lnTo>
                    <a:pt x="603" y="238"/>
                  </a:lnTo>
                  <a:lnTo>
                    <a:pt x="600" y="238"/>
                  </a:lnTo>
                  <a:lnTo>
                    <a:pt x="600" y="240"/>
                  </a:lnTo>
                  <a:lnTo>
                    <a:pt x="598" y="240"/>
                  </a:lnTo>
                  <a:lnTo>
                    <a:pt x="596" y="240"/>
                  </a:lnTo>
                  <a:lnTo>
                    <a:pt x="596" y="243"/>
                  </a:lnTo>
                  <a:lnTo>
                    <a:pt x="593" y="243"/>
                  </a:lnTo>
                  <a:lnTo>
                    <a:pt x="593" y="245"/>
                  </a:lnTo>
                  <a:lnTo>
                    <a:pt x="593" y="248"/>
                  </a:lnTo>
                  <a:lnTo>
                    <a:pt x="591" y="248"/>
                  </a:lnTo>
                  <a:lnTo>
                    <a:pt x="589" y="248"/>
                  </a:lnTo>
                  <a:lnTo>
                    <a:pt x="589" y="245"/>
                  </a:lnTo>
                  <a:lnTo>
                    <a:pt x="586" y="245"/>
                  </a:lnTo>
                  <a:lnTo>
                    <a:pt x="584" y="245"/>
                  </a:lnTo>
                  <a:lnTo>
                    <a:pt x="581" y="245"/>
                  </a:lnTo>
                  <a:lnTo>
                    <a:pt x="579" y="248"/>
                  </a:lnTo>
                  <a:lnTo>
                    <a:pt x="577" y="248"/>
                  </a:lnTo>
                  <a:lnTo>
                    <a:pt x="577" y="250"/>
                  </a:lnTo>
                  <a:lnTo>
                    <a:pt x="574" y="250"/>
                  </a:lnTo>
                  <a:lnTo>
                    <a:pt x="574" y="252"/>
                  </a:lnTo>
                  <a:lnTo>
                    <a:pt x="572" y="252"/>
                  </a:lnTo>
                  <a:lnTo>
                    <a:pt x="572" y="255"/>
                  </a:lnTo>
                  <a:lnTo>
                    <a:pt x="572" y="257"/>
                  </a:lnTo>
                  <a:lnTo>
                    <a:pt x="570" y="257"/>
                  </a:lnTo>
                  <a:lnTo>
                    <a:pt x="570" y="259"/>
                  </a:lnTo>
                  <a:lnTo>
                    <a:pt x="570" y="262"/>
                  </a:lnTo>
                  <a:lnTo>
                    <a:pt x="570" y="264"/>
                  </a:lnTo>
                  <a:lnTo>
                    <a:pt x="567" y="266"/>
                  </a:lnTo>
                  <a:lnTo>
                    <a:pt x="565" y="266"/>
                  </a:lnTo>
                  <a:lnTo>
                    <a:pt x="563" y="266"/>
                  </a:lnTo>
                  <a:lnTo>
                    <a:pt x="563" y="269"/>
                  </a:lnTo>
                  <a:lnTo>
                    <a:pt x="563" y="271"/>
                  </a:lnTo>
                  <a:lnTo>
                    <a:pt x="563" y="273"/>
                  </a:lnTo>
                  <a:lnTo>
                    <a:pt x="560" y="273"/>
                  </a:lnTo>
                  <a:lnTo>
                    <a:pt x="560" y="276"/>
                  </a:lnTo>
                  <a:lnTo>
                    <a:pt x="560" y="278"/>
                  </a:lnTo>
                  <a:lnTo>
                    <a:pt x="560" y="280"/>
                  </a:lnTo>
                  <a:lnTo>
                    <a:pt x="563" y="280"/>
                  </a:lnTo>
                  <a:lnTo>
                    <a:pt x="563" y="283"/>
                  </a:lnTo>
                  <a:lnTo>
                    <a:pt x="565" y="283"/>
                  </a:lnTo>
                  <a:lnTo>
                    <a:pt x="565" y="285"/>
                  </a:lnTo>
                  <a:lnTo>
                    <a:pt x="565" y="288"/>
                  </a:lnTo>
                  <a:lnTo>
                    <a:pt x="563" y="288"/>
                  </a:lnTo>
                  <a:lnTo>
                    <a:pt x="560" y="288"/>
                  </a:lnTo>
                  <a:lnTo>
                    <a:pt x="558" y="288"/>
                  </a:lnTo>
                  <a:lnTo>
                    <a:pt x="558" y="290"/>
                  </a:lnTo>
                  <a:lnTo>
                    <a:pt x="558" y="292"/>
                  </a:lnTo>
                  <a:lnTo>
                    <a:pt x="558" y="295"/>
                  </a:lnTo>
                  <a:lnTo>
                    <a:pt x="556" y="295"/>
                  </a:lnTo>
                  <a:lnTo>
                    <a:pt x="553" y="295"/>
                  </a:lnTo>
                  <a:lnTo>
                    <a:pt x="553" y="297"/>
                  </a:lnTo>
                  <a:lnTo>
                    <a:pt x="551" y="297"/>
                  </a:lnTo>
                  <a:lnTo>
                    <a:pt x="551" y="299"/>
                  </a:lnTo>
                  <a:lnTo>
                    <a:pt x="548" y="299"/>
                  </a:lnTo>
                  <a:lnTo>
                    <a:pt x="548" y="302"/>
                  </a:lnTo>
                  <a:lnTo>
                    <a:pt x="546" y="302"/>
                  </a:lnTo>
                  <a:lnTo>
                    <a:pt x="546" y="304"/>
                  </a:lnTo>
                  <a:lnTo>
                    <a:pt x="546" y="306"/>
                  </a:lnTo>
                  <a:lnTo>
                    <a:pt x="546" y="309"/>
                  </a:lnTo>
                  <a:lnTo>
                    <a:pt x="546" y="311"/>
                  </a:lnTo>
                  <a:lnTo>
                    <a:pt x="544" y="311"/>
                  </a:lnTo>
                  <a:lnTo>
                    <a:pt x="541" y="311"/>
                  </a:lnTo>
                  <a:lnTo>
                    <a:pt x="539" y="311"/>
                  </a:lnTo>
                  <a:lnTo>
                    <a:pt x="537" y="311"/>
                  </a:lnTo>
                  <a:lnTo>
                    <a:pt x="534" y="311"/>
                  </a:lnTo>
                  <a:lnTo>
                    <a:pt x="534" y="313"/>
                  </a:lnTo>
                  <a:lnTo>
                    <a:pt x="532" y="313"/>
                  </a:lnTo>
                  <a:lnTo>
                    <a:pt x="532" y="316"/>
                  </a:lnTo>
                  <a:lnTo>
                    <a:pt x="532" y="318"/>
                  </a:lnTo>
                  <a:lnTo>
                    <a:pt x="532" y="321"/>
                  </a:lnTo>
                  <a:lnTo>
                    <a:pt x="530" y="323"/>
                  </a:lnTo>
                  <a:lnTo>
                    <a:pt x="530" y="325"/>
                  </a:lnTo>
                  <a:lnTo>
                    <a:pt x="530" y="328"/>
                  </a:lnTo>
                  <a:lnTo>
                    <a:pt x="530" y="330"/>
                  </a:lnTo>
                  <a:lnTo>
                    <a:pt x="527" y="330"/>
                  </a:lnTo>
                  <a:lnTo>
                    <a:pt x="527" y="332"/>
                  </a:lnTo>
                  <a:lnTo>
                    <a:pt x="525" y="332"/>
                  </a:lnTo>
                  <a:lnTo>
                    <a:pt x="523" y="332"/>
                  </a:lnTo>
                  <a:lnTo>
                    <a:pt x="523" y="335"/>
                  </a:lnTo>
                  <a:lnTo>
                    <a:pt x="520" y="335"/>
                  </a:lnTo>
                  <a:lnTo>
                    <a:pt x="520" y="337"/>
                  </a:lnTo>
                  <a:lnTo>
                    <a:pt x="523" y="337"/>
                  </a:lnTo>
                  <a:lnTo>
                    <a:pt x="523" y="339"/>
                  </a:lnTo>
                  <a:lnTo>
                    <a:pt x="525" y="339"/>
                  </a:lnTo>
                  <a:lnTo>
                    <a:pt x="527" y="342"/>
                  </a:lnTo>
                  <a:lnTo>
                    <a:pt x="530" y="342"/>
                  </a:lnTo>
                  <a:lnTo>
                    <a:pt x="532" y="342"/>
                  </a:lnTo>
                  <a:lnTo>
                    <a:pt x="532" y="344"/>
                  </a:lnTo>
                  <a:lnTo>
                    <a:pt x="534" y="344"/>
                  </a:lnTo>
                  <a:lnTo>
                    <a:pt x="537" y="344"/>
                  </a:lnTo>
                  <a:lnTo>
                    <a:pt x="539" y="344"/>
                  </a:lnTo>
                  <a:lnTo>
                    <a:pt x="539" y="342"/>
                  </a:lnTo>
                  <a:lnTo>
                    <a:pt x="541" y="342"/>
                  </a:lnTo>
                  <a:lnTo>
                    <a:pt x="541" y="339"/>
                  </a:lnTo>
                  <a:lnTo>
                    <a:pt x="544" y="337"/>
                  </a:lnTo>
                  <a:lnTo>
                    <a:pt x="546" y="337"/>
                  </a:lnTo>
                  <a:lnTo>
                    <a:pt x="548" y="337"/>
                  </a:lnTo>
                  <a:lnTo>
                    <a:pt x="551" y="337"/>
                  </a:lnTo>
                  <a:lnTo>
                    <a:pt x="551" y="339"/>
                  </a:lnTo>
                  <a:lnTo>
                    <a:pt x="553" y="339"/>
                  </a:lnTo>
                  <a:lnTo>
                    <a:pt x="553" y="342"/>
                  </a:lnTo>
                  <a:lnTo>
                    <a:pt x="556" y="342"/>
                  </a:lnTo>
                  <a:lnTo>
                    <a:pt x="558" y="342"/>
                  </a:lnTo>
                  <a:lnTo>
                    <a:pt x="558" y="344"/>
                  </a:lnTo>
                  <a:lnTo>
                    <a:pt x="558" y="346"/>
                  </a:lnTo>
                  <a:lnTo>
                    <a:pt x="558" y="349"/>
                  </a:lnTo>
                  <a:lnTo>
                    <a:pt x="560" y="349"/>
                  </a:lnTo>
                  <a:lnTo>
                    <a:pt x="560" y="351"/>
                  </a:lnTo>
                  <a:lnTo>
                    <a:pt x="563" y="354"/>
                  </a:lnTo>
                  <a:lnTo>
                    <a:pt x="563" y="356"/>
                  </a:lnTo>
                  <a:lnTo>
                    <a:pt x="563" y="358"/>
                  </a:lnTo>
                  <a:lnTo>
                    <a:pt x="563" y="361"/>
                  </a:lnTo>
                  <a:lnTo>
                    <a:pt x="560" y="361"/>
                  </a:lnTo>
                  <a:lnTo>
                    <a:pt x="558" y="361"/>
                  </a:lnTo>
                  <a:lnTo>
                    <a:pt x="558" y="363"/>
                  </a:lnTo>
                  <a:lnTo>
                    <a:pt x="556" y="363"/>
                  </a:lnTo>
                  <a:lnTo>
                    <a:pt x="553" y="363"/>
                  </a:lnTo>
                  <a:lnTo>
                    <a:pt x="551" y="361"/>
                  </a:lnTo>
                  <a:lnTo>
                    <a:pt x="548" y="361"/>
                  </a:lnTo>
                  <a:lnTo>
                    <a:pt x="548" y="363"/>
                  </a:lnTo>
                  <a:lnTo>
                    <a:pt x="546" y="363"/>
                  </a:lnTo>
                  <a:lnTo>
                    <a:pt x="546" y="365"/>
                  </a:lnTo>
                  <a:lnTo>
                    <a:pt x="544" y="365"/>
                  </a:lnTo>
                  <a:lnTo>
                    <a:pt x="544" y="368"/>
                  </a:lnTo>
                  <a:lnTo>
                    <a:pt x="546" y="368"/>
                  </a:lnTo>
                  <a:lnTo>
                    <a:pt x="548" y="368"/>
                  </a:lnTo>
                  <a:lnTo>
                    <a:pt x="551" y="368"/>
                  </a:lnTo>
                  <a:lnTo>
                    <a:pt x="551" y="365"/>
                  </a:lnTo>
                  <a:lnTo>
                    <a:pt x="553" y="365"/>
                  </a:lnTo>
                  <a:lnTo>
                    <a:pt x="556" y="365"/>
                  </a:lnTo>
                  <a:lnTo>
                    <a:pt x="558" y="365"/>
                  </a:lnTo>
                  <a:lnTo>
                    <a:pt x="558" y="368"/>
                  </a:lnTo>
                  <a:lnTo>
                    <a:pt x="560" y="368"/>
                  </a:lnTo>
                  <a:lnTo>
                    <a:pt x="560" y="370"/>
                  </a:lnTo>
                  <a:lnTo>
                    <a:pt x="563" y="372"/>
                  </a:lnTo>
                  <a:lnTo>
                    <a:pt x="563" y="375"/>
                  </a:lnTo>
                  <a:lnTo>
                    <a:pt x="565" y="375"/>
                  </a:lnTo>
                  <a:lnTo>
                    <a:pt x="565" y="377"/>
                  </a:lnTo>
                  <a:lnTo>
                    <a:pt x="567" y="377"/>
                  </a:lnTo>
                  <a:lnTo>
                    <a:pt x="570" y="377"/>
                  </a:lnTo>
                  <a:lnTo>
                    <a:pt x="570" y="379"/>
                  </a:lnTo>
                  <a:lnTo>
                    <a:pt x="570" y="382"/>
                  </a:lnTo>
                  <a:lnTo>
                    <a:pt x="572" y="382"/>
                  </a:lnTo>
                  <a:lnTo>
                    <a:pt x="572" y="384"/>
                  </a:lnTo>
                  <a:lnTo>
                    <a:pt x="570" y="384"/>
                  </a:lnTo>
                  <a:lnTo>
                    <a:pt x="570" y="382"/>
                  </a:lnTo>
                  <a:lnTo>
                    <a:pt x="567" y="382"/>
                  </a:lnTo>
                  <a:lnTo>
                    <a:pt x="565" y="382"/>
                  </a:lnTo>
                  <a:lnTo>
                    <a:pt x="563" y="382"/>
                  </a:lnTo>
                  <a:lnTo>
                    <a:pt x="563" y="384"/>
                  </a:lnTo>
                  <a:lnTo>
                    <a:pt x="560" y="386"/>
                  </a:lnTo>
                  <a:lnTo>
                    <a:pt x="558" y="386"/>
                  </a:lnTo>
                  <a:lnTo>
                    <a:pt x="558" y="389"/>
                  </a:lnTo>
                  <a:lnTo>
                    <a:pt x="556" y="389"/>
                  </a:lnTo>
                  <a:lnTo>
                    <a:pt x="556" y="391"/>
                  </a:lnTo>
                  <a:lnTo>
                    <a:pt x="553" y="394"/>
                  </a:lnTo>
                  <a:lnTo>
                    <a:pt x="551" y="396"/>
                  </a:lnTo>
                  <a:lnTo>
                    <a:pt x="548" y="396"/>
                  </a:lnTo>
                  <a:lnTo>
                    <a:pt x="548" y="398"/>
                  </a:lnTo>
                  <a:lnTo>
                    <a:pt x="548" y="401"/>
                  </a:lnTo>
                  <a:lnTo>
                    <a:pt x="546" y="401"/>
                  </a:lnTo>
                  <a:lnTo>
                    <a:pt x="546" y="403"/>
                  </a:lnTo>
                  <a:lnTo>
                    <a:pt x="546" y="405"/>
                  </a:lnTo>
                  <a:lnTo>
                    <a:pt x="548" y="405"/>
                  </a:lnTo>
                  <a:lnTo>
                    <a:pt x="548" y="408"/>
                  </a:lnTo>
                  <a:lnTo>
                    <a:pt x="551" y="408"/>
                  </a:lnTo>
                  <a:lnTo>
                    <a:pt x="551" y="410"/>
                  </a:lnTo>
                  <a:lnTo>
                    <a:pt x="553" y="410"/>
                  </a:lnTo>
                  <a:lnTo>
                    <a:pt x="556" y="410"/>
                  </a:lnTo>
                  <a:lnTo>
                    <a:pt x="558" y="410"/>
                  </a:lnTo>
                  <a:lnTo>
                    <a:pt x="558" y="408"/>
                  </a:lnTo>
                  <a:lnTo>
                    <a:pt x="560" y="408"/>
                  </a:lnTo>
                  <a:lnTo>
                    <a:pt x="560" y="410"/>
                  </a:lnTo>
                  <a:lnTo>
                    <a:pt x="563" y="410"/>
                  </a:lnTo>
                  <a:lnTo>
                    <a:pt x="565" y="410"/>
                  </a:lnTo>
                  <a:lnTo>
                    <a:pt x="567" y="410"/>
                  </a:lnTo>
                  <a:lnTo>
                    <a:pt x="570" y="410"/>
                  </a:lnTo>
                  <a:lnTo>
                    <a:pt x="572" y="412"/>
                  </a:lnTo>
                  <a:lnTo>
                    <a:pt x="574" y="412"/>
                  </a:lnTo>
                  <a:lnTo>
                    <a:pt x="577" y="415"/>
                  </a:lnTo>
                  <a:lnTo>
                    <a:pt x="579" y="415"/>
                  </a:lnTo>
                  <a:lnTo>
                    <a:pt x="581" y="415"/>
                  </a:lnTo>
                  <a:lnTo>
                    <a:pt x="581" y="417"/>
                  </a:lnTo>
                  <a:lnTo>
                    <a:pt x="584" y="417"/>
                  </a:lnTo>
                  <a:lnTo>
                    <a:pt x="586" y="417"/>
                  </a:lnTo>
                  <a:lnTo>
                    <a:pt x="589" y="417"/>
                  </a:lnTo>
                  <a:lnTo>
                    <a:pt x="589" y="419"/>
                  </a:lnTo>
                  <a:lnTo>
                    <a:pt x="591" y="419"/>
                  </a:lnTo>
                  <a:lnTo>
                    <a:pt x="593" y="419"/>
                  </a:lnTo>
                  <a:lnTo>
                    <a:pt x="596" y="419"/>
                  </a:lnTo>
                  <a:lnTo>
                    <a:pt x="598" y="422"/>
                  </a:lnTo>
                  <a:lnTo>
                    <a:pt x="600" y="422"/>
                  </a:lnTo>
                  <a:lnTo>
                    <a:pt x="603" y="422"/>
                  </a:lnTo>
                  <a:lnTo>
                    <a:pt x="603" y="424"/>
                  </a:lnTo>
                  <a:lnTo>
                    <a:pt x="605" y="424"/>
                  </a:lnTo>
                  <a:lnTo>
                    <a:pt x="607" y="424"/>
                  </a:lnTo>
                  <a:lnTo>
                    <a:pt x="610" y="424"/>
                  </a:lnTo>
                  <a:lnTo>
                    <a:pt x="612" y="427"/>
                  </a:lnTo>
                  <a:lnTo>
                    <a:pt x="614" y="427"/>
                  </a:lnTo>
                  <a:lnTo>
                    <a:pt x="617" y="427"/>
                  </a:lnTo>
                  <a:lnTo>
                    <a:pt x="619" y="427"/>
                  </a:lnTo>
                  <a:lnTo>
                    <a:pt x="622" y="429"/>
                  </a:lnTo>
                  <a:lnTo>
                    <a:pt x="624" y="429"/>
                  </a:lnTo>
                  <a:lnTo>
                    <a:pt x="626" y="429"/>
                  </a:lnTo>
                  <a:lnTo>
                    <a:pt x="629" y="429"/>
                  </a:lnTo>
                  <a:lnTo>
                    <a:pt x="631" y="429"/>
                  </a:lnTo>
                  <a:lnTo>
                    <a:pt x="633" y="429"/>
                  </a:lnTo>
                  <a:lnTo>
                    <a:pt x="633" y="431"/>
                  </a:lnTo>
                  <a:lnTo>
                    <a:pt x="636" y="431"/>
                  </a:lnTo>
                  <a:lnTo>
                    <a:pt x="638" y="431"/>
                  </a:lnTo>
                  <a:lnTo>
                    <a:pt x="640" y="431"/>
                  </a:lnTo>
                  <a:lnTo>
                    <a:pt x="643" y="434"/>
                  </a:lnTo>
                  <a:lnTo>
                    <a:pt x="645" y="434"/>
                  </a:lnTo>
                  <a:lnTo>
                    <a:pt x="647" y="434"/>
                  </a:lnTo>
                  <a:lnTo>
                    <a:pt x="650" y="434"/>
                  </a:lnTo>
                  <a:lnTo>
                    <a:pt x="650" y="436"/>
                  </a:lnTo>
                  <a:lnTo>
                    <a:pt x="652" y="436"/>
                  </a:lnTo>
                  <a:lnTo>
                    <a:pt x="652" y="438"/>
                  </a:lnTo>
                  <a:lnTo>
                    <a:pt x="654" y="438"/>
                  </a:lnTo>
                  <a:lnTo>
                    <a:pt x="657" y="438"/>
                  </a:lnTo>
                  <a:lnTo>
                    <a:pt x="659" y="438"/>
                  </a:lnTo>
                  <a:lnTo>
                    <a:pt x="662" y="438"/>
                  </a:lnTo>
                  <a:lnTo>
                    <a:pt x="664" y="438"/>
                  </a:lnTo>
                  <a:lnTo>
                    <a:pt x="666" y="438"/>
                  </a:lnTo>
                  <a:lnTo>
                    <a:pt x="669" y="438"/>
                  </a:lnTo>
                  <a:lnTo>
                    <a:pt x="671" y="438"/>
                  </a:lnTo>
                  <a:lnTo>
                    <a:pt x="673" y="436"/>
                  </a:lnTo>
                  <a:lnTo>
                    <a:pt x="676" y="436"/>
                  </a:lnTo>
                  <a:lnTo>
                    <a:pt x="678" y="436"/>
                  </a:lnTo>
                  <a:lnTo>
                    <a:pt x="680" y="436"/>
                  </a:lnTo>
                  <a:lnTo>
                    <a:pt x="680" y="438"/>
                  </a:lnTo>
                  <a:lnTo>
                    <a:pt x="683" y="438"/>
                  </a:lnTo>
                  <a:lnTo>
                    <a:pt x="685" y="438"/>
                  </a:lnTo>
                  <a:lnTo>
                    <a:pt x="687" y="438"/>
                  </a:lnTo>
                  <a:lnTo>
                    <a:pt x="690" y="438"/>
                  </a:lnTo>
                  <a:lnTo>
                    <a:pt x="690" y="441"/>
                  </a:lnTo>
                  <a:lnTo>
                    <a:pt x="690" y="443"/>
                  </a:lnTo>
                  <a:lnTo>
                    <a:pt x="687" y="443"/>
                  </a:lnTo>
                  <a:lnTo>
                    <a:pt x="687" y="445"/>
                  </a:lnTo>
                  <a:lnTo>
                    <a:pt x="685" y="445"/>
                  </a:lnTo>
                  <a:lnTo>
                    <a:pt x="685" y="448"/>
                  </a:lnTo>
                  <a:lnTo>
                    <a:pt x="687" y="448"/>
                  </a:lnTo>
                  <a:lnTo>
                    <a:pt x="687" y="450"/>
                  </a:lnTo>
                  <a:lnTo>
                    <a:pt x="690" y="450"/>
                  </a:lnTo>
                  <a:lnTo>
                    <a:pt x="692" y="450"/>
                  </a:lnTo>
                  <a:lnTo>
                    <a:pt x="695" y="450"/>
                  </a:lnTo>
                  <a:lnTo>
                    <a:pt x="697" y="450"/>
                  </a:lnTo>
                  <a:lnTo>
                    <a:pt x="697" y="452"/>
                  </a:lnTo>
                  <a:lnTo>
                    <a:pt x="699" y="455"/>
                  </a:lnTo>
                  <a:lnTo>
                    <a:pt x="702" y="455"/>
                  </a:lnTo>
                  <a:lnTo>
                    <a:pt x="702" y="457"/>
                  </a:lnTo>
                  <a:lnTo>
                    <a:pt x="699" y="457"/>
                  </a:lnTo>
                  <a:lnTo>
                    <a:pt x="699" y="460"/>
                  </a:lnTo>
                  <a:lnTo>
                    <a:pt x="699" y="462"/>
                  </a:lnTo>
                  <a:lnTo>
                    <a:pt x="699" y="464"/>
                  </a:lnTo>
                  <a:lnTo>
                    <a:pt x="702" y="464"/>
                  </a:lnTo>
                  <a:lnTo>
                    <a:pt x="702" y="467"/>
                  </a:lnTo>
                  <a:lnTo>
                    <a:pt x="702" y="469"/>
                  </a:lnTo>
                  <a:lnTo>
                    <a:pt x="704" y="469"/>
                  </a:lnTo>
                  <a:lnTo>
                    <a:pt x="704" y="471"/>
                  </a:lnTo>
                  <a:lnTo>
                    <a:pt x="706" y="471"/>
                  </a:lnTo>
                  <a:lnTo>
                    <a:pt x="706" y="474"/>
                  </a:lnTo>
                  <a:lnTo>
                    <a:pt x="709" y="474"/>
                  </a:lnTo>
                  <a:lnTo>
                    <a:pt x="709" y="476"/>
                  </a:lnTo>
                  <a:lnTo>
                    <a:pt x="709" y="478"/>
                  </a:lnTo>
                  <a:lnTo>
                    <a:pt x="711" y="478"/>
                  </a:lnTo>
                  <a:lnTo>
                    <a:pt x="713" y="478"/>
                  </a:lnTo>
                  <a:lnTo>
                    <a:pt x="716" y="478"/>
                  </a:lnTo>
                  <a:lnTo>
                    <a:pt x="716" y="481"/>
                  </a:lnTo>
                  <a:lnTo>
                    <a:pt x="716" y="483"/>
                  </a:lnTo>
                  <a:lnTo>
                    <a:pt x="716" y="485"/>
                  </a:lnTo>
                  <a:lnTo>
                    <a:pt x="718" y="485"/>
                  </a:lnTo>
                  <a:lnTo>
                    <a:pt x="716" y="485"/>
                  </a:lnTo>
                  <a:lnTo>
                    <a:pt x="716" y="488"/>
                  </a:lnTo>
                  <a:lnTo>
                    <a:pt x="716" y="490"/>
                  </a:lnTo>
                  <a:lnTo>
                    <a:pt x="716" y="492"/>
                  </a:lnTo>
                  <a:lnTo>
                    <a:pt x="713" y="492"/>
                  </a:lnTo>
                  <a:lnTo>
                    <a:pt x="713" y="495"/>
                  </a:lnTo>
                  <a:lnTo>
                    <a:pt x="713" y="497"/>
                  </a:lnTo>
                  <a:lnTo>
                    <a:pt x="711" y="497"/>
                  </a:lnTo>
                  <a:lnTo>
                    <a:pt x="711" y="500"/>
                  </a:lnTo>
                  <a:lnTo>
                    <a:pt x="709" y="500"/>
                  </a:lnTo>
                  <a:lnTo>
                    <a:pt x="706" y="500"/>
                  </a:lnTo>
                  <a:lnTo>
                    <a:pt x="706" y="502"/>
                  </a:lnTo>
                  <a:lnTo>
                    <a:pt x="704" y="502"/>
                  </a:lnTo>
                  <a:lnTo>
                    <a:pt x="704" y="504"/>
                  </a:lnTo>
                  <a:lnTo>
                    <a:pt x="704" y="507"/>
                  </a:lnTo>
                  <a:lnTo>
                    <a:pt x="704" y="509"/>
                  </a:lnTo>
                  <a:lnTo>
                    <a:pt x="706" y="509"/>
                  </a:lnTo>
                  <a:lnTo>
                    <a:pt x="706" y="511"/>
                  </a:lnTo>
                  <a:lnTo>
                    <a:pt x="709" y="511"/>
                  </a:lnTo>
                  <a:lnTo>
                    <a:pt x="711" y="514"/>
                  </a:lnTo>
                  <a:lnTo>
                    <a:pt x="713" y="514"/>
                  </a:lnTo>
                  <a:lnTo>
                    <a:pt x="716" y="514"/>
                  </a:lnTo>
                  <a:lnTo>
                    <a:pt x="718" y="514"/>
                  </a:lnTo>
                  <a:lnTo>
                    <a:pt x="720" y="514"/>
                  </a:lnTo>
                  <a:lnTo>
                    <a:pt x="723" y="514"/>
                  </a:lnTo>
                  <a:lnTo>
                    <a:pt x="723" y="516"/>
                  </a:lnTo>
                  <a:lnTo>
                    <a:pt x="725" y="516"/>
                  </a:lnTo>
                  <a:lnTo>
                    <a:pt x="725" y="518"/>
                  </a:lnTo>
                  <a:lnTo>
                    <a:pt x="727" y="518"/>
                  </a:lnTo>
                  <a:lnTo>
                    <a:pt x="727" y="521"/>
                  </a:lnTo>
                  <a:lnTo>
                    <a:pt x="727" y="523"/>
                  </a:lnTo>
                  <a:lnTo>
                    <a:pt x="727" y="525"/>
                  </a:lnTo>
                  <a:lnTo>
                    <a:pt x="730" y="525"/>
                  </a:lnTo>
                  <a:lnTo>
                    <a:pt x="730" y="528"/>
                  </a:lnTo>
                  <a:lnTo>
                    <a:pt x="730" y="530"/>
                  </a:lnTo>
                  <a:lnTo>
                    <a:pt x="732" y="530"/>
                  </a:lnTo>
                  <a:lnTo>
                    <a:pt x="732" y="533"/>
                  </a:lnTo>
                  <a:lnTo>
                    <a:pt x="732" y="535"/>
                  </a:lnTo>
                  <a:lnTo>
                    <a:pt x="735" y="535"/>
                  </a:lnTo>
                  <a:lnTo>
                    <a:pt x="732" y="535"/>
                  </a:lnTo>
                  <a:lnTo>
                    <a:pt x="732" y="537"/>
                  </a:lnTo>
                  <a:lnTo>
                    <a:pt x="735" y="537"/>
                  </a:lnTo>
                  <a:lnTo>
                    <a:pt x="735" y="540"/>
                  </a:lnTo>
                  <a:lnTo>
                    <a:pt x="735" y="542"/>
                  </a:lnTo>
                  <a:lnTo>
                    <a:pt x="735" y="544"/>
                  </a:lnTo>
                  <a:lnTo>
                    <a:pt x="735" y="547"/>
                  </a:lnTo>
                  <a:lnTo>
                    <a:pt x="737" y="547"/>
                  </a:lnTo>
                  <a:lnTo>
                    <a:pt x="737" y="549"/>
                  </a:lnTo>
                  <a:lnTo>
                    <a:pt x="737" y="551"/>
                  </a:lnTo>
                  <a:lnTo>
                    <a:pt x="739" y="551"/>
                  </a:lnTo>
                  <a:lnTo>
                    <a:pt x="739" y="554"/>
                  </a:lnTo>
                  <a:lnTo>
                    <a:pt x="739" y="556"/>
                  </a:lnTo>
                  <a:lnTo>
                    <a:pt x="739" y="558"/>
                  </a:lnTo>
                  <a:lnTo>
                    <a:pt x="739" y="561"/>
                  </a:lnTo>
                  <a:lnTo>
                    <a:pt x="739" y="563"/>
                  </a:lnTo>
                  <a:lnTo>
                    <a:pt x="739" y="566"/>
                  </a:lnTo>
                  <a:lnTo>
                    <a:pt x="742" y="566"/>
                  </a:lnTo>
                  <a:lnTo>
                    <a:pt x="742" y="568"/>
                  </a:lnTo>
                  <a:lnTo>
                    <a:pt x="742" y="570"/>
                  </a:lnTo>
                  <a:lnTo>
                    <a:pt x="742" y="573"/>
                  </a:lnTo>
                  <a:lnTo>
                    <a:pt x="744" y="573"/>
                  </a:lnTo>
                  <a:lnTo>
                    <a:pt x="744" y="575"/>
                  </a:lnTo>
                  <a:lnTo>
                    <a:pt x="744" y="577"/>
                  </a:lnTo>
                  <a:lnTo>
                    <a:pt x="742" y="577"/>
                  </a:lnTo>
                  <a:lnTo>
                    <a:pt x="742" y="580"/>
                  </a:lnTo>
                  <a:lnTo>
                    <a:pt x="742" y="582"/>
                  </a:lnTo>
                  <a:lnTo>
                    <a:pt x="744" y="584"/>
                  </a:lnTo>
                  <a:lnTo>
                    <a:pt x="744" y="587"/>
                  </a:lnTo>
                  <a:lnTo>
                    <a:pt x="742" y="587"/>
                  </a:lnTo>
                  <a:lnTo>
                    <a:pt x="742" y="589"/>
                  </a:lnTo>
                  <a:lnTo>
                    <a:pt x="739" y="589"/>
                  </a:lnTo>
                  <a:lnTo>
                    <a:pt x="737" y="589"/>
                  </a:lnTo>
                  <a:lnTo>
                    <a:pt x="737" y="591"/>
                  </a:lnTo>
                  <a:lnTo>
                    <a:pt x="735" y="591"/>
                  </a:lnTo>
                  <a:lnTo>
                    <a:pt x="735" y="594"/>
                  </a:lnTo>
                  <a:lnTo>
                    <a:pt x="732" y="594"/>
                  </a:lnTo>
                  <a:lnTo>
                    <a:pt x="730" y="594"/>
                  </a:lnTo>
                  <a:lnTo>
                    <a:pt x="730" y="591"/>
                  </a:lnTo>
                  <a:lnTo>
                    <a:pt x="727" y="591"/>
                  </a:lnTo>
                  <a:lnTo>
                    <a:pt x="725" y="594"/>
                  </a:lnTo>
                  <a:lnTo>
                    <a:pt x="725" y="596"/>
                  </a:lnTo>
                  <a:lnTo>
                    <a:pt x="723" y="596"/>
                  </a:lnTo>
                  <a:lnTo>
                    <a:pt x="723" y="598"/>
                  </a:lnTo>
                  <a:lnTo>
                    <a:pt x="720" y="598"/>
                  </a:lnTo>
                  <a:lnTo>
                    <a:pt x="720" y="601"/>
                  </a:lnTo>
                  <a:lnTo>
                    <a:pt x="718" y="601"/>
                  </a:lnTo>
                  <a:lnTo>
                    <a:pt x="718" y="603"/>
                  </a:lnTo>
                  <a:lnTo>
                    <a:pt x="716" y="606"/>
                  </a:lnTo>
                  <a:lnTo>
                    <a:pt x="713" y="606"/>
                  </a:lnTo>
                  <a:lnTo>
                    <a:pt x="711" y="606"/>
                  </a:lnTo>
                  <a:lnTo>
                    <a:pt x="711" y="608"/>
                  </a:lnTo>
                  <a:lnTo>
                    <a:pt x="709" y="608"/>
                  </a:lnTo>
                  <a:lnTo>
                    <a:pt x="706" y="608"/>
                  </a:lnTo>
                  <a:lnTo>
                    <a:pt x="706" y="610"/>
                  </a:lnTo>
                  <a:lnTo>
                    <a:pt x="704" y="610"/>
                  </a:lnTo>
                  <a:lnTo>
                    <a:pt x="704" y="613"/>
                  </a:lnTo>
                  <a:lnTo>
                    <a:pt x="704" y="615"/>
                  </a:lnTo>
                  <a:lnTo>
                    <a:pt x="704" y="617"/>
                  </a:lnTo>
                  <a:lnTo>
                    <a:pt x="704" y="620"/>
                  </a:lnTo>
                  <a:lnTo>
                    <a:pt x="702" y="620"/>
                  </a:lnTo>
                  <a:lnTo>
                    <a:pt x="699" y="620"/>
                  </a:lnTo>
                  <a:lnTo>
                    <a:pt x="699" y="622"/>
                  </a:lnTo>
                  <a:lnTo>
                    <a:pt x="697" y="622"/>
                  </a:lnTo>
                  <a:lnTo>
                    <a:pt x="695" y="622"/>
                  </a:lnTo>
                  <a:lnTo>
                    <a:pt x="695" y="624"/>
                  </a:lnTo>
                  <a:lnTo>
                    <a:pt x="695" y="627"/>
                  </a:lnTo>
                  <a:lnTo>
                    <a:pt x="695" y="629"/>
                  </a:lnTo>
                  <a:lnTo>
                    <a:pt x="695" y="631"/>
                  </a:lnTo>
                  <a:lnTo>
                    <a:pt x="695" y="634"/>
                  </a:lnTo>
                  <a:lnTo>
                    <a:pt x="695" y="636"/>
                  </a:lnTo>
                  <a:lnTo>
                    <a:pt x="697" y="636"/>
                  </a:lnTo>
                  <a:lnTo>
                    <a:pt x="697" y="639"/>
                  </a:lnTo>
                  <a:lnTo>
                    <a:pt x="697" y="641"/>
                  </a:lnTo>
                  <a:lnTo>
                    <a:pt x="697" y="643"/>
                  </a:lnTo>
                  <a:lnTo>
                    <a:pt x="697" y="646"/>
                  </a:lnTo>
                  <a:lnTo>
                    <a:pt x="695" y="646"/>
                  </a:lnTo>
                  <a:lnTo>
                    <a:pt x="695" y="648"/>
                  </a:lnTo>
                  <a:lnTo>
                    <a:pt x="685" y="657"/>
                  </a:lnTo>
                  <a:lnTo>
                    <a:pt x="683" y="660"/>
                  </a:lnTo>
                  <a:lnTo>
                    <a:pt x="680" y="660"/>
                  </a:lnTo>
                  <a:lnTo>
                    <a:pt x="678" y="660"/>
                  </a:lnTo>
                  <a:lnTo>
                    <a:pt x="676" y="657"/>
                  </a:lnTo>
                  <a:lnTo>
                    <a:pt x="673" y="657"/>
                  </a:lnTo>
                  <a:lnTo>
                    <a:pt x="673" y="655"/>
                  </a:lnTo>
                  <a:lnTo>
                    <a:pt x="671" y="655"/>
                  </a:lnTo>
                  <a:lnTo>
                    <a:pt x="671" y="653"/>
                  </a:lnTo>
                  <a:lnTo>
                    <a:pt x="669" y="653"/>
                  </a:lnTo>
                  <a:lnTo>
                    <a:pt x="666" y="653"/>
                  </a:lnTo>
                  <a:lnTo>
                    <a:pt x="664" y="653"/>
                  </a:lnTo>
                  <a:lnTo>
                    <a:pt x="662" y="653"/>
                  </a:lnTo>
                  <a:lnTo>
                    <a:pt x="659" y="653"/>
                  </a:lnTo>
                  <a:lnTo>
                    <a:pt x="657" y="653"/>
                  </a:lnTo>
                  <a:lnTo>
                    <a:pt x="654" y="653"/>
                  </a:lnTo>
                  <a:lnTo>
                    <a:pt x="652" y="653"/>
                  </a:lnTo>
                  <a:lnTo>
                    <a:pt x="650" y="653"/>
                  </a:lnTo>
                  <a:lnTo>
                    <a:pt x="647" y="653"/>
                  </a:lnTo>
                  <a:lnTo>
                    <a:pt x="647" y="650"/>
                  </a:lnTo>
                  <a:lnTo>
                    <a:pt x="645" y="650"/>
                  </a:lnTo>
                  <a:lnTo>
                    <a:pt x="643" y="650"/>
                  </a:lnTo>
                  <a:lnTo>
                    <a:pt x="643" y="653"/>
                  </a:lnTo>
                  <a:lnTo>
                    <a:pt x="640" y="653"/>
                  </a:lnTo>
                  <a:lnTo>
                    <a:pt x="640" y="655"/>
                  </a:lnTo>
                  <a:lnTo>
                    <a:pt x="640" y="657"/>
                  </a:lnTo>
                  <a:lnTo>
                    <a:pt x="638" y="657"/>
                  </a:lnTo>
                  <a:lnTo>
                    <a:pt x="638" y="660"/>
                  </a:lnTo>
                  <a:lnTo>
                    <a:pt x="636" y="660"/>
                  </a:lnTo>
                  <a:lnTo>
                    <a:pt x="636" y="662"/>
                  </a:lnTo>
                  <a:lnTo>
                    <a:pt x="633" y="662"/>
                  </a:lnTo>
                  <a:lnTo>
                    <a:pt x="633" y="664"/>
                  </a:lnTo>
                  <a:lnTo>
                    <a:pt x="633" y="667"/>
                  </a:lnTo>
                  <a:lnTo>
                    <a:pt x="631" y="667"/>
                  </a:lnTo>
                  <a:lnTo>
                    <a:pt x="631" y="669"/>
                  </a:lnTo>
                  <a:lnTo>
                    <a:pt x="629" y="672"/>
                  </a:lnTo>
                  <a:lnTo>
                    <a:pt x="629" y="674"/>
                  </a:lnTo>
                  <a:lnTo>
                    <a:pt x="626" y="674"/>
                  </a:lnTo>
                  <a:lnTo>
                    <a:pt x="626" y="676"/>
                  </a:lnTo>
                  <a:lnTo>
                    <a:pt x="626" y="679"/>
                  </a:lnTo>
                  <a:lnTo>
                    <a:pt x="629" y="679"/>
                  </a:lnTo>
                  <a:lnTo>
                    <a:pt x="629" y="681"/>
                  </a:lnTo>
                  <a:lnTo>
                    <a:pt x="629" y="683"/>
                  </a:lnTo>
                  <a:lnTo>
                    <a:pt x="629" y="686"/>
                  </a:lnTo>
                  <a:lnTo>
                    <a:pt x="629" y="688"/>
                  </a:lnTo>
                  <a:lnTo>
                    <a:pt x="629" y="690"/>
                  </a:lnTo>
                  <a:lnTo>
                    <a:pt x="626" y="690"/>
                  </a:lnTo>
                  <a:lnTo>
                    <a:pt x="629" y="690"/>
                  </a:lnTo>
                  <a:lnTo>
                    <a:pt x="629" y="693"/>
                  </a:lnTo>
                  <a:lnTo>
                    <a:pt x="629" y="695"/>
                  </a:lnTo>
                  <a:lnTo>
                    <a:pt x="629" y="697"/>
                  </a:lnTo>
                  <a:lnTo>
                    <a:pt x="631" y="697"/>
                  </a:lnTo>
                  <a:lnTo>
                    <a:pt x="631" y="700"/>
                  </a:lnTo>
                  <a:lnTo>
                    <a:pt x="631" y="702"/>
                  </a:lnTo>
                  <a:lnTo>
                    <a:pt x="631" y="704"/>
                  </a:lnTo>
                  <a:lnTo>
                    <a:pt x="631" y="707"/>
                  </a:lnTo>
                  <a:lnTo>
                    <a:pt x="631" y="709"/>
                  </a:lnTo>
                  <a:lnTo>
                    <a:pt x="633" y="709"/>
                  </a:lnTo>
                  <a:lnTo>
                    <a:pt x="633" y="712"/>
                  </a:lnTo>
                  <a:lnTo>
                    <a:pt x="636" y="712"/>
                  </a:lnTo>
                  <a:lnTo>
                    <a:pt x="636" y="714"/>
                  </a:lnTo>
                  <a:lnTo>
                    <a:pt x="636" y="716"/>
                  </a:lnTo>
                  <a:lnTo>
                    <a:pt x="638" y="716"/>
                  </a:lnTo>
                  <a:lnTo>
                    <a:pt x="638" y="719"/>
                  </a:lnTo>
                  <a:lnTo>
                    <a:pt x="640" y="719"/>
                  </a:lnTo>
                  <a:lnTo>
                    <a:pt x="643" y="719"/>
                  </a:lnTo>
                  <a:lnTo>
                    <a:pt x="643" y="721"/>
                  </a:lnTo>
                  <a:lnTo>
                    <a:pt x="645" y="721"/>
                  </a:lnTo>
                  <a:lnTo>
                    <a:pt x="645" y="723"/>
                  </a:lnTo>
                  <a:lnTo>
                    <a:pt x="645" y="726"/>
                  </a:lnTo>
                  <a:lnTo>
                    <a:pt x="647" y="726"/>
                  </a:lnTo>
                  <a:lnTo>
                    <a:pt x="647" y="728"/>
                  </a:lnTo>
                  <a:lnTo>
                    <a:pt x="650" y="728"/>
                  </a:lnTo>
                  <a:lnTo>
                    <a:pt x="650" y="730"/>
                  </a:lnTo>
                  <a:lnTo>
                    <a:pt x="652" y="730"/>
                  </a:lnTo>
                  <a:lnTo>
                    <a:pt x="654" y="730"/>
                  </a:lnTo>
                  <a:lnTo>
                    <a:pt x="657" y="730"/>
                  </a:lnTo>
                  <a:lnTo>
                    <a:pt x="657" y="733"/>
                  </a:lnTo>
                  <a:lnTo>
                    <a:pt x="659" y="733"/>
                  </a:lnTo>
                  <a:lnTo>
                    <a:pt x="659" y="735"/>
                  </a:lnTo>
                  <a:lnTo>
                    <a:pt x="662" y="735"/>
                  </a:lnTo>
                  <a:lnTo>
                    <a:pt x="664" y="735"/>
                  </a:lnTo>
                  <a:lnTo>
                    <a:pt x="666" y="735"/>
                  </a:lnTo>
                  <a:lnTo>
                    <a:pt x="669" y="735"/>
                  </a:lnTo>
                  <a:lnTo>
                    <a:pt x="669" y="737"/>
                  </a:lnTo>
                  <a:lnTo>
                    <a:pt x="671" y="737"/>
                  </a:lnTo>
                  <a:lnTo>
                    <a:pt x="673" y="737"/>
                  </a:lnTo>
                  <a:lnTo>
                    <a:pt x="676" y="737"/>
                  </a:lnTo>
                  <a:lnTo>
                    <a:pt x="678" y="737"/>
                  </a:lnTo>
                  <a:lnTo>
                    <a:pt x="680" y="737"/>
                  </a:lnTo>
                  <a:lnTo>
                    <a:pt x="683" y="737"/>
                  </a:lnTo>
                  <a:lnTo>
                    <a:pt x="690" y="742"/>
                  </a:lnTo>
                  <a:lnTo>
                    <a:pt x="692" y="745"/>
                  </a:lnTo>
                  <a:lnTo>
                    <a:pt x="695" y="745"/>
                  </a:lnTo>
                  <a:lnTo>
                    <a:pt x="697" y="745"/>
                  </a:lnTo>
                  <a:lnTo>
                    <a:pt x="699" y="745"/>
                  </a:lnTo>
                  <a:lnTo>
                    <a:pt x="699" y="747"/>
                  </a:lnTo>
                  <a:lnTo>
                    <a:pt x="702" y="747"/>
                  </a:lnTo>
                  <a:lnTo>
                    <a:pt x="704" y="747"/>
                  </a:lnTo>
                  <a:lnTo>
                    <a:pt x="706" y="747"/>
                  </a:lnTo>
                  <a:lnTo>
                    <a:pt x="706" y="749"/>
                  </a:lnTo>
                  <a:lnTo>
                    <a:pt x="709" y="749"/>
                  </a:lnTo>
                  <a:lnTo>
                    <a:pt x="716" y="749"/>
                  </a:lnTo>
                  <a:lnTo>
                    <a:pt x="718" y="749"/>
                  </a:lnTo>
                  <a:lnTo>
                    <a:pt x="720" y="749"/>
                  </a:lnTo>
                  <a:lnTo>
                    <a:pt x="723" y="749"/>
                  </a:lnTo>
                  <a:lnTo>
                    <a:pt x="725" y="749"/>
                  </a:lnTo>
                  <a:lnTo>
                    <a:pt x="725" y="752"/>
                  </a:lnTo>
                  <a:lnTo>
                    <a:pt x="727" y="752"/>
                  </a:lnTo>
                  <a:lnTo>
                    <a:pt x="730" y="752"/>
                  </a:lnTo>
                  <a:lnTo>
                    <a:pt x="732" y="752"/>
                  </a:lnTo>
                  <a:lnTo>
                    <a:pt x="732" y="754"/>
                  </a:lnTo>
                  <a:lnTo>
                    <a:pt x="732" y="752"/>
                  </a:lnTo>
                  <a:lnTo>
                    <a:pt x="735" y="752"/>
                  </a:lnTo>
                  <a:lnTo>
                    <a:pt x="735" y="754"/>
                  </a:lnTo>
                  <a:lnTo>
                    <a:pt x="737" y="754"/>
                  </a:lnTo>
                  <a:lnTo>
                    <a:pt x="739" y="754"/>
                  </a:lnTo>
                  <a:lnTo>
                    <a:pt x="742" y="754"/>
                  </a:lnTo>
                  <a:lnTo>
                    <a:pt x="742" y="752"/>
                  </a:lnTo>
                  <a:lnTo>
                    <a:pt x="742" y="754"/>
                  </a:lnTo>
                  <a:lnTo>
                    <a:pt x="744" y="754"/>
                  </a:lnTo>
                  <a:lnTo>
                    <a:pt x="746" y="754"/>
                  </a:lnTo>
                  <a:lnTo>
                    <a:pt x="746" y="756"/>
                  </a:lnTo>
                  <a:lnTo>
                    <a:pt x="749" y="756"/>
                  </a:lnTo>
                  <a:lnTo>
                    <a:pt x="751" y="756"/>
                  </a:lnTo>
                  <a:lnTo>
                    <a:pt x="751" y="754"/>
                  </a:lnTo>
                  <a:lnTo>
                    <a:pt x="751" y="752"/>
                  </a:lnTo>
                  <a:lnTo>
                    <a:pt x="753" y="752"/>
                  </a:lnTo>
                  <a:lnTo>
                    <a:pt x="753" y="754"/>
                  </a:lnTo>
                  <a:lnTo>
                    <a:pt x="756" y="754"/>
                  </a:lnTo>
                  <a:lnTo>
                    <a:pt x="758" y="754"/>
                  </a:lnTo>
                  <a:lnTo>
                    <a:pt x="760" y="754"/>
                  </a:lnTo>
                  <a:lnTo>
                    <a:pt x="763" y="754"/>
                  </a:lnTo>
                  <a:lnTo>
                    <a:pt x="765" y="754"/>
                  </a:lnTo>
                  <a:lnTo>
                    <a:pt x="768" y="754"/>
                  </a:lnTo>
                  <a:lnTo>
                    <a:pt x="770" y="754"/>
                  </a:lnTo>
                  <a:lnTo>
                    <a:pt x="772" y="756"/>
                  </a:lnTo>
                  <a:lnTo>
                    <a:pt x="775" y="756"/>
                  </a:lnTo>
                  <a:lnTo>
                    <a:pt x="777" y="754"/>
                  </a:lnTo>
                  <a:lnTo>
                    <a:pt x="779" y="754"/>
                  </a:lnTo>
                  <a:lnTo>
                    <a:pt x="782" y="754"/>
                  </a:lnTo>
                  <a:lnTo>
                    <a:pt x="784" y="756"/>
                  </a:lnTo>
                  <a:lnTo>
                    <a:pt x="786" y="756"/>
                  </a:lnTo>
                  <a:lnTo>
                    <a:pt x="789" y="756"/>
                  </a:lnTo>
                  <a:lnTo>
                    <a:pt x="791" y="756"/>
                  </a:lnTo>
                  <a:lnTo>
                    <a:pt x="793" y="756"/>
                  </a:lnTo>
                  <a:lnTo>
                    <a:pt x="796" y="756"/>
                  </a:lnTo>
                  <a:lnTo>
                    <a:pt x="798" y="756"/>
                  </a:lnTo>
                  <a:lnTo>
                    <a:pt x="801" y="756"/>
                  </a:lnTo>
                  <a:lnTo>
                    <a:pt x="803" y="756"/>
                  </a:lnTo>
                  <a:lnTo>
                    <a:pt x="805" y="756"/>
                  </a:lnTo>
                  <a:lnTo>
                    <a:pt x="808" y="756"/>
                  </a:lnTo>
                  <a:lnTo>
                    <a:pt x="808" y="754"/>
                  </a:lnTo>
                  <a:lnTo>
                    <a:pt x="810" y="754"/>
                  </a:lnTo>
                  <a:lnTo>
                    <a:pt x="812" y="756"/>
                  </a:lnTo>
                  <a:lnTo>
                    <a:pt x="815" y="756"/>
                  </a:lnTo>
                  <a:lnTo>
                    <a:pt x="817" y="756"/>
                  </a:lnTo>
                  <a:lnTo>
                    <a:pt x="819" y="756"/>
                  </a:lnTo>
                  <a:lnTo>
                    <a:pt x="822" y="756"/>
                  </a:lnTo>
                  <a:lnTo>
                    <a:pt x="824" y="756"/>
                  </a:lnTo>
                  <a:lnTo>
                    <a:pt x="824" y="759"/>
                  </a:lnTo>
                  <a:lnTo>
                    <a:pt x="826" y="759"/>
                  </a:lnTo>
                  <a:lnTo>
                    <a:pt x="829" y="759"/>
                  </a:lnTo>
                  <a:lnTo>
                    <a:pt x="831" y="759"/>
                  </a:lnTo>
                  <a:lnTo>
                    <a:pt x="833" y="759"/>
                  </a:lnTo>
                  <a:lnTo>
                    <a:pt x="833" y="761"/>
                  </a:lnTo>
                  <a:lnTo>
                    <a:pt x="836" y="761"/>
                  </a:lnTo>
                  <a:lnTo>
                    <a:pt x="838" y="761"/>
                  </a:lnTo>
                  <a:lnTo>
                    <a:pt x="841" y="761"/>
                  </a:lnTo>
                  <a:lnTo>
                    <a:pt x="841" y="763"/>
                  </a:lnTo>
                  <a:lnTo>
                    <a:pt x="843" y="763"/>
                  </a:lnTo>
                  <a:lnTo>
                    <a:pt x="845" y="763"/>
                  </a:lnTo>
                  <a:lnTo>
                    <a:pt x="848" y="763"/>
                  </a:lnTo>
                  <a:lnTo>
                    <a:pt x="848" y="761"/>
                  </a:lnTo>
                  <a:lnTo>
                    <a:pt x="848" y="763"/>
                  </a:lnTo>
                  <a:lnTo>
                    <a:pt x="850" y="763"/>
                  </a:lnTo>
                  <a:lnTo>
                    <a:pt x="852" y="763"/>
                  </a:lnTo>
                  <a:lnTo>
                    <a:pt x="852" y="766"/>
                  </a:lnTo>
                  <a:lnTo>
                    <a:pt x="855" y="766"/>
                  </a:lnTo>
                  <a:lnTo>
                    <a:pt x="855" y="768"/>
                  </a:lnTo>
                  <a:lnTo>
                    <a:pt x="857" y="768"/>
                  </a:lnTo>
                  <a:lnTo>
                    <a:pt x="857" y="770"/>
                  </a:lnTo>
                  <a:lnTo>
                    <a:pt x="859" y="770"/>
                  </a:lnTo>
                  <a:lnTo>
                    <a:pt x="862" y="770"/>
                  </a:lnTo>
                  <a:lnTo>
                    <a:pt x="862" y="773"/>
                  </a:lnTo>
                  <a:lnTo>
                    <a:pt x="864" y="773"/>
                  </a:lnTo>
                  <a:lnTo>
                    <a:pt x="866" y="773"/>
                  </a:lnTo>
                  <a:lnTo>
                    <a:pt x="866" y="775"/>
                  </a:lnTo>
                  <a:lnTo>
                    <a:pt x="866" y="778"/>
                  </a:lnTo>
                  <a:lnTo>
                    <a:pt x="866" y="780"/>
                  </a:lnTo>
                  <a:lnTo>
                    <a:pt x="866" y="782"/>
                  </a:lnTo>
                  <a:lnTo>
                    <a:pt x="869" y="782"/>
                  </a:lnTo>
                  <a:lnTo>
                    <a:pt x="869" y="785"/>
                  </a:lnTo>
                  <a:lnTo>
                    <a:pt x="869" y="787"/>
                  </a:lnTo>
                  <a:lnTo>
                    <a:pt x="871" y="787"/>
                  </a:lnTo>
                  <a:lnTo>
                    <a:pt x="871" y="789"/>
                  </a:lnTo>
                  <a:lnTo>
                    <a:pt x="871" y="792"/>
                  </a:lnTo>
                  <a:lnTo>
                    <a:pt x="871" y="794"/>
                  </a:lnTo>
                  <a:lnTo>
                    <a:pt x="871" y="796"/>
                  </a:lnTo>
                  <a:lnTo>
                    <a:pt x="869" y="796"/>
                  </a:lnTo>
                  <a:lnTo>
                    <a:pt x="869" y="799"/>
                  </a:lnTo>
                  <a:lnTo>
                    <a:pt x="869" y="801"/>
                  </a:lnTo>
                  <a:lnTo>
                    <a:pt x="869" y="803"/>
                  </a:lnTo>
                  <a:lnTo>
                    <a:pt x="866" y="803"/>
                  </a:lnTo>
                  <a:lnTo>
                    <a:pt x="866" y="806"/>
                  </a:lnTo>
                  <a:lnTo>
                    <a:pt x="864" y="806"/>
                  </a:lnTo>
                  <a:lnTo>
                    <a:pt x="862" y="806"/>
                  </a:lnTo>
                  <a:lnTo>
                    <a:pt x="862" y="808"/>
                  </a:lnTo>
                  <a:lnTo>
                    <a:pt x="862" y="810"/>
                  </a:lnTo>
                  <a:lnTo>
                    <a:pt x="859" y="810"/>
                  </a:lnTo>
                  <a:lnTo>
                    <a:pt x="859" y="813"/>
                  </a:lnTo>
                  <a:lnTo>
                    <a:pt x="859" y="818"/>
                  </a:lnTo>
                  <a:lnTo>
                    <a:pt x="859" y="820"/>
                  </a:lnTo>
                  <a:lnTo>
                    <a:pt x="857" y="825"/>
                  </a:lnTo>
                  <a:lnTo>
                    <a:pt x="855" y="825"/>
                  </a:lnTo>
                  <a:lnTo>
                    <a:pt x="852" y="825"/>
                  </a:lnTo>
                  <a:lnTo>
                    <a:pt x="852" y="827"/>
                  </a:lnTo>
                  <a:lnTo>
                    <a:pt x="852" y="829"/>
                  </a:lnTo>
                  <a:lnTo>
                    <a:pt x="855" y="829"/>
                  </a:lnTo>
                  <a:lnTo>
                    <a:pt x="855" y="832"/>
                  </a:lnTo>
                  <a:lnTo>
                    <a:pt x="855" y="834"/>
                  </a:lnTo>
                  <a:lnTo>
                    <a:pt x="852" y="834"/>
                  </a:lnTo>
                  <a:lnTo>
                    <a:pt x="850" y="834"/>
                  </a:lnTo>
                  <a:lnTo>
                    <a:pt x="848" y="834"/>
                  </a:lnTo>
                  <a:lnTo>
                    <a:pt x="848" y="836"/>
                  </a:lnTo>
                  <a:lnTo>
                    <a:pt x="848" y="839"/>
                  </a:lnTo>
                  <a:lnTo>
                    <a:pt x="848" y="841"/>
                  </a:lnTo>
                  <a:lnTo>
                    <a:pt x="845" y="841"/>
                  </a:lnTo>
                  <a:lnTo>
                    <a:pt x="843" y="841"/>
                  </a:lnTo>
                  <a:lnTo>
                    <a:pt x="841" y="841"/>
                  </a:lnTo>
                  <a:lnTo>
                    <a:pt x="838" y="841"/>
                  </a:lnTo>
                  <a:lnTo>
                    <a:pt x="838" y="843"/>
                  </a:lnTo>
                  <a:lnTo>
                    <a:pt x="836" y="846"/>
                  </a:lnTo>
                  <a:lnTo>
                    <a:pt x="836" y="848"/>
                  </a:lnTo>
                  <a:lnTo>
                    <a:pt x="836" y="851"/>
                  </a:lnTo>
                  <a:lnTo>
                    <a:pt x="836" y="853"/>
                  </a:lnTo>
                  <a:lnTo>
                    <a:pt x="833" y="853"/>
                  </a:lnTo>
                  <a:lnTo>
                    <a:pt x="833" y="855"/>
                  </a:lnTo>
                  <a:lnTo>
                    <a:pt x="831" y="855"/>
                  </a:lnTo>
                  <a:lnTo>
                    <a:pt x="829" y="855"/>
                  </a:lnTo>
                  <a:lnTo>
                    <a:pt x="829" y="858"/>
                  </a:lnTo>
                  <a:lnTo>
                    <a:pt x="829" y="860"/>
                  </a:lnTo>
                  <a:lnTo>
                    <a:pt x="829" y="862"/>
                  </a:lnTo>
                  <a:lnTo>
                    <a:pt x="826" y="862"/>
                  </a:lnTo>
                  <a:lnTo>
                    <a:pt x="824" y="862"/>
                  </a:lnTo>
                  <a:lnTo>
                    <a:pt x="824" y="865"/>
                  </a:lnTo>
                  <a:lnTo>
                    <a:pt x="822" y="865"/>
                  </a:lnTo>
                  <a:lnTo>
                    <a:pt x="822" y="867"/>
                  </a:lnTo>
                  <a:lnTo>
                    <a:pt x="822" y="869"/>
                  </a:lnTo>
                  <a:lnTo>
                    <a:pt x="822" y="872"/>
                  </a:lnTo>
                  <a:lnTo>
                    <a:pt x="824" y="872"/>
                  </a:lnTo>
                  <a:lnTo>
                    <a:pt x="822" y="874"/>
                  </a:lnTo>
                  <a:lnTo>
                    <a:pt x="822" y="876"/>
                  </a:lnTo>
                  <a:lnTo>
                    <a:pt x="819" y="876"/>
                  </a:lnTo>
                  <a:lnTo>
                    <a:pt x="819" y="879"/>
                  </a:lnTo>
                  <a:lnTo>
                    <a:pt x="819" y="881"/>
                  </a:lnTo>
                  <a:lnTo>
                    <a:pt x="817" y="884"/>
                  </a:lnTo>
                  <a:lnTo>
                    <a:pt x="815" y="886"/>
                  </a:lnTo>
                  <a:lnTo>
                    <a:pt x="812" y="888"/>
                  </a:lnTo>
                  <a:lnTo>
                    <a:pt x="810" y="891"/>
                  </a:lnTo>
                  <a:lnTo>
                    <a:pt x="808" y="891"/>
                  </a:lnTo>
                  <a:lnTo>
                    <a:pt x="808" y="893"/>
                  </a:lnTo>
                  <a:lnTo>
                    <a:pt x="805" y="893"/>
                  </a:lnTo>
                  <a:lnTo>
                    <a:pt x="805" y="895"/>
                  </a:lnTo>
                  <a:lnTo>
                    <a:pt x="803" y="893"/>
                  </a:lnTo>
                  <a:lnTo>
                    <a:pt x="803" y="888"/>
                  </a:lnTo>
                  <a:lnTo>
                    <a:pt x="803" y="884"/>
                  </a:lnTo>
                  <a:lnTo>
                    <a:pt x="801" y="881"/>
                  </a:lnTo>
                  <a:lnTo>
                    <a:pt x="801" y="876"/>
                  </a:lnTo>
                  <a:lnTo>
                    <a:pt x="798" y="869"/>
                  </a:lnTo>
                  <a:lnTo>
                    <a:pt x="798" y="865"/>
                  </a:lnTo>
                  <a:lnTo>
                    <a:pt x="796" y="860"/>
                  </a:lnTo>
                  <a:lnTo>
                    <a:pt x="796" y="858"/>
                  </a:lnTo>
                  <a:lnTo>
                    <a:pt x="791" y="829"/>
                  </a:lnTo>
                  <a:lnTo>
                    <a:pt x="716" y="827"/>
                  </a:lnTo>
                  <a:lnTo>
                    <a:pt x="713" y="822"/>
                  </a:lnTo>
                  <a:lnTo>
                    <a:pt x="713" y="808"/>
                  </a:lnTo>
                  <a:lnTo>
                    <a:pt x="713" y="806"/>
                  </a:lnTo>
                  <a:lnTo>
                    <a:pt x="713" y="801"/>
                  </a:lnTo>
                  <a:lnTo>
                    <a:pt x="713" y="796"/>
                  </a:lnTo>
                  <a:lnTo>
                    <a:pt x="713" y="787"/>
                  </a:lnTo>
                  <a:lnTo>
                    <a:pt x="711" y="785"/>
                  </a:lnTo>
                  <a:lnTo>
                    <a:pt x="706" y="782"/>
                  </a:lnTo>
                  <a:lnTo>
                    <a:pt x="704" y="780"/>
                  </a:lnTo>
                  <a:lnTo>
                    <a:pt x="702" y="778"/>
                  </a:lnTo>
                  <a:lnTo>
                    <a:pt x="690" y="766"/>
                  </a:lnTo>
                  <a:lnTo>
                    <a:pt x="683" y="761"/>
                  </a:lnTo>
                  <a:lnTo>
                    <a:pt x="678" y="754"/>
                  </a:lnTo>
                  <a:lnTo>
                    <a:pt x="671" y="747"/>
                  </a:lnTo>
                  <a:lnTo>
                    <a:pt x="669" y="747"/>
                  </a:lnTo>
                  <a:lnTo>
                    <a:pt x="666" y="749"/>
                  </a:lnTo>
                  <a:lnTo>
                    <a:pt x="664" y="752"/>
                  </a:lnTo>
                  <a:lnTo>
                    <a:pt x="662" y="759"/>
                  </a:lnTo>
                  <a:lnTo>
                    <a:pt x="659" y="761"/>
                  </a:lnTo>
                  <a:lnTo>
                    <a:pt x="652" y="775"/>
                  </a:lnTo>
                  <a:lnTo>
                    <a:pt x="650" y="778"/>
                  </a:lnTo>
                  <a:lnTo>
                    <a:pt x="643" y="787"/>
                  </a:lnTo>
                  <a:lnTo>
                    <a:pt x="638" y="796"/>
                  </a:lnTo>
                  <a:lnTo>
                    <a:pt x="638" y="799"/>
                  </a:lnTo>
                  <a:lnTo>
                    <a:pt x="631" y="808"/>
                  </a:lnTo>
                  <a:lnTo>
                    <a:pt x="626" y="815"/>
                  </a:lnTo>
                  <a:lnTo>
                    <a:pt x="626" y="813"/>
                  </a:lnTo>
                  <a:lnTo>
                    <a:pt x="624" y="810"/>
                  </a:lnTo>
                  <a:lnTo>
                    <a:pt x="610" y="803"/>
                  </a:lnTo>
                  <a:lnTo>
                    <a:pt x="600" y="799"/>
                  </a:lnTo>
                  <a:lnTo>
                    <a:pt x="598" y="796"/>
                  </a:lnTo>
                  <a:lnTo>
                    <a:pt x="596" y="806"/>
                  </a:lnTo>
                  <a:lnTo>
                    <a:pt x="593" y="810"/>
                  </a:lnTo>
                  <a:lnTo>
                    <a:pt x="591" y="818"/>
                  </a:lnTo>
                  <a:lnTo>
                    <a:pt x="591" y="820"/>
                  </a:lnTo>
                  <a:lnTo>
                    <a:pt x="593" y="822"/>
                  </a:lnTo>
                  <a:lnTo>
                    <a:pt x="607" y="832"/>
                  </a:lnTo>
                  <a:lnTo>
                    <a:pt x="610" y="834"/>
                  </a:lnTo>
                  <a:lnTo>
                    <a:pt x="607" y="839"/>
                  </a:lnTo>
                  <a:lnTo>
                    <a:pt x="605" y="843"/>
                  </a:lnTo>
                  <a:lnTo>
                    <a:pt x="603" y="848"/>
                  </a:lnTo>
                  <a:lnTo>
                    <a:pt x="600" y="855"/>
                  </a:lnTo>
                  <a:lnTo>
                    <a:pt x="598" y="860"/>
                  </a:lnTo>
                  <a:lnTo>
                    <a:pt x="593" y="867"/>
                  </a:lnTo>
                  <a:lnTo>
                    <a:pt x="593" y="869"/>
                  </a:lnTo>
                  <a:lnTo>
                    <a:pt x="589" y="879"/>
                  </a:lnTo>
                  <a:lnTo>
                    <a:pt x="586" y="879"/>
                  </a:lnTo>
                  <a:lnTo>
                    <a:pt x="579" y="879"/>
                  </a:lnTo>
                  <a:lnTo>
                    <a:pt x="574" y="876"/>
                  </a:lnTo>
                  <a:lnTo>
                    <a:pt x="572" y="876"/>
                  </a:lnTo>
                  <a:lnTo>
                    <a:pt x="567" y="879"/>
                  </a:lnTo>
                  <a:lnTo>
                    <a:pt x="563" y="879"/>
                  </a:lnTo>
                  <a:lnTo>
                    <a:pt x="560" y="876"/>
                  </a:lnTo>
                  <a:lnTo>
                    <a:pt x="556" y="872"/>
                  </a:lnTo>
                  <a:lnTo>
                    <a:pt x="556" y="867"/>
                  </a:lnTo>
                  <a:lnTo>
                    <a:pt x="551" y="862"/>
                  </a:lnTo>
                  <a:lnTo>
                    <a:pt x="548" y="860"/>
                  </a:lnTo>
                  <a:lnTo>
                    <a:pt x="544" y="862"/>
                  </a:lnTo>
                  <a:lnTo>
                    <a:pt x="537" y="865"/>
                  </a:lnTo>
                  <a:lnTo>
                    <a:pt x="534" y="865"/>
                  </a:lnTo>
                  <a:lnTo>
                    <a:pt x="532" y="865"/>
                  </a:lnTo>
                  <a:lnTo>
                    <a:pt x="530" y="865"/>
                  </a:lnTo>
                  <a:lnTo>
                    <a:pt x="527" y="865"/>
                  </a:lnTo>
                  <a:lnTo>
                    <a:pt x="527" y="869"/>
                  </a:lnTo>
                  <a:lnTo>
                    <a:pt x="527" y="876"/>
                  </a:lnTo>
                  <a:lnTo>
                    <a:pt x="530" y="884"/>
                  </a:lnTo>
                  <a:lnTo>
                    <a:pt x="530" y="895"/>
                  </a:lnTo>
                  <a:lnTo>
                    <a:pt x="530" y="898"/>
                  </a:lnTo>
                  <a:lnTo>
                    <a:pt x="530" y="902"/>
                  </a:lnTo>
                  <a:lnTo>
                    <a:pt x="530" y="907"/>
                  </a:lnTo>
                  <a:lnTo>
                    <a:pt x="532" y="909"/>
                  </a:lnTo>
                  <a:lnTo>
                    <a:pt x="532" y="924"/>
                  </a:lnTo>
                  <a:lnTo>
                    <a:pt x="534" y="935"/>
                  </a:lnTo>
                  <a:lnTo>
                    <a:pt x="534" y="947"/>
                  </a:lnTo>
                  <a:lnTo>
                    <a:pt x="537" y="952"/>
                  </a:lnTo>
                  <a:lnTo>
                    <a:pt x="539" y="957"/>
                  </a:lnTo>
                  <a:lnTo>
                    <a:pt x="544" y="961"/>
                  </a:lnTo>
                  <a:lnTo>
                    <a:pt x="544" y="964"/>
                  </a:lnTo>
                  <a:lnTo>
                    <a:pt x="548" y="971"/>
                  </a:lnTo>
                  <a:lnTo>
                    <a:pt x="551" y="975"/>
                  </a:lnTo>
                  <a:lnTo>
                    <a:pt x="556" y="982"/>
                  </a:lnTo>
                  <a:lnTo>
                    <a:pt x="558" y="985"/>
                  </a:lnTo>
                  <a:lnTo>
                    <a:pt x="560" y="990"/>
                  </a:lnTo>
                  <a:lnTo>
                    <a:pt x="565" y="997"/>
                  </a:lnTo>
                  <a:lnTo>
                    <a:pt x="567" y="999"/>
                  </a:lnTo>
                  <a:lnTo>
                    <a:pt x="572" y="1006"/>
                  </a:lnTo>
                  <a:lnTo>
                    <a:pt x="572" y="1008"/>
                  </a:lnTo>
                  <a:lnTo>
                    <a:pt x="574" y="1013"/>
                  </a:lnTo>
                  <a:lnTo>
                    <a:pt x="577" y="1013"/>
                  </a:lnTo>
                  <a:lnTo>
                    <a:pt x="584" y="1025"/>
                  </a:lnTo>
                  <a:lnTo>
                    <a:pt x="586" y="1030"/>
                  </a:lnTo>
                  <a:lnTo>
                    <a:pt x="586" y="1032"/>
                  </a:lnTo>
                  <a:lnTo>
                    <a:pt x="600" y="1044"/>
                  </a:lnTo>
                  <a:lnTo>
                    <a:pt x="617" y="1055"/>
                  </a:lnTo>
                  <a:lnTo>
                    <a:pt x="619" y="1055"/>
                  </a:lnTo>
                  <a:lnTo>
                    <a:pt x="619" y="1058"/>
                  </a:lnTo>
                  <a:lnTo>
                    <a:pt x="622" y="1058"/>
                  </a:lnTo>
                  <a:lnTo>
                    <a:pt x="622" y="1060"/>
                  </a:lnTo>
                  <a:lnTo>
                    <a:pt x="624" y="1060"/>
                  </a:lnTo>
                  <a:lnTo>
                    <a:pt x="624" y="1063"/>
                  </a:lnTo>
                  <a:lnTo>
                    <a:pt x="626" y="1063"/>
                  </a:lnTo>
                  <a:lnTo>
                    <a:pt x="626" y="1065"/>
                  </a:lnTo>
                  <a:lnTo>
                    <a:pt x="629" y="1065"/>
                  </a:lnTo>
                  <a:lnTo>
                    <a:pt x="629" y="1067"/>
                  </a:lnTo>
                  <a:lnTo>
                    <a:pt x="631" y="1067"/>
                  </a:lnTo>
                  <a:lnTo>
                    <a:pt x="631" y="1070"/>
                  </a:lnTo>
                  <a:lnTo>
                    <a:pt x="633" y="1070"/>
                  </a:lnTo>
                  <a:lnTo>
                    <a:pt x="633" y="1072"/>
                  </a:lnTo>
                  <a:lnTo>
                    <a:pt x="636" y="1074"/>
                  </a:lnTo>
                  <a:lnTo>
                    <a:pt x="636" y="1077"/>
                  </a:lnTo>
                  <a:lnTo>
                    <a:pt x="638" y="1077"/>
                  </a:lnTo>
                  <a:lnTo>
                    <a:pt x="638" y="1079"/>
                  </a:lnTo>
                  <a:lnTo>
                    <a:pt x="640" y="1079"/>
                  </a:lnTo>
                  <a:lnTo>
                    <a:pt x="640" y="1081"/>
                  </a:lnTo>
                  <a:lnTo>
                    <a:pt x="640" y="1084"/>
                  </a:lnTo>
                  <a:lnTo>
                    <a:pt x="643" y="1084"/>
                  </a:lnTo>
                  <a:lnTo>
                    <a:pt x="643" y="1086"/>
                  </a:lnTo>
                  <a:lnTo>
                    <a:pt x="643" y="1088"/>
                  </a:lnTo>
                  <a:lnTo>
                    <a:pt x="645" y="1088"/>
                  </a:lnTo>
                  <a:lnTo>
                    <a:pt x="645" y="1091"/>
                  </a:lnTo>
                  <a:lnTo>
                    <a:pt x="647" y="1093"/>
                  </a:lnTo>
                  <a:lnTo>
                    <a:pt x="647" y="1096"/>
                  </a:lnTo>
                  <a:lnTo>
                    <a:pt x="647" y="1098"/>
                  </a:lnTo>
                  <a:lnTo>
                    <a:pt x="650" y="1098"/>
                  </a:lnTo>
                  <a:lnTo>
                    <a:pt x="650" y="1100"/>
                  </a:lnTo>
                  <a:lnTo>
                    <a:pt x="650" y="1103"/>
                  </a:lnTo>
                  <a:lnTo>
                    <a:pt x="650" y="1105"/>
                  </a:lnTo>
                  <a:lnTo>
                    <a:pt x="652" y="1105"/>
                  </a:lnTo>
                  <a:lnTo>
                    <a:pt x="652" y="1107"/>
                  </a:lnTo>
                  <a:lnTo>
                    <a:pt x="654" y="1107"/>
                  </a:lnTo>
                  <a:lnTo>
                    <a:pt x="657" y="1107"/>
                  </a:lnTo>
                  <a:lnTo>
                    <a:pt x="659" y="1107"/>
                  </a:lnTo>
                  <a:lnTo>
                    <a:pt x="659" y="1105"/>
                  </a:lnTo>
                  <a:lnTo>
                    <a:pt x="662" y="1105"/>
                  </a:lnTo>
                  <a:lnTo>
                    <a:pt x="664" y="1105"/>
                  </a:lnTo>
                  <a:lnTo>
                    <a:pt x="666" y="1105"/>
                  </a:lnTo>
                  <a:lnTo>
                    <a:pt x="669" y="1105"/>
                  </a:lnTo>
                  <a:lnTo>
                    <a:pt x="669" y="1103"/>
                  </a:lnTo>
                  <a:lnTo>
                    <a:pt x="671" y="1103"/>
                  </a:lnTo>
                  <a:lnTo>
                    <a:pt x="673" y="1103"/>
                  </a:lnTo>
                  <a:lnTo>
                    <a:pt x="676" y="1103"/>
                  </a:lnTo>
                  <a:lnTo>
                    <a:pt x="678" y="1103"/>
                  </a:lnTo>
                  <a:lnTo>
                    <a:pt x="680" y="1103"/>
                  </a:lnTo>
                  <a:lnTo>
                    <a:pt x="683" y="1103"/>
                  </a:lnTo>
                  <a:lnTo>
                    <a:pt x="683" y="1105"/>
                  </a:lnTo>
                  <a:lnTo>
                    <a:pt x="685" y="1105"/>
                  </a:lnTo>
                  <a:lnTo>
                    <a:pt x="687" y="1105"/>
                  </a:lnTo>
                  <a:lnTo>
                    <a:pt x="687" y="1107"/>
                  </a:lnTo>
                  <a:lnTo>
                    <a:pt x="690" y="1110"/>
                  </a:lnTo>
                  <a:lnTo>
                    <a:pt x="690" y="1112"/>
                  </a:lnTo>
                  <a:lnTo>
                    <a:pt x="690" y="1114"/>
                  </a:lnTo>
                  <a:lnTo>
                    <a:pt x="690" y="1117"/>
                  </a:lnTo>
                  <a:lnTo>
                    <a:pt x="690" y="1119"/>
                  </a:lnTo>
                  <a:lnTo>
                    <a:pt x="690" y="1121"/>
                  </a:lnTo>
                  <a:lnTo>
                    <a:pt x="690" y="1124"/>
                  </a:lnTo>
                  <a:lnTo>
                    <a:pt x="687" y="1124"/>
                  </a:lnTo>
                  <a:lnTo>
                    <a:pt x="687" y="1126"/>
                  </a:lnTo>
                  <a:lnTo>
                    <a:pt x="687" y="1128"/>
                  </a:lnTo>
                  <a:lnTo>
                    <a:pt x="687" y="1131"/>
                  </a:lnTo>
                  <a:lnTo>
                    <a:pt x="687" y="1133"/>
                  </a:lnTo>
                  <a:lnTo>
                    <a:pt x="687" y="1136"/>
                  </a:lnTo>
                  <a:lnTo>
                    <a:pt x="687" y="1138"/>
                  </a:lnTo>
                  <a:lnTo>
                    <a:pt x="685" y="1138"/>
                  </a:lnTo>
                  <a:lnTo>
                    <a:pt x="685" y="1140"/>
                  </a:lnTo>
                  <a:lnTo>
                    <a:pt x="685" y="1143"/>
                  </a:lnTo>
                  <a:lnTo>
                    <a:pt x="685" y="1145"/>
                  </a:lnTo>
                  <a:lnTo>
                    <a:pt x="687" y="1145"/>
                  </a:lnTo>
                  <a:lnTo>
                    <a:pt x="687" y="1147"/>
                  </a:lnTo>
                  <a:lnTo>
                    <a:pt x="690" y="1150"/>
                  </a:lnTo>
                  <a:lnTo>
                    <a:pt x="692" y="1152"/>
                  </a:lnTo>
                  <a:lnTo>
                    <a:pt x="692" y="1154"/>
                  </a:lnTo>
                  <a:lnTo>
                    <a:pt x="695" y="1154"/>
                  </a:lnTo>
                  <a:lnTo>
                    <a:pt x="697" y="1154"/>
                  </a:lnTo>
                  <a:lnTo>
                    <a:pt x="699" y="1154"/>
                  </a:lnTo>
                  <a:lnTo>
                    <a:pt x="699" y="1157"/>
                  </a:lnTo>
                  <a:lnTo>
                    <a:pt x="699" y="1159"/>
                  </a:lnTo>
                  <a:lnTo>
                    <a:pt x="702" y="1159"/>
                  </a:lnTo>
                  <a:lnTo>
                    <a:pt x="702" y="1161"/>
                  </a:lnTo>
                  <a:lnTo>
                    <a:pt x="704" y="1161"/>
                  </a:lnTo>
                  <a:lnTo>
                    <a:pt x="704" y="1164"/>
                  </a:lnTo>
                  <a:lnTo>
                    <a:pt x="704" y="1166"/>
                  </a:lnTo>
                  <a:lnTo>
                    <a:pt x="704" y="1169"/>
                  </a:lnTo>
                  <a:lnTo>
                    <a:pt x="704" y="1171"/>
                  </a:lnTo>
                  <a:lnTo>
                    <a:pt x="706" y="1173"/>
                  </a:lnTo>
                  <a:lnTo>
                    <a:pt x="709" y="1173"/>
                  </a:lnTo>
                  <a:lnTo>
                    <a:pt x="709" y="1176"/>
                  </a:lnTo>
                  <a:lnTo>
                    <a:pt x="709" y="1178"/>
                  </a:lnTo>
                  <a:lnTo>
                    <a:pt x="709" y="1180"/>
                  </a:lnTo>
                  <a:lnTo>
                    <a:pt x="709" y="1183"/>
                  </a:lnTo>
                  <a:lnTo>
                    <a:pt x="711" y="1183"/>
                  </a:lnTo>
                  <a:lnTo>
                    <a:pt x="711" y="1185"/>
                  </a:lnTo>
                  <a:lnTo>
                    <a:pt x="713" y="1185"/>
                  </a:lnTo>
                  <a:lnTo>
                    <a:pt x="713" y="1187"/>
                  </a:lnTo>
                  <a:lnTo>
                    <a:pt x="713" y="1190"/>
                  </a:lnTo>
                  <a:lnTo>
                    <a:pt x="716" y="1187"/>
                  </a:lnTo>
                  <a:lnTo>
                    <a:pt x="716" y="1190"/>
                  </a:lnTo>
                  <a:lnTo>
                    <a:pt x="718" y="1190"/>
                  </a:lnTo>
                  <a:lnTo>
                    <a:pt x="720" y="1190"/>
                  </a:lnTo>
                  <a:lnTo>
                    <a:pt x="720" y="1192"/>
                  </a:lnTo>
                  <a:lnTo>
                    <a:pt x="723" y="1192"/>
                  </a:lnTo>
                  <a:lnTo>
                    <a:pt x="725" y="1192"/>
                  </a:lnTo>
                  <a:lnTo>
                    <a:pt x="727" y="1194"/>
                  </a:lnTo>
                  <a:lnTo>
                    <a:pt x="730" y="1194"/>
                  </a:lnTo>
                  <a:lnTo>
                    <a:pt x="732" y="1197"/>
                  </a:lnTo>
                  <a:lnTo>
                    <a:pt x="732" y="1199"/>
                  </a:lnTo>
                  <a:lnTo>
                    <a:pt x="730" y="1199"/>
                  </a:lnTo>
                  <a:lnTo>
                    <a:pt x="732" y="1202"/>
                  </a:lnTo>
                  <a:lnTo>
                    <a:pt x="732" y="1204"/>
                  </a:lnTo>
                  <a:lnTo>
                    <a:pt x="730" y="1206"/>
                  </a:lnTo>
                  <a:lnTo>
                    <a:pt x="730" y="1209"/>
                  </a:lnTo>
                  <a:lnTo>
                    <a:pt x="727" y="1211"/>
                  </a:lnTo>
                  <a:lnTo>
                    <a:pt x="727" y="1213"/>
                  </a:lnTo>
                  <a:lnTo>
                    <a:pt x="727" y="1216"/>
                  </a:lnTo>
                  <a:lnTo>
                    <a:pt x="727" y="1218"/>
                  </a:lnTo>
                  <a:lnTo>
                    <a:pt x="725" y="1220"/>
                  </a:lnTo>
                  <a:lnTo>
                    <a:pt x="725" y="1223"/>
                  </a:lnTo>
                  <a:lnTo>
                    <a:pt x="725" y="1225"/>
                  </a:lnTo>
                  <a:lnTo>
                    <a:pt x="725" y="1227"/>
                  </a:lnTo>
                  <a:lnTo>
                    <a:pt x="725" y="1225"/>
                  </a:lnTo>
                  <a:lnTo>
                    <a:pt x="723" y="1225"/>
                  </a:lnTo>
                  <a:lnTo>
                    <a:pt x="720" y="1225"/>
                  </a:lnTo>
                  <a:lnTo>
                    <a:pt x="718" y="1225"/>
                  </a:lnTo>
                  <a:lnTo>
                    <a:pt x="718" y="1227"/>
                  </a:lnTo>
                  <a:lnTo>
                    <a:pt x="716" y="1225"/>
                  </a:lnTo>
                  <a:lnTo>
                    <a:pt x="716" y="1223"/>
                  </a:lnTo>
                  <a:lnTo>
                    <a:pt x="713" y="1223"/>
                  </a:lnTo>
                  <a:lnTo>
                    <a:pt x="711" y="1223"/>
                  </a:lnTo>
                  <a:lnTo>
                    <a:pt x="709" y="1223"/>
                  </a:lnTo>
                  <a:lnTo>
                    <a:pt x="706" y="1223"/>
                  </a:lnTo>
                  <a:lnTo>
                    <a:pt x="706" y="1220"/>
                  </a:lnTo>
                  <a:lnTo>
                    <a:pt x="704" y="1220"/>
                  </a:lnTo>
                  <a:lnTo>
                    <a:pt x="704" y="1223"/>
                  </a:lnTo>
                  <a:lnTo>
                    <a:pt x="702" y="1223"/>
                  </a:lnTo>
                  <a:lnTo>
                    <a:pt x="699" y="1220"/>
                  </a:lnTo>
                  <a:lnTo>
                    <a:pt x="699" y="1223"/>
                  </a:lnTo>
                  <a:lnTo>
                    <a:pt x="697" y="1225"/>
                  </a:lnTo>
                  <a:lnTo>
                    <a:pt x="697" y="1227"/>
                  </a:lnTo>
                  <a:lnTo>
                    <a:pt x="695" y="1227"/>
                  </a:lnTo>
                  <a:lnTo>
                    <a:pt x="692" y="1227"/>
                  </a:lnTo>
                  <a:lnTo>
                    <a:pt x="690" y="1225"/>
                  </a:lnTo>
                  <a:lnTo>
                    <a:pt x="687" y="1225"/>
                  </a:lnTo>
                  <a:lnTo>
                    <a:pt x="687" y="1223"/>
                  </a:lnTo>
                  <a:lnTo>
                    <a:pt x="685" y="1223"/>
                  </a:lnTo>
                  <a:lnTo>
                    <a:pt x="683" y="1223"/>
                  </a:lnTo>
                  <a:lnTo>
                    <a:pt x="680" y="1223"/>
                  </a:lnTo>
                  <a:lnTo>
                    <a:pt x="680" y="1220"/>
                  </a:lnTo>
                  <a:lnTo>
                    <a:pt x="678" y="1218"/>
                  </a:lnTo>
                  <a:lnTo>
                    <a:pt x="676" y="1218"/>
                  </a:lnTo>
                  <a:lnTo>
                    <a:pt x="676" y="1216"/>
                  </a:lnTo>
                  <a:lnTo>
                    <a:pt x="673" y="1216"/>
                  </a:lnTo>
                  <a:lnTo>
                    <a:pt x="671" y="1216"/>
                  </a:lnTo>
                  <a:lnTo>
                    <a:pt x="671" y="1213"/>
                  </a:lnTo>
                  <a:lnTo>
                    <a:pt x="669" y="1213"/>
                  </a:lnTo>
                  <a:lnTo>
                    <a:pt x="666" y="1213"/>
                  </a:lnTo>
                  <a:lnTo>
                    <a:pt x="666" y="1211"/>
                  </a:lnTo>
                  <a:lnTo>
                    <a:pt x="664" y="1211"/>
                  </a:lnTo>
                  <a:lnTo>
                    <a:pt x="666" y="1211"/>
                  </a:lnTo>
                  <a:lnTo>
                    <a:pt x="664" y="1209"/>
                  </a:lnTo>
                  <a:lnTo>
                    <a:pt x="662" y="1209"/>
                  </a:lnTo>
                  <a:lnTo>
                    <a:pt x="659" y="1209"/>
                  </a:lnTo>
                  <a:lnTo>
                    <a:pt x="659" y="1206"/>
                  </a:lnTo>
                  <a:lnTo>
                    <a:pt x="657" y="1206"/>
                  </a:lnTo>
                  <a:lnTo>
                    <a:pt x="657" y="1204"/>
                  </a:lnTo>
                  <a:lnTo>
                    <a:pt x="654" y="1204"/>
                  </a:lnTo>
                  <a:lnTo>
                    <a:pt x="654" y="1202"/>
                  </a:lnTo>
                  <a:lnTo>
                    <a:pt x="652" y="1202"/>
                  </a:lnTo>
                  <a:lnTo>
                    <a:pt x="650" y="1204"/>
                  </a:lnTo>
                  <a:lnTo>
                    <a:pt x="647" y="1204"/>
                  </a:lnTo>
                  <a:lnTo>
                    <a:pt x="647" y="1202"/>
                  </a:lnTo>
                  <a:lnTo>
                    <a:pt x="645" y="1202"/>
                  </a:lnTo>
                  <a:lnTo>
                    <a:pt x="645" y="1204"/>
                  </a:lnTo>
                  <a:lnTo>
                    <a:pt x="643" y="1204"/>
                  </a:lnTo>
                  <a:lnTo>
                    <a:pt x="640" y="1204"/>
                  </a:lnTo>
                  <a:lnTo>
                    <a:pt x="638" y="1204"/>
                  </a:lnTo>
                  <a:lnTo>
                    <a:pt x="636" y="1204"/>
                  </a:lnTo>
                  <a:lnTo>
                    <a:pt x="636" y="1202"/>
                  </a:lnTo>
                  <a:lnTo>
                    <a:pt x="633" y="1202"/>
                  </a:lnTo>
                  <a:lnTo>
                    <a:pt x="631" y="1199"/>
                  </a:lnTo>
                  <a:lnTo>
                    <a:pt x="631" y="1197"/>
                  </a:lnTo>
                  <a:lnTo>
                    <a:pt x="629" y="1197"/>
                  </a:lnTo>
                  <a:lnTo>
                    <a:pt x="629" y="1194"/>
                  </a:lnTo>
                  <a:lnTo>
                    <a:pt x="626" y="1194"/>
                  </a:lnTo>
                  <a:lnTo>
                    <a:pt x="626" y="1197"/>
                  </a:lnTo>
                  <a:lnTo>
                    <a:pt x="624" y="1197"/>
                  </a:lnTo>
                  <a:lnTo>
                    <a:pt x="622" y="1194"/>
                  </a:lnTo>
                  <a:lnTo>
                    <a:pt x="622" y="1197"/>
                  </a:lnTo>
                  <a:lnTo>
                    <a:pt x="619" y="1197"/>
                  </a:lnTo>
                  <a:lnTo>
                    <a:pt x="617" y="1197"/>
                  </a:lnTo>
                  <a:lnTo>
                    <a:pt x="617" y="1194"/>
                  </a:lnTo>
                  <a:lnTo>
                    <a:pt x="614" y="1194"/>
                  </a:lnTo>
                  <a:lnTo>
                    <a:pt x="614" y="1197"/>
                  </a:lnTo>
                  <a:lnTo>
                    <a:pt x="612" y="1197"/>
                  </a:lnTo>
                  <a:lnTo>
                    <a:pt x="610" y="1197"/>
                  </a:lnTo>
                  <a:lnTo>
                    <a:pt x="607" y="1197"/>
                  </a:lnTo>
                  <a:lnTo>
                    <a:pt x="607" y="1194"/>
                  </a:lnTo>
                  <a:lnTo>
                    <a:pt x="605" y="1194"/>
                  </a:lnTo>
                  <a:lnTo>
                    <a:pt x="603" y="1197"/>
                  </a:lnTo>
                  <a:lnTo>
                    <a:pt x="600" y="1197"/>
                  </a:lnTo>
                  <a:lnTo>
                    <a:pt x="600" y="1194"/>
                  </a:lnTo>
                  <a:lnTo>
                    <a:pt x="598" y="1194"/>
                  </a:lnTo>
                  <a:lnTo>
                    <a:pt x="596" y="1192"/>
                  </a:lnTo>
                  <a:lnTo>
                    <a:pt x="593" y="1192"/>
                  </a:lnTo>
                  <a:lnTo>
                    <a:pt x="593" y="1190"/>
                  </a:lnTo>
                  <a:lnTo>
                    <a:pt x="591" y="1187"/>
                  </a:lnTo>
                  <a:lnTo>
                    <a:pt x="589" y="1187"/>
                  </a:lnTo>
                  <a:lnTo>
                    <a:pt x="589" y="1185"/>
                  </a:lnTo>
                  <a:lnTo>
                    <a:pt x="586" y="1185"/>
                  </a:lnTo>
                  <a:lnTo>
                    <a:pt x="584" y="1185"/>
                  </a:lnTo>
                  <a:lnTo>
                    <a:pt x="581" y="1185"/>
                  </a:lnTo>
                  <a:lnTo>
                    <a:pt x="579" y="1187"/>
                  </a:lnTo>
                  <a:lnTo>
                    <a:pt x="579" y="1185"/>
                  </a:lnTo>
                  <a:lnTo>
                    <a:pt x="577" y="1185"/>
                  </a:lnTo>
                  <a:lnTo>
                    <a:pt x="574" y="1185"/>
                  </a:lnTo>
                  <a:lnTo>
                    <a:pt x="574" y="1183"/>
                  </a:lnTo>
                  <a:lnTo>
                    <a:pt x="572" y="1183"/>
                  </a:lnTo>
                  <a:lnTo>
                    <a:pt x="572" y="1185"/>
                  </a:lnTo>
                  <a:lnTo>
                    <a:pt x="570" y="1185"/>
                  </a:lnTo>
                  <a:lnTo>
                    <a:pt x="567" y="1187"/>
                  </a:lnTo>
                  <a:lnTo>
                    <a:pt x="565" y="1187"/>
                  </a:lnTo>
                  <a:lnTo>
                    <a:pt x="563" y="1187"/>
                  </a:lnTo>
                  <a:lnTo>
                    <a:pt x="563" y="1190"/>
                  </a:lnTo>
                  <a:lnTo>
                    <a:pt x="560" y="1192"/>
                  </a:lnTo>
                  <a:lnTo>
                    <a:pt x="558" y="1192"/>
                  </a:lnTo>
                  <a:lnTo>
                    <a:pt x="556" y="1192"/>
                  </a:lnTo>
                  <a:lnTo>
                    <a:pt x="553" y="1192"/>
                  </a:lnTo>
                  <a:lnTo>
                    <a:pt x="551" y="1190"/>
                  </a:lnTo>
                  <a:lnTo>
                    <a:pt x="548" y="1190"/>
                  </a:lnTo>
                  <a:lnTo>
                    <a:pt x="546" y="1190"/>
                  </a:lnTo>
                  <a:lnTo>
                    <a:pt x="546" y="1187"/>
                  </a:lnTo>
                  <a:lnTo>
                    <a:pt x="544" y="1187"/>
                  </a:lnTo>
                  <a:lnTo>
                    <a:pt x="541" y="1190"/>
                  </a:lnTo>
                  <a:lnTo>
                    <a:pt x="539" y="1190"/>
                  </a:lnTo>
                  <a:lnTo>
                    <a:pt x="539" y="1187"/>
                  </a:lnTo>
                  <a:lnTo>
                    <a:pt x="537" y="1187"/>
                  </a:lnTo>
                  <a:lnTo>
                    <a:pt x="534" y="1187"/>
                  </a:lnTo>
                  <a:lnTo>
                    <a:pt x="532" y="1187"/>
                  </a:lnTo>
                  <a:lnTo>
                    <a:pt x="530" y="1190"/>
                  </a:lnTo>
                  <a:lnTo>
                    <a:pt x="530" y="1187"/>
                  </a:lnTo>
                  <a:lnTo>
                    <a:pt x="527" y="1185"/>
                  </a:lnTo>
                  <a:lnTo>
                    <a:pt x="527" y="1187"/>
                  </a:lnTo>
                  <a:lnTo>
                    <a:pt x="525" y="1187"/>
                  </a:lnTo>
                  <a:lnTo>
                    <a:pt x="523" y="1187"/>
                  </a:lnTo>
                  <a:lnTo>
                    <a:pt x="520" y="1187"/>
                  </a:lnTo>
                  <a:lnTo>
                    <a:pt x="518" y="1187"/>
                  </a:lnTo>
                  <a:lnTo>
                    <a:pt x="518" y="1185"/>
                  </a:lnTo>
                  <a:lnTo>
                    <a:pt x="516" y="1185"/>
                  </a:lnTo>
                  <a:lnTo>
                    <a:pt x="513" y="1185"/>
                  </a:lnTo>
                  <a:lnTo>
                    <a:pt x="511" y="1185"/>
                  </a:lnTo>
                  <a:lnTo>
                    <a:pt x="508" y="1185"/>
                  </a:lnTo>
                  <a:lnTo>
                    <a:pt x="506" y="1185"/>
                  </a:lnTo>
                  <a:lnTo>
                    <a:pt x="504" y="1185"/>
                  </a:lnTo>
                  <a:lnTo>
                    <a:pt x="501" y="1185"/>
                  </a:lnTo>
                  <a:lnTo>
                    <a:pt x="499" y="1185"/>
                  </a:lnTo>
                  <a:lnTo>
                    <a:pt x="497" y="1185"/>
                  </a:lnTo>
                  <a:lnTo>
                    <a:pt x="494" y="1185"/>
                  </a:lnTo>
                  <a:lnTo>
                    <a:pt x="492" y="1185"/>
                  </a:lnTo>
                  <a:lnTo>
                    <a:pt x="492" y="1183"/>
                  </a:lnTo>
                  <a:lnTo>
                    <a:pt x="490" y="1183"/>
                  </a:lnTo>
                  <a:lnTo>
                    <a:pt x="487" y="1183"/>
                  </a:lnTo>
                  <a:lnTo>
                    <a:pt x="485" y="1180"/>
                  </a:lnTo>
                  <a:lnTo>
                    <a:pt x="485" y="1178"/>
                  </a:lnTo>
                  <a:lnTo>
                    <a:pt x="483" y="1178"/>
                  </a:lnTo>
                  <a:lnTo>
                    <a:pt x="480" y="1178"/>
                  </a:lnTo>
                  <a:lnTo>
                    <a:pt x="478" y="1178"/>
                  </a:lnTo>
                  <a:lnTo>
                    <a:pt x="475" y="1178"/>
                  </a:lnTo>
                  <a:lnTo>
                    <a:pt x="473" y="1178"/>
                  </a:lnTo>
                  <a:lnTo>
                    <a:pt x="471" y="1178"/>
                  </a:lnTo>
                  <a:lnTo>
                    <a:pt x="468" y="1178"/>
                  </a:lnTo>
                  <a:lnTo>
                    <a:pt x="468" y="1176"/>
                  </a:lnTo>
                  <a:lnTo>
                    <a:pt x="466" y="1176"/>
                  </a:lnTo>
                  <a:lnTo>
                    <a:pt x="464" y="1176"/>
                  </a:lnTo>
                  <a:lnTo>
                    <a:pt x="461" y="1176"/>
                  </a:lnTo>
                  <a:lnTo>
                    <a:pt x="459" y="1176"/>
                  </a:lnTo>
                  <a:lnTo>
                    <a:pt x="459" y="1178"/>
                  </a:lnTo>
                  <a:lnTo>
                    <a:pt x="457" y="1178"/>
                  </a:lnTo>
                  <a:lnTo>
                    <a:pt x="454" y="1176"/>
                  </a:lnTo>
                  <a:lnTo>
                    <a:pt x="452" y="1176"/>
                  </a:lnTo>
                  <a:lnTo>
                    <a:pt x="450" y="1176"/>
                  </a:lnTo>
                  <a:lnTo>
                    <a:pt x="450" y="1178"/>
                  </a:lnTo>
                  <a:lnTo>
                    <a:pt x="447" y="1178"/>
                  </a:lnTo>
                  <a:lnTo>
                    <a:pt x="447" y="1180"/>
                  </a:lnTo>
                  <a:lnTo>
                    <a:pt x="445" y="1180"/>
                  </a:lnTo>
                  <a:lnTo>
                    <a:pt x="443" y="1180"/>
                  </a:lnTo>
                  <a:lnTo>
                    <a:pt x="440" y="1180"/>
                  </a:lnTo>
                  <a:lnTo>
                    <a:pt x="438" y="1180"/>
                  </a:lnTo>
                  <a:lnTo>
                    <a:pt x="435" y="1180"/>
                  </a:lnTo>
                  <a:lnTo>
                    <a:pt x="433" y="1180"/>
                  </a:lnTo>
                  <a:lnTo>
                    <a:pt x="433" y="1183"/>
                  </a:lnTo>
                  <a:lnTo>
                    <a:pt x="431" y="1183"/>
                  </a:lnTo>
                  <a:lnTo>
                    <a:pt x="428" y="1185"/>
                  </a:lnTo>
                  <a:lnTo>
                    <a:pt x="426" y="1187"/>
                  </a:lnTo>
                  <a:lnTo>
                    <a:pt x="424" y="1187"/>
                  </a:lnTo>
                  <a:lnTo>
                    <a:pt x="421" y="1185"/>
                  </a:lnTo>
                  <a:lnTo>
                    <a:pt x="421" y="1187"/>
                  </a:lnTo>
                  <a:lnTo>
                    <a:pt x="421" y="1190"/>
                  </a:lnTo>
                  <a:lnTo>
                    <a:pt x="419" y="1190"/>
                  </a:lnTo>
                  <a:lnTo>
                    <a:pt x="419" y="1192"/>
                  </a:lnTo>
                  <a:lnTo>
                    <a:pt x="417" y="1192"/>
                  </a:lnTo>
                  <a:lnTo>
                    <a:pt x="417" y="1190"/>
                  </a:lnTo>
                  <a:lnTo>
                    <a:pt x="414" y="1190"/>
                  </a:lnTo>
                  <a:lnTo>
                    <a:pt x="412" y="1190"/>
                  </a:lnTo>
                  <a:lnTo>
                    <a:pt x="410" y="1190"/>
                  </a:lnTo>
                  <a:lnTo>
                    <a:pt x="407" y="1190"/>
                  </a:lnTo>
                  <a:lnTo>
                    <a:pt x="405" y="1190"/>
                  </a:lnTo>
                  <a:lnTo>
                    <a:pt x="405" y="1187"/>
                  </a:lnTo>
                  <a:lnTo>
                    <a:pt x="402" y="1187"/>
                  </a:lnTo>
                  <a:lnTo>
                    <a:pt x="400" y="1187"/>
                  </a:lnTo>
                  <a:lnTo>
                    <a:pt x="398" y="1187"/>
                  </a:lnTo>
                  <a:lnTo>
                    <a:pt x="395" y="1187"/>
                  </a:lnTo>
                  <a:lnTo>
                    <a:pt x="393" y="1187"/>
                  </a:lnTo>
                  <a:lnTo>
                    <a:pt x="393" y="1185"/>
                  </a:lnTo>
                  <a:lnTo>
                    <a:pt x="391" y="1185"/>
                  </a:lnTo>
                  <a:lnTo>
                    <a:pt x="386" y="1187"/>
                  </a:lnTo>
                  <a:lnTo>
                    <a:pt x="386" y="1190"/>
                  </a:lnTo>
                  <a:lnTo>
                    <a:pt x="384" y="1187"/>
                  </a:lnTo>
                  <a:lnTo>
                    <a:pt x="381" y="1187"/>
                  </a:lnTo>
                  <a:lnTo>
                    <a:pt x="379" y="1187"/>
                  </a:lnTo>
                  <a:lnTo>
                    <a:pt x="377" y="1187"/>
                  </a:lnTo>
                  <a:lnTo>
                    <a:pt x="377" y="1185"/>
                  </a:lnTo>
                  <a:lnTo>
                    <a:pt x="374" y="1185"/>
                  </a:lnTo>
                  <a:lnTo>
                    <a:pt x="372" y="1185"/>
                  </a:lnTo>
                  <a:lnTo>
                    <a:pt x="372" y="1183"/>
                  </a:lnTo>
                  <a:lnTo>
                    <a:pt x="369" y="1180"/>
                  </a:lnTo>
                  <a:lnTo>
                    <a:pt x="367" y="1180"/>
                  </a:lnTo>
                  <a:lnTo>
                    <a:pt x="367" y="1178"/>
                  </a:lnTo>
                  <a:lnTo>
                    <a:pt x="365" y="1178"/>
                  </a:lnTo>
                  <a:lnTo>
                    <a:pt x="362" y="1178"/>
                  </a:lnTo>
                  <a:lnTo>
                    <a:pt x="362" y="1176"/>
                  </a:lnTo>
                  <a:lnTo>
                    <a:pt x="360" y="1176"/>
                  </a:lnTo>
                  <a:lnTo>
                    <a:pt x="358" y="1176"/>
                  </a:lnTo>
                  <a:lnTo>
                    <a:pt x="355" y="1176"/>
                  </a:lnTo>
                  <a:lnTo>
                    <a:pt x="351" y="1176"/>
                  </a:lnTo>
                  <a:lnTo>
                    <a:pt x="348" y="1176"/>
                  </a:lnTo>
                  <a:lnTo>
                    <a:pt x="346" y="1176"/>
                  </a:lnTo>
                  <a:lnTo>
                    <a:pt x="346" y="1173"/>
                  </a:lnTo>
                  <a:lnTo>
                    <a:pt x="344" y="1173"/>
                  </a:lnTo>
                  <a:lnTo>
                    <a:pt x="341" y="1173"/>
                  </a:lnTo>
                  <a:lnTo>
                    <a:pt x="339" y="1173"/>
                  </a:lnTo>
                  <a:lnTo>
                    <a:pt x="337" y="1173"/>
                  </a:lnTo>
                  <a:lnTo>
                    <a:pt x="334" y="1176"/>
                  </a:lnTo>
                  <a:lnTo>
                    <a:pt x="334" y="1178"/>
                  </a:lnTo>
                  <a:lnTo>
                    <a:pt x="332" y="1178"/>
                  </a:lnTo>
                  <a:lnTo>
                    <a:pt x="329" y="1178"/>
                  </a:lnTo>
                  <a:lnTo>
                    <a:pt x="327" y="1178"/>
                  </a:lnTo>
                  <a:lnTo>
                    <a:pt x="325" y="1178"/>
                  </a:lnTo>
                  <a:lnTo>
                    <a:pt x="322" y="1178"/>
                  </a:lnTo>
                  <a:lnTo>
                    <a:pt x="320" y="1180"/>
                  </a:lnTo>
                  <a:lnTo>
                    <a:pt x="318" y="1187"/>
                  </a:lnTo>
                  <a:lnTo>
                    <a:pt x="315" y="1192"/>
                  </a:lnTo>
                  <a:lnTo>
                    <a:pt x="313" y="1194"/>
                  </a:lnTo>
                  <a:lnTo>
                    <a:pt x="311" y="1197"/>
                  </a:lnTo>
                  <a:lnTo>
                    <a:pt x="308" y="1202"/>
                  </a:lnTo>
                  <a:lnTo>
                    <a:pt x="306" y="1202"/>
                  </a:lnTo>
                  <a:lnTo>
                    <a:pt x="306" y="1204"/>
                  </a:lnTo>
                  <a:lnTo>
                    <a:pt x="306" y="1209"/>
                  </a:lnTo>
                  <a:lnTo>
                    <a:pt x="308" y="1213"/>
                  </a:lnTo>
                  <a:lnTo>
                    <a:pt x="308" y="1218"/>
                  </a:lnTo>
                  <a:lnTo>
                    <a:pt x="308" y="1220"/>
                  </a:lnTo>
                  <a:lnTo>
                    <a:pt x="308" y="1227"/>
                  </a:lnTo>
                  <a:lnTo>
                    <a:pt x="311" y="1232"/>
                  </a:lnTo>
                  <a:lnTo>
                    <a:pt x="304" y="1237"/>
                  </a:lnTo>
                  <a:lnTo>
                    <a:pt x="301" y="1239"/>
                  </a:lnTo>
                  <a:lnTo>
                    <a:pt x="294" y="1249"/>
                  </a:lnTo>
                  <a:lnTo>
                    <a:pt x="292" y="1251"/>
                  </a:lnTo>
                  <a:lnTo>
                    <a:pt x="292" y="1253"/>
                  </a:lnTo>
                  <a:lnTo>
                    <a:pt x="292" y="1260"/>
                  </a:lnTo>
                  <a:lnTo>
                    <a:pt x="296" y="1265"/>
                  </a:lnTo>
                  <a:lnTo>
                    <a:pt x="296" y="1272"/>
                  </a:lnTo>
                  <a:lnTo>
                    <a:pt x="299" y="1277"/>
                  </a:lnTo>
                  <a:lnTo>
                    <a:pt x="304" y="1279"/>
                  </a:lnTo>
                  <a:lnTo>
                    <a:pt x="306" y="1279"/>
                  </a:lnTo>
                  <a:lnTo>
                    <a:pt x="308" y="1279"/>
                  </a:lnTo>
                  <a:lnTo>
                    <a:pt x="311" y="1282"/>
                  </a:lnTo>
                  <a:lnTo>
                    <a:pt x="313" y="1284"/>
                  </a:lnTo>
                  <a:lnTo>
                    <a:pt x="315" y="1286"/>
                  </a:lnTo>
                  <a:lnTo>
                    <a:pt x="315" y="1289"/>
                  </a:lnTo>
                  <a:lnTo>
                    <a:pt x="313" y="1291"/>
                  </a:lnTo>
                  <a:lnTo>
                    <a:pt x="311" y="1291"/>
                  </a:lnTo>
                  <a:lnTo>
                    <a:pt x="311" y="1293"/>
                  </a:lnTo>
                  <a:lnTo>
                    <a:pt x="308" y="1293"/>
                  </a:lnTo>
                  <a:lnTo>
                    <a:pt x="304" y="1296"/>
                  </a:lnTo>
                  <a:lnTo>
                    <a:pt x="301" y="1296"/>
                  </a:lnTo>
                  <a:lnTo>
                    <a:pt x="301" y="1298"/>
                  </a:lnTo>
                  <a:lnTo>
                    <a:pt x="299" y="1298"/>
                  </a:lnTo>
                  <a:lnTo>
                    <a:pt x="294" y="1300"/>
                  </a:lnTo>
                  <a:lnTo>
                    <a:pt x="289" y="1303"/>
                  </a:lnTo>
                  <a:lnTo>
                    <a:pt x="285" y="1305"/>
                  </a:lnTo>
                  <a:lnTo>
                    <a:pt x="275" y="1307"/>
                  </a:lnTo>
                  <a:lnTo>
                    <a:pt x="264" y="1307"/>
                  </a:lnTo>
                  <a:lnTo>
                    <a:pt x="261" y="1310"/>
                  </a:lnTo>
                  <a:lnTo>
                    <a:pt x="259" y="1307"/>
                  </a:lnTo>
                  <a:lnTo>
                    <a:pt x="252" y="1303"/>
                  </a:lnTo>
                  <a:lnTo>
                    <a:pt x="249" y="1300"/>
                  </a:lnTo>
                  <a:lnTo>
                    <a:pt x="249" y="1298"/>
                  </a:lnTo>
                  <a:lnTo>
                    <a:pt x="247" y="1300"/>
                  </a:lnTo>
                  <a:lnTo>
                    <a:pt x="242" y="1303"/>
                  </a:lnTo>
                  <a:lnTo>
                    <a:pt x="242" y="1305"/>
                  </a:lnTo>
                  <a:lnTo>
                    <a:pt x="240" y="1307"/>
                  </a:lnTo>
                  <a:lnTo>
                    <a:pt x="238" y="1315"/>
                  </a:lnTo>
                  <a:lnTo>
                    <a:pt x="235" y="1317"/>
                  </a:lnTo>
                  <a:lnTo>
                    <a:pt x="235" y="1319"/>
                  </a:lnTo>
                  <a:lnTo>
                    <a:pt x="233" y="1322"/>
                  </a:lnTo>
                  <a:lnTo>
                    <a:pt x="231" y="1329"/>
                  </a:lnTo>
                  <a:lnTo>
                    <a:pt x="228" y="1331"/>
                  </a:lnTo>
                  <a:lnTo>
                    <a:pt x="228" y="1333"/>
                  </a:lnTo>
                  <a:lnTo>
                    <a:pt x="226" y="1331"/>
                  </a:lnTo>
                  <a:lnTo>
                    <a:pt x="223" y="1331"/>
                  </a:lnTo>
                  <a:lnTo>
                    <a:pt x="221" y="1331"/>
                  </a:lnTo>
                  <a:lnTo>
                    <a:pt x="214" y="1329"/>
                  </a:lnTo>
                  <a:lnTo>
                    <a:pt x="212" y="1326"/>
                  </a:lnTo>
                  <a:lnTo>
                    <a:pt x="209" y="1326"/>
                  </a:lnTo>
                  <a:lnTo>
                    <a:pt x="207" y="1324"/>
                  </a:lnTo>
                  <a:lnTo>
                    <a:pt x="202" y="1322"/>
                  </a:lnTo>
                  <a:lnTo>
                    <a:pt x="200" y="1319"/>
                  </a:lnTo>
                  <a:lnTo>
                    <a:pt x="198" y="1317"/>
                  </a:lnTo>
                  <a:lnTo>
                    <a:pt x="195" y="1312"/>
                  </a:lnTo>
                  <a:lnTo>
                    <a:pt x="195" y="1310"/>
                  </a:lnTo>
                  <a:lnTo>
                    <a:pt x="200" y="1307"/>
                  </a:lnTo>
                  <a:lnTo>
                    <a:pt x="202" y="1303"/>
                  </a:lnTo>
                  <a:lnTo>
                    <a:pt x="205" y="1300"/>
                  </a:lnTo>
                  <a:lnTo>
                    <a:pt x="207" y="1296"/>
                  </a:lnTo>
                  <a:lnTo>
                    <a:pt x="212" y="1291"/>
                  </a:lnTo>
                  <a:lnTo>
                    <a:pt x="214" y="1291"/>
                  </a:lnTo>
                  <a:lnTo>
                    <a:pt x="216" y="1289"/>
                  </a:lnTo>
                  <a:lnTo>
                    <a:pt x="226" y="1289"/>
                  </a:lnTo>
                  <a:lnTo>
                    <a:pt x="228" y="1286"/>
                  </a:lnTo>
                  <a:lnTo>
                    <a:pt x="231" y="1284"/>
                  </a:lnTo>
                  <a:lnTo>
                    <a:pt x="231" y="1282"/>
                  </a:lnTo>
                  <a:lnTo>
                    <a:pt x="231" y="1279"/>
                  </a:lnTo>
                  <a:lnTo>
                    <a:pt x="231" y="1277"/>
                  </a:lnTo>
                  <a:lnTo>
                    <a:pt x="226" y="1272"/>
                  </a:lnTo>
                  <a:lnTo>
                    <a:pt x="223" y="1270"/>
                  </a:lnTo>
                  <a:lnTo>
                    <a:pt x="221" y="1267"/>
                  </a:lnTo>
                  <a:lnTo>
                    <a:pt x="212" y="1260"/>
                  </a:lnTo>
                  <a:lnTo>
                    <a:pt x="209" y="1258"/>
                  </a:lnTo>
                  <a:lnTo>
                    <a:pt x="205" y="1256"/>
                  </a:lnTo>
                  <a:lnTo>
                    <a:pt x="202" y="1251"/>
                  </a:lnTo>
                  <a:lnTo>
                    <a:pt x="200" y="1246"/>
                  </a:lnTo>
                  <a:lnTo>
                    <a:pt x="198" y="1246"/>
                  </a:lnTo>
                  <a:lnTo>
                    <a:pt x="195" y="1242"/>
                  </a:lnTo>
                  <a:lnTo>
                    <a:pt x="193" y="1244"/>
                  </a:lnTo>
                  <a:lnTo>
                    <a:pt x="188" y="1246"/>
                  </a:lnTo>
                  <a:lnTo>
                    <a:pt x="183" y="1246"/>
                  </a:lnTo>
                  <a:lnTo>
                    <a:pt x="181" y="1244"/>
                  </a:lnTo>
                  <a:lnTo>
                    <a:pt x="179" y="1242"/>
                  </a:lnTo>
                  <a:lnTo>
                    <a:pt x="174" y="1239"/>
                  </a:lnTo>
                  <a:lnTo>
                    <a:pt x="172" y="1237"/>
                  </a:lnTo>
                  <a:lnTo>
                    <a:pt x="174" y="1230"/>
                  </a:lnTo>
                  <a:lnTo>
                    <a:pt x="174" y="1225"/>
                  </a:lnTo>
                  <a:lnTo>
                    <a:pt x="174" y="1223"/>
                  </a:lnTo>
                  <a:lnTo>
                    <a:pt x="174" y="1220"/>
                  </a:lnTo>
                  <a:lnTo>
                    <a:pt x="172" y="1218"/>
                  </a:lnTo>
                  <a:lnTo>
                    <a:pt x="172" y="1216"/>
                  </a:lnTo>
                  <a:lnTo>
                    <a:pt x="172" y="1213"/>
                  </a:lnTo>
                  <a:lnTo>
                    <a:pt x="169" y="1213"/>
                  </a:lnTo>
                  <a:lnTo>
                    <a:pt x="169" y="1211"/>
                  </a:lnTo>
                  <a:lnTo>
                    <a:pt x="167" y="1209"/>
                  </a:lnTo>
                  <a:lnTo>
                    <a:pt x="165" y="1209"/>
                  </a:lnTo>
                  <a:lnTo>
                    <a:pt x="165" y="1206"/>
                  </a:lnTo>
                  <a:lnTo>
                    <a:pt x="162" y="1206"/>
                  </a:lnTo>
                  <a:lnTo>
                    <a:pt x="160" y="1206"/>
                  </a:lnTo>
                  <a:lnTo>
                    <a:pt x="158" y="1206"/>
                  </a:lnTo>
                  <a:lnTo>
                    <a:pt x="155" y="1206"/>
                  </a:lnTo>
                  <a:lnTo>
                    <a:pt x="153" y="1206"/>
                  </a:lnTo>
                  <a:lnTo>
                    <a:pt x="148" y="1209"/>
                  </a:lnTo>
                  <a:lnTo>
                    <a:pt x="146" y="1206"/>
                  </a:lnTo>
                  <a:lnTo>
                    <a:pt x="143" y="1206"/>
                  </a:lnTo>
                  <a:lnTo>
                    <a:pt x="139" y="1199"/>
                  </a:lnTo>
                  <a:lnTo>
                    <a:pt x="136" y="1197"/>
                  </a:lnTo>
                  <a:lnTo>
                    <a:pt x="132" y="1192"/>
                  </a:lnTo>
                  <a:lnTo>
                    <a:pt x="132" y="1190"/>
                  </a:lnTo>
                  <a:lnTo>
                    <a:pt x="129" y="1187"/>
                  </a:lnTo>
                  <a:lnTo>
                    <a:pt x="125" y="1180"/>
                  </a:lnTo>
                  <a:lnTo>
                    <a:pt x="120" y="1178"/>
                  </a:lnTo>
                  <a:lnTo>
                    <a:pt x="120" y="1176"/>
                  </a:lnTo>
                  <a:lnTo>
                    <a:pt x="117" y="1173"/>
                  </a:lnTo>
                  <a:lnTo>
                    <a:pt x="117" y="1171"/>
                  </a:lnTo>
                  <a:lnTo>
                    <a:pt x="115" y="1169"/>
                  </a:lnTo>
                  <a:lnTo>
                    <a:pt x="113" y="1169"/>
                  </a:lnTo>
                  <a:lnTo>
                    <a:pt x="110" y="1164"/>
                  </a:lnTo>
                  <a:lnTo>
                    <a:pt x="108" y="1164"/>
                  </a:lnTo>
                  <a:lnTo>
                    <a:pt x="106" y="1164"/>
                  </a:lnTo>
                  <a:lnTo>
                    <a:pt x="103" y="1164"/>
                  </a:lnTo>
                  <a:lnTo>
                    <a:pt x="101" y="1164"/>
                  </a:lnTo>
                  <a:lnTo>
                    <a:pt x="99" y="1164"/>
                  </a:lnTo>
                  <a:lnTo>
                    <a:pt x="96" y="1164"/>
                  </a:lnTo>
                  <a:lnTo>
                    <a:pt x="94" y="1164"/>
                  </a:lnTo>
                  <a:lnTo>
                    <a:pt x="92" y="1164"/>
                  </a:lnTo>
                  <a:lnTo>
                    <a:pt x="89" y="1161"/>
                  </a:lnTo>
                  <a:lnTo>
                    <a:pt x="87" y="1161"/>
                  </a:lnTo>
                  <a:lnTo>
                    <a:pt x="89" y="1159"/>
                  </a:lnTo>
                  <a:lnTo>
                    <a:pt x="89" y="1157"/>
                  </a:lnTo>
                  <a:lnTo>
                    <a:pt x="89" y="1154"/>
                  </a:lnTo>
                  <a:lnTo>
                    <a:pt x="89" y="1152"/>
                  </a:lnTo>
                  <a:lnTo>
                    <a:pt x="87" y="1150"/>
                  </a:lnTo>
                  <a:lnTo>
                    <a:pt x="84" y="1147"/>
                  </a:lnTo>
                  <a:lnTo>
                    <a:pt x="89" y="1140"/>
                  </a:lnTo>
                  <a:lnTo>
                    <a:pt x="92" y="1138"/>
                  </a:lnTo>
                  <a:lnTo>
                    <a:pt x="94" y="1136"/>
                  </a:lnTo>
                  <a:lnTo>
                    <a:pt x="96" y="1131"/>
                  </a:lnTo>
                  <a:lnTo>
                    <a:pt x="96" y="1128"/>
                  </a:lnTo>
                  <a:lnTo>
                    <a:pt x="94" y="1126"/>
                  </a:lnTo>
                  <a:lnTo>
                    <a:pt x="92" y="1124"/>
                  </a:lnTo>
                  <a:lnTo>
                    <a:pt x="87" y="1124"/>
                  </a:lnTo>
                  <a:lnTo>
                    <a:pt x="84" y="1124"/>
                  </a:lnTo>
                  <a:lnTo>
                    <a:pt x="82" y="1124"/>
                  </a:lnTo>
                  <a:lnTo>
                    <a:pt x="73" y="1128"/>
                  </a:lnTo>
                  <a:lnTo>
                    <a:pt x="70" y="1126"/>
                  </a:lnTo>
                  <a:lnTo>
                    <a:pt x="68" y="1121"/>
                  </a:lnTo>
                  <a:lnTo>
                    <a:pt x="68" y="1119"/>
                  </a:lnTo>
                  <a:lnTo>
                    <a:pt x="66" y="1117"/>
                  </a:lnTo>
                  <a:lnTo>
                    <a:pt x="66" y="1112"/>
                  </a:lnTo>
                  <a:lnTo>
                    <a:pt x="61" y="1107"/>
                  </a:lnTo>
                  <a:lnTo>
                    <a:pt x="63" y="1088"/>
                  </a:lnTo>
                  <a:lnTo>
                    <a:pt x="63" y="1086"/>
                  </a:lnTo>
                  <a:lnTo>
                    <a:pt x="54" y="1072"/>
                  </a:lnTo>
                  <a:lnTo>
                    <a:pt x="54" y="1070"/>
                  </a:lnTo>
                  <a:lnTo>
                    <a:pt x="56" y="1067"/>
                  </a:lnTo>
                  <a:lnTo>
                    <a:pt x="61" y="1058"/>
                  </a:lnTo>
                  <a:lnTo>
                    <a:pt x="63" y="1020"/>
                  </a:lnTo>
                  <a:lnTo>
                    <a:pt x="66" y="1001"/>
                  </a:lnTo>
                  <a:lnTo>
                    <a:pt x="66" y="992"/>
                  </a:lnTo>
                  <a:lnTo>
                    <a:pt x="66" y="978"/>
                  </a:lnTo>
                  <a:lnTo>
                    <a:pt x="68" y="975"/>
                  </a:lnTo>
                  <a:lnTo>
                    <a:pt x="70" y="975"/>
                  </a:lnTo>
                  <a:lnTo>
                    <a:pt x="73" y="975"/>
                  </a:lnTo>
                  <a:lnTo>
                    <a:pt x="75" y="978"/>
                  </a:lnTo>
                  <a:lnTo>
                    <a:pt x="75" y="982"/>
                  </a:lnTo>
                  <a:lnTo>
                    <a:pt x="75" y="990"/>
                  </a:lnTo>
                  <a:lnTo>
                    <a:pt x="77" y="992"/>
                  </a:lnTo>
                  <a:lnTo>
                    <a:pt x="80" y="992"/>
                  </a:lnTo>
                  <a:lnTo>
                    <a:pt x="82" y="994"/>
                  </a:lnTo>
                  <a:lnTo>
                    <a:pt x="99" y="1001"/>
                  </a:lnTo>
                  <a:lnTo>
                    <a:pt x="110" y="1004"/>
                  </a:lnTo>
                  <a:lnTo>
                    <a:pt x="113" y="1004"/>
                  </a:lnTo>
                  <a:lnTo>
                    <a:pt x="115" y="1004"/>
                  </a:lnTo>
                  <a:lnTo>
                    <a:pt x="115" y="1001"/>
                  </a:lnTo>
                  <a:lnTo>
                    <a:pt x="120" y="997"/>
                  </a:lnTo>
                  <a:lnTo>
                    <a:pt x="120" y="994"/>
                  </a:lnTo>
                  <a:lnTo>
                    <a:pt x="122" y="994"/>
                  </a:lnTo>
                  <a:lnTo>
                    <a:pt x="122" y="992"/>
                  </a:lnTo>
                  <a:lnTo>
                    <a:pt x="120" y="990"/>
                  </a:lnTo>
                  <a:lnTo>
                    <a:pt x="115" y="987"/>
                  </a:lnTo>
                  <a:lnTo>
                    <a:pt x="113" y="987"/>
                  </a:lnTo>
                  <a:lnTo>
                    <a:pt x="110" y="985"/>
                  </a:lnTo>
                  <a:lnTo>
                    <a:pt x="108" y="985"/>
                  </a:lnTo>
                  <a:lnTo>
                    <a:pt x="106" y="985"/>
                  </a:lnTo>
                  <a:lnTo>
                    <a:pt x="106" y="982"/>
                  </a:lnTo>
                  <a:lnTo>
                    <a:pt x="103" y="982"/>
                  </a:lnTo>
                  <a:lnTo>
                    <a:pt x="101" y="982"/>
                  </a:lnTo>
                  <a:lnTo>
                    <a:pt x="101" y="980"/>
                  </a:lnTo>
                  <a:lnTo>
                    <a:pt x="99" y="980"/>
                  </a:lnTo>
                  <a:lnTo>
                    <a:pt x="99" y="978"/>
                  </a:lnTo>
                  <a:lnTo>
                    <a:pt x="96" y="975"/>
                  </a:lnTo>
                  <a:lnTo>
                    <a:pt x="94" y="975"/>
                  </a:lnTo>
                  <a:lnTo>
                    <a:pt x="94" y="973"/>
                  </a:lnTo>
                  <a:lnTo>
                    <a:pt x="92" y="973"/>
                  </a:lnTo>
                  <a:lnTo>
                    <a:pt x="92" y="971"/>
                  </a:lnTo>
                  <a:lnTo>
                    <a:pt x="92" y="966"/>
                  </a:lnTo>
                  <a:lnTo>
                    <a:pt x="89" y="966"/>
                  </a:lnTo>
                  <a:lnTo>
                    <a:pt x="89" y="964"/>
                  </a:lnTo>
                  <a:lnTo>
                    <a:pt x="87" y="964"/>
                  </a:lnTo>
                  <a:lnTo>
                    <a:pt x="87" y="961"/>
                  </a:lnTo>
                  <a:lnTo>
                    <a:pt x="87" y="959"/>
                  </a:lnTo>
                  <a:lnTo>
                    <a:pt x="84" y="959"/>
                  </a:lnTo>
                  <a:lnTo>
                    <a:pt x="80" y="959"/>
                  </a:lnTo>
                  <a:lnTo>
                    <a:pt x="77" y="959"/>
                  </a:lnTo>
                  <a:lnTo>
                    <a:pt x="75" y="957"/>
                  </a:lnTo>
                  <a:lnTo>
                    <a:pt x="75" y="954"/>
                  </a:lnTo>
                  <a:lnTo>
                    <a:pt x="75" y="952"/>
                  </a:lnTo>
                  <a:lnTo>
                    <a:pt x="70" y="947"/>
                  </a:lnTo>
                  <a:lnTo>
                    <a:pt x="68" y="945"/>
                  </a:lnTo>
                  <a:lnTo>
                    <a:pt x="68" y="942"/>
                  </a:lnTo>
                  <a:lnTo>
                    <a:pt x="66" y="942"/>
                  </a:lnTo>
                  <a:lnTo>
                    <a:pt x="66" y="940"/>
                  </a:lnTo>
                  <a:lnTo>
                    <a:pt x="63" y="940"/>
                  </a:lnTo>
                  <a:lnTo>
                    <a:pt x="63" y="938"/>
                  </a:lnTo>
                  <a:lnTo>
                    <a:pt x="61" y="938"/>
                  </a:lnTo>
                  <a:lnTo>
                    <a:pt x="59" y="940"/>
                  </a:lnTo>
                  <a:lnTo>
                    <a:pt x="59" y="942"/>
                  </a:lnTo>
                  <a:lnTo>
                    <a:pt x="56" y="942"/>
                  </a:lnTo>
                  <a:lnTo>
                    <a:pt x="54" y="942"/>
                  </a:lnTo>
                  <a:lnTo>
                    <a:pt x="54" y="940"/>
                  </a:lnTo>
                  <a:lnTo>
                    <a:pt x="52" y="942"/>
                  </a:lnTo>
                  <a:lnTo>
                    <a:pt x="49" y="942"/>
                  </a:lnTo>
                  <a:lnTo>
                    <a:pt x="49" y="940"/>
                  </a:lnTo>
                  <a:lnTo>
                    <a:pt x="47" y="940"/>
                  </a:lnTo>
                  <a:lnTo>
                    <a:pt x="44" y="938"/>
                  </a:lnTo>
                  <a:lnTo>
                    <a:pt x="42" y="938"/>
                  </a:lnTo>
                  <a:lnTo>
                    <a:pt x="42" y="935"/>
                  </a:lnTo>
                  <a:lnTo>
                    <a:pt x="40" y="935"/>
                  </a:lnTo>
                  <a:lnTo>
                    <a:pt x="40" y="938"/>
                  </a:lnTo>
                  <a:lnTo>
                    <a:pt x="37" y="935"/>
                  </a:lnTo>
                  <a:lnTo>
                    <a:pt x="35" y="931"/>
                  </a:lnTo>
                  <a:lnTo>
                    <a:pt x="35" y="928"/>
                  </a:lnTo>
                  <a:lnTo>
                    <a:pt x="35" y="926"/>
                  </a:lnTo>
                  <a:lnTo>
                    <a:pt x="33" y="926"/>
                  </a:lnTo>
                  <a:lnTo>
                    <a:pt x="33" y="928"/>
                  </a:lnTo>
                  <a:lnTo>
                    <a:pt x="30" y="928"/>
                  </a:lnTo>
                  <a:lnTo>
                    <a:pt x="30" y="926"/>
                  </a:lnTo>
                  <a:lnTo>
                    <a:pt x="30" y="921"/>
                  </a:lnTo>
                  <a:lnTo>
                    <a:pt x="28" y="921"/>
                  </a:lnTo>
                  <a:lnTo>
                    <a:pt x="26" y="919"/>
                  </a:lnTo>
                  <a:lnTo>
                    <a:pt x="26" y="916"/>
                  </a:lnTo>
                  <a:lnTo>
                    <a:pt x="28" y="916"/>
                  </a:lnTo>
                  <a:lnTo>
                    <a:pt x="28" y="914"/>
                  </a:lnTo>
                  <a:lnTo>
                    <a:pt x="26" y="914"/>
                  </a:lnTo>
                  <a:lnTo>
                    <a:pt x="23" y="912"/>
                  </a:lnTo>
                  <a:lnTo>
                    <a:pt x="21" y="912"/>
                  </a:lnTo>
                  <a:lnTo>
                    <a:pt x="21" y="909"/>
                  </a:lnTo>
                  <a:lnTo>
                    <a:pt x="19" y="909"/>
                  </a:lnTo>
                  <a:lnTo>
                    <a:pt x="16" y="907"/>
                  </a:lnTo>
                  <a:lnTo>
                    <a:pt x="16" y="905"/>
                  </a:lnTo>
                  <a:lnTo>
                    <a:pt x="16" y="902"/>
                  </a:lnTo>
                  <a:lnTo>
                    <a:pt x="19" y="902"/>
                  </a:lnTo>
                  <a:lnTo>
                    <a:pt x="19" y="900"/>
                  </a:lnTo>
                  <a:lnTo>
                    <a:pt x="16" y="900"/>
                  </a:lnTo>
                  <a:lnTo>
                    <a:pt x="14" y="900"/>
                  </a:lnTo>
                  <a:lnTo>
                    <a:pt x="11" y="900"/>
                  </a:lnTo>
                  <a:lnTo>
                    <a:pt x="9" y="900"/>
                  </a:lnTo>
                  <a:lnTo>
                    <a:pt x="4" y="900"/>
                  </a:lnTo>
                  <a:lnTo>
                    <a:pt x="7" y="898"/>
                  </a:lnTo>
                  <a:lnTo>
                    <a:pt x="7" y="895"/>
                  </a:lnTo>
                  <a:lnTo>
                    <a:pt x="7" y="893"/>
                  </a:lnTo>
                  <a:lnTo>
                    <a:pt x="9" y="893"/>
                  </a:lnTo>
                  <a:lnTo>
                    <a:pt x="9" y="891"/>
                  </a:lnTo>
                  <a:lnTo>
                    <a:pt x="7" y="891"/>
                  </a:lnTo>
                  <a:lnTo>
                    <a:pt x="4" y="891"/>
                  </a:lnTo>
                  <a:lnTo>
                    <a:pt x="4" y="888"/>
                  </a:lnTo>
                  <a:lnTo>
                    <a:pt x="4" y="886"/>
                  </a:lnTo>
                  <a:lnTo>
                    <a:pt x="2" y="886"/>
                  </a:lnTo>
                  <a:lnTo>
                    <a:pt x="2" y="884"/>
                  </a:lnTo>
                  <a:lnTo>
                    <a:pt x="4" y="884"/>
                  </a:lnTo>
                  <a:lnTo>
                    <a:pt x="7" y="884"/>
                  </a:lnTo>
                  <a:lnTo>
                    <a:pt x="7" y="881"/>
                  </a:lnTo>
                  <a:lnTo>
                    <a:pt x="7" y="879"/>
                  </a:lnTo>
                  <a:lnTo>
                    <a:pt x="7" y="876"/>
                  </a:lnTo>
                  <a:lnTo>
                    <a:pt x="7" y="874"/>
                  </a:lnTo>
                  <a:lnTo>
                    <a:pt x="7" y="872"/>
                  </a:lnTo>
                  <a:lnTo>
                    <a:pt x="9" y="872"/>
                  </a:lnTo>
                  <a:lnTo>
                    <a:pt x="9" y="869"/>
                  </a:lnTo>
                  <a:lnTo>
                    <a:pt x="9" y="867"/>
                  </a:lnTo>
                  <a:lnTo>
                    <a:pt x="9" y="865"/>
                  </a:lnTo>
                  <a:lnTo>
                    <a:pt x="11" y="862"/>
                  </a:lnTo>
                  <a:lnTo>
                    <a:pt x="14" y="862"/>
                  </a:lnTo>
                  <a:lnTo>
                    <a:pt x="14" y="858"/>
                  </a:lnTo>
                  <a:lnTo>
                    <a:pt x="14" y="855"/>
                  </a:lnTo>
                  <a:lnTo>
                    <a:pt x="11" y="853"/>
                  </a:lnTo>
                  <a:lnTo>
                    <a:pt x="9" y="851"/>
                  </a:lnTo>
                  <a:lnTo>
                    <a:pt x="7" y="851"/>
                  </a:lnTo>
                  <a:lnTo>
                    <a:pt x="7" y="848"/>
                  </a:lnTo>
                  <a:lnTo>
                    <a:pt x="4" y="846"/>
                  </a:lnTo>
                  <a:lnTo>
                    <a:pt x="2" y="841"/>
                  </a:lnTo>
                  <a:lnTo>
                    <a:pt x="2" y="839"/>
                  </a:lnTo>
                  <a:lnTo>
                    <a:pt x="2" y="836"/>
                  </a:lnTo>
                  <a:lnTo>
                    <a:pt x="2" y="834"/>
                  </a:lnTo>
                  <a:lnTo>
                    <a:pt x="0" y="834"/>
                  </a:lnTo>
                  <a:lnTo>
                    <a:pt x="0" y="832"/>
                  </a:lnTo>
                  <a:lnTo>
                    <a:pt x="2" y="832"/>
                  </a:lnTo>
                  <a:lnTo>
                    <a:pt x="4" y="832"/>
                  </a:lnTo>
                  <a:lnTo>
                    <a:pt x="7" y="832"/>
                  </a:lnTo>
                  <a:lnTo>
                    <a:pt x="7" y="829"/>
                  </a:lnTo>
                  <a:lnTo>
                    <a:pt x="9" y="829"/>
                  </a:lnTo>
                  <a:lnTo>
                    <a:pt x="11" y="829"/>
                  </a:lnTo>
                  <a:lnTo>
                    <a:pt x="11" y="827"/>
                  </a:lnTo>
                  <a:lnTo>
                    <a:pt x="11" y="825"/>
                  </a:lnTo>
                  <a:lnTo>
                    <a:pt x="14" y="825"/>
                  </a:lnTo>
                  <a:lnTo>
                    <a:pt x="16" y="825"/>
                  </a:lnTo>
                  <a:lnTo>
                    <a:pt x="16" y="827"/>
                  </a:lnTo>
                  <a:lnTo>
                    <a:pt x="16" y="829"/>
                  </a:lnTo>
                  <a:lnTo>
                    <a:pt x="19" y="832"/>
                  </a:lnTo>
                  <a:lnTo>
                    <a:pt x="21" y="834"/>
                  </a:lnTo>
                  <a:lnTo>
                    <a:pt x="26" y="832"/>
                  </a:lnTo>
                  <a:lnTo>
                    <a:pt x="28" y="832"/>
                  </a:lnTo>
                  <a:lnTo>
                    <a:pt x="30" y="829"/>
                  </a:lnTo>
                  <a:lnTo>
                    <a:pt x="30" y="827"/>
                  </a:lnTo>
                  <a:lnTo>
                    <a:pt x="30" y="825"/>
                  </a:lnTo>
                  <a:lnTo>
                    <a:pt x="33" y="822"/>
                  </a:lnTo>
                  <a:lnTo>
                    <a:pt x="35" y="822"/>
                  </a:lnTo>
                  <a:lnTo>
                    <a:pt x="37" y="820"/>
                  </a:lnTo>
                  <a:lnTo>
                    <a:pt x="40" y="820"/>
                  </a:lnTo>
                  <a:lnTo>
                    <a:pt x="40" y="822"/>
                  </a:lnTo>
                  <a:lnTo>
                    <a:pt x="40" y="825"/>
                  </a:lnTo>
                  <a:lnTo>
                    <a:pt x="42" y="827"/>
                  </a:lnTo>
                  <a:lnTo>
                    <a:pt x="42" y="825"/>
                  </a:lnTo>
                  <a:lnTo>
                    <a:pt x="44" y="825"/>
                  </a:lnTo>
                  <a:lnTo>
                    <a:pt x="47" y="827"/>
                  </a:lnTo>
                  <a:lnTo>
                    <a:pt x="49" y="827"/>
                  </a:lnTo>
                  <a:lnTo>
                    <a:pt x="52" y="827"/>
                  </a:lnTo>
                  <a:lnTo>
                    <a:pt x="52" y="829"/>
                  </a:lnTo>
                  <a:lnTo>
                    <a:pt x="52" y="832"/>
                  </a:lnTo>
                  <a:lnTo>
                    <a:pt x="54" y="832"/>
                  </a:lnTo>
                  <a:lnTo>
                    <a:pt x="56" y="832"/>
                  </a:lnTo>
                  <a:lnTo>
                    <a:pt x="61" y="829"/>
                  </a:lnTo>
                  <a:lnTo>
                    <a:pt x="70" y="832"/>
                  </a:lnTo>
                  <a:lnTo>
                    <a:pt x="73" y="829"/>
                  </a:lnTo>
                  <a:lnTo>
                    <a:pt x="77" y="829"/>
                  </a:lnTo>
                  <a:lnTo>
                    <a:pt x="82" y="825"/>
                  </a:lnTo>
                  <a:lnTo>
                    <a:pt x="84" y="825"/>
                  </a:lnTo>
                  <a:lnTo>
                    <a:pt x="84" y="822"/>
                  </a:lnTo>
                  <a:lnTo>
                    <a:pt x="87" y="822"/>
                  </a:lnTo>
                  <a:lnTo>
                    <a:pt x="89" y="818"/>
                  </a:lnTo>
                  <a:lnTo>
                    <a:pt x="94" y="818"/>
                  </a:lnTo>
                  <a:lnTo>
                    <a:pt x="96" y="815"/>
                  </a:lnTo>
                  <a:lnTo>
                    <a:pt x="103" y="813"/>
                  </a:lnTo>
                  <a:lnTo>
                    <a:pt x="110" y="815"/>
                  </a:lnTo>
                  <a:lnTo>
                    <a:pt x="115" y="815"/>
                  </a:lnTo>
                  <a:lnTo>
                    <a:pt x="117" y="815"/>
                  </a:lnTo>
                  <a:lnTo>
                    <a:pt x="120" y="815"/>
                  </a:lnTo>
                  <a:lnTo>
                    <a:pt x="120" y="818"/>
                  </a:lnTo>
                  <a:lnTo>
                    <a:pt x="122" y="820"/>
                  </a:lnTo>
                  <a:lnTo>
                    <a:pt x="125" y="820"/>
                  </a:lnTo>
                  <a:lnTo>
                    <a:pt x="127" y="818"/>
                  </a:lnTo>
                  <a:lnTo>
                    <a:pt x="129" y="818"/>
                  </a:lnTo>
                  <a:lnTo>
                    <a:pt x="134" y="815"/>
                  </a:lnTo>
                  <a:lnTo>
                    <a:pt x="139" y="813"/>
                  </a:lnTo>
                  <a:lnTo>
                    <a:pt x="141" y="815"/>
                  </a:lnTo>
                  <a:lnTo>
                    <a:pt x="143" y="810"/>
                  </a:lnTo>
                  <a:lnTo>
                    <a:pt x="146" y="803"/>
                  </a:lnTo>
                  <a:lnTo>
                    <a:pt x="146" y="794"/>
                  </a:lnTo>
                  <a:lnTo>
                    <a:pt x="148" y="785"/>
                  </a:lnTo>
                  <a:lnTo>
                    <a:pt x="148" y="780"/>
                  </a:lnTo>
                  <a:lnTo>
                    <a:pt x="148" y="778"/>
                  </a:lnTo>
                  <a:lnTo>
                    <a:pt x="148" y="775"/>
                  </a:lnTo>
                  <a:lnTo>
                    <a:pt x="150" y="773"/>
                  </a:lnTo>
                  <a:lnTo>
                    <a:pt x="150" y="770"/>
                  </a:lnTo>
                  <a:lnTo>
                    <a:pt x="153" y="768"/>
                  </a:lnTo>
                  <a:lnTo>
                    <a:pt x="153" y="766"/>
                  </a:lnTo>
                  <a:lnTo>
                    <a:pt x="153" y="763"/>
                  </a:lnTo>
                  <a:lnTo>
                    <a:pt x="148" y="759"/>
                  </a:lnTo>
                  <a:lnTo>
                    <a:pt x="148" y="756"/>
                  </a:lnTo>
                  <a:lnTo>
                    <a:pt x="150" y="754"/>
                  </a:lnTo>
                  <a:lnTo>
                    <a:pt x="160" y="749"/>
                  </a:lnTo>
                  <a:lnTo>
                    <a:pt x="162" y="745"/>
                  </a:lnTo>
                  <a:lnTo>
                    <a:pt x="167" y="740"/>
                  </a:lnTo>
                  <a:lnTo>
                    <a:pt x="169" y="737"/>
                  </a:lnTo>
                  <a:lnTo>
                    <a:pt x="172" y="735"/>
                  </a:lnTo>
                  <a:lnTo>
                    <a:pt x="172" y="730"/>
                  </a:lnTo>
                  <a:lnTo>
                    <a:pt x="169" y="726"/>
                  </a:lnTo>
                  <a:lnTo>
                    <a:pt x="167" y="723"/>
                  </a:lnTo>
                  <a:lnTo>
                    <a:pt x="162" y="716"/>
                  </a:lnTo>
                  <a:lnTo>
                    <a:pt x="160" y="712"/>
                  </a:lnTo>
                  <a:lnTo>
                    <a:pt x="158" y="709"/>
                  </a:lnTo>
                  <a:lnTo>
                    <a:pt x="129" y="714"/>
                  </a:lnTo>
                  <a:lnTo>
                    <a:pt x="127" y="714"/>
                  </a:lnTo>
                  <a:lnTo>
                    <a:pt x="103" y="716"/>
                  </a:lnTo>
                  <a:lnTo>
                    <a:pt x="101" y="716"/>
                  </a:lnTo>
                  <a:lnTo>
                    <a:pt x="96" y="716"/>
                  </a:lnTo>
                  <a:lnTo>
                    <a:pt x="87" y="716"/>
                  </a:lnTo>
                  <a:lnTo>
                    <a:pt x="73" y="707"/>
                  </a:lnTo>
                  <a:lnTo>
                    <a:pt x="49" y="688"/>
                  </a:lnTo>
                  <a:lnTo>
                    <a:pt x="35" y="676"/>
                  </a:lnTo>
                  <a:lnTo>
                    <a:pt x="21" y="667"/>
                  </a:lnTo>
                  <a:lnTo>
                    <a:pt x="19" y="660"/>
                  </a:lnTo>
                  <a:lnTo>
                    <a:pt x="16" y="657"/>
                  </a:lnTo>
                  <a:lnTo>
                    <a:pt x="11" y="646"/>
                  </a:lnTo>
                  <a:lnTo>
                    <a:pt x="9" y="639"/>
                  </a:lnTo>
                  <a:lnTo>
                    <a:pt x="7" y="636"/>
                  </a:lnTo>
                  <a:lnTo>
                    <a:pt x="7" y="634"/>
                  </a:lnTo>
                  <a:lnTo>
                    <a:pt x="7" y="631"/>
                  </a:lnTo>
                  <a:lnTo>
                    <a:pt x="7" y="577"/>
                  </a:lnTo>
                  <a:lnTo>
                    <a:pt x="4" y="563"/>
                  </a:lnTo>
                  <a:lnTo>
                    <a:pt x="4" y="554"/>
                  </a:lnTo>
                  <a:lnTo>
                    <a:pt x="7" y="535"/>
                  </a:lnTo>
                  <a:lnTo>
                    <a:pt x="16" y="528"/>
                  </a:lnTo>
                  <a:lnTo>
                    <a:pt x="44" y="509"/>
                  </a:lnTo>
                  <a:lnTo>
                    <a:pt x="47" y="509"/>
                  </a:lnTo>
                  <a:lnTo>
                    <a:pt x="49" y="507"/>
                  </a:lnTo>
                  <a:lnTo>
                    <a:pt x="52" y="507"/>
                  </a:lnTo>
                  <a:lnTo>
                    <a:pt x="52" y="504"/>
                  </a:lnTo>
                  <a:lnTo>
                    <a:pt x="54" y="504"/>
                  </a:lnTo>
                  <a:lnTo>
                    <a:pt x="52" y="500"/>
                  </a:lnTo>
                  <a:lnTo>
                    <a:pt x="49" y="500"/>
                  </a:lnTo>
                  <a:lnTo>
                    <a:pt x="47" y="497"/>
                  </a:lnTo>
                  <a:lnTo>
                    <a:pt x="44" y="497"/>
                  </a:lnTo>
                  <a:lnTo>
                    <a:pt x="44" y="495"/>
                  </a:lnTo>
                  <a:lnTo>
                    <a:pt x="42" y="495"/>
                  </a:lnTo>
                  <a:lnTo>
                    <a:pt x="40" y="495"/>
                  </a:lnTo>
                  <a:lnTo>
                    <a:pt x="37" y="495"/>
                  </a:lnTo>
                  <a:lnTo>
                    <a:pt x="35" y="495"/>
                  </a:lnTo>
                  <a:lnTo>
                    <a:pt x="33" y="492"/>
                  </a:lnTo>
                  <a:lnTo>
                    <a:pt x="30" y="492"/>
                  </a:lnTo>
                  <a:lnTo>
                    <a:pt x="30" y="490"/>
                  </a:lnTo>
                  <a:lnTo>
                    <a:pt x="33" y="490"/>
                  </a:lnTo>
                  <a:lnTo>
                    <a:pt x="33" y="488"/>
                  </a:lnTo>
                  <a:lnTo>
                    <a:pt x="33" y="485"/>
                  </a:lnTo>
                  <a:lnTo>
                    <a:pt x="35" y="485"/>
                  </a:lnTo>
                  <a:lnTo>
                    <a:pt x="37" y="485"/>
                  </a:lnTo>
                  <a:lnTo>
                    <a:pt x="40" y="485"/>
                  </a:lnTo>
                  <a:lnTo>
                    <a:pt x="42" y="485"/>
                  </a:lnTo>
                  <a:lnTo>
                    <a:pt x="44" y="485"/>
                  </a:lnTo>
                  <a:lnTo>
                    <a:pt x="44" y="483"/>
                  </a:lnTo>
                  <a:lnTo>
                    <a:pt x="44" y="478"/>
                  </a:lnTo>
                  <a:lnTo>
                    <a:pt x="44" y="476"/>
                  </a:lnTo>
                  <a:lnTo>
                    <a:pt x="44" y="474"/>
                  </a:lnTo>
                  <a:lnTo>
                    <a:pt x="47" y="474"/>
                  </a:lnTo>
                  <a:lnTo>
                    <a:pt x="47" y="471"/>
                  </a:lnTo>
                  <a:lnTo>
                    <a:pt x="49" y="474"/>
                  </a:lnTo>
                  <a:lnTo>
                    <a:pt x="52" y="474"/>
                  </a:lnTo>
                  <a:lnTo>
                    <a:pt x="52" y="471"/>
                  </a:lnTo>
                  <a:lnTo>
                    <a:pt x="54" y="471"/>
                  </a:lnTo>
                  <a:lnTo>
                    <a:pt x="54" y="469"/>
                  </a:lnTo>
                  <a:lnTo>
                    <a:pt x="54" y="467"/>
                  </a:lnTo>
                  <a:lnTo>
                    <a:pt x="56" y="467"/>
                  </a:lnTo>
                  <a:lnTo>
                    <a:pt x="59" y="467"/>
                  </a:lnTo>
                  <a:lnTo>
                    <a:pt x="59" y="469"/>
                  </a:lnTo>
                  <a:lnTo>
                    <a:pt x="61" y="469"/>
                  </a:lnTo>
                  <a:lnTo>
                    <a:pt x="63" y="469"/>
                  </a:lnTo>
                  <a:lnTo>
                    <a:pt x="66" y="471"/>
                  </a:lnTo>
                  <a:lnTo>
                    <a:pt x="68" y="471"/>
                  </a:lnTo>
                  <a:lnTo>
                    <a:pt x="70" y="471"/>
                  </a:lnTo>
                  <a:lnTo>
                    <a:pt x="73" y="471"/>
                  </a:lnTo>
                  <a:lnTo>
                    <a:pt x="73" y="469"/>
                  </a:lnTo>
                  <a:lnTo>
                    <a:pt x="75" y="469"/>
                  </a:lnTo>
                  <a:lnTo>
                    <a:pt x="75" y="467"/>
                  </a:lnTo>
                  <a:lnTo>
                    <a:pt x="75" y="464"/>
                  </a:lnTo>
                  <a:lnTo>
                    <a:pt x="77" y="464"/>
                  </a:lnTo>
                  <a:lnTo>
                    <a:pt x="77" y="467"/>
                  </a:lnTo>
                  <a:lnTo>
                    <a:pt x="80" y="467"/>
                  </a:lnTo>
                  <a:lnTo>
                    <a:pt x="80" y="464"/>
                  </a:lnTo>
                  <a:lnTo>
                    <a:pt x="82" y="464"/>
                  </a:lnTo>
                  <a:lnTo>
                    <a:pt x="82" y="467"/>
                  </a:lnTo>
                  <a:lnTo>
                    <a:pt x="84" y="467"/>
                  </a:lnTo>
                  <a:lnTo>
                    <a:pt x="84" y="464"/>
                  </a:lnTo>
                  <a:lnTo>
                    <a:pt x="87" y="464"/>
                  </a:lnTo>
                  <a:lnTo>
                    <a:pt x="89" y="464"/>
                  </a:lnTo>
                  <a:lnTo>
                    <a:pt x="89" y="462"/>
                  </a:lnTo>
                  <a:lnTo>
                    <a:pt x="92" y="462"/>
                  </a:lnTo>
                  <a:lnTo>
                    <a:pt x="92" y="460"/>
                  </a:lnTo>
                  <a:lnTo>
                    <a:pt x="94" y="460"/>
                  </a:lnTo>
                  <a:lnTo>
                    <a:pt x="94" y="457"/>
                  </a:lnTo>
                  <a:lnTo>
                    <a:pt x="92" y="457"/>
                  </a:lnTo>
                  <a:lnTo>
                    <a:pt x="92" y="455"/>
                  </a:lnTo>
                  <a:lnTo>
                    <a:pt x="94" y="452"/>
                  </a:lnTo>
                  <a:lnTo>
                    <a:pt x="94" y="450"/>
                  </a:lnTo>
                  <a:lnTo>
                    <a:pt x="96" y="450"/>
                  </a:lnTo>
                  <a:lnTo>
                    <a:pt x="96" y="448"/>
                  </a:lnTo>
                  <a:lnTo>
                    <a:pt x="94" y="448"/>
                  </a:lnTo>
                  <a:lnTo>
                    <a:pt x="94" y="445"/>
                  </a:lnTo>
                  <a:lnTo>
                    <a:pt x="94" y="443"/>
                  </a:lnTo>
                  <a:lnTo>
                    <a:pt x="94" y="441"/>
                  </a:lnTo>
                  <a:lnTo>
                    <a:pt x="96" y="438"/>
                  </a:lnTo>
                  <a:lnTo>
                    <a:pt x="99" y="438"/>
                  </a:lnTo>
                  <a:lnTo>
                    <a:pt x="101" y="438"/>
                  </a:lnTo>
                  <a:lnTo>
                    <a:pt x="103" y="438"/>
                  </a:lnTo>
                  <a:lnTo>
                    <a:pt x="103" y="441"/>
                  </a:lnTo>
                  <a:lnTo>
                    <a:pt x="106" y="441"/>
                  </a:lnTo>
                  <a:lnTo>
                    <a:pt x="108" y="441"/>
                  </a:lnTo>
                  <a:lnTo>
                    <a:pt x="108" y="443"/>
                  </a:lnTo>
                  <a:lnTo>
                    <a:pt x="110" y="443"/>
                  </a:lnTo>
                  <a:lnTo>
                    <a:pt x="110" y="445"/>
                  </a:lnTo>
                  <a:lnTo>
                    <a:pt x="113" y="445"/>
                  </a:lnTo>
                  <a:lnTo>
                    <a:pt x="113" y="443"/>
                  </a:lnTo>
                  <a:lnTo>
                    <a:pt x="115" y="443"/>
                  </a:lnTo>
                  <a:lnTo>
                    <a:pt x="113" y="443"/>
                  </a:lnTo>
                  <a:lnTo>
                    <a:pt x="113" y="441"/>
                  </a:lnTo>
                  <a:lnTo>
                    <a:pt x="113" y="438"/>
                  </a:lnTo>
                  <a:lnTo>
                    <a:pt x="113" y="436"/>
                  </a:lnTo>
                  <a:lnTo>
                    <a:pt x="110" y="436"/>
                  </a:lnTo>
                  <a:lnTo>
                    <a:pt x="113" y="436"/>
                  </a:lnTo>
                  <a:lnTo>
                    <a:pt x="113" y="434"/>
                  </a:lnTo>
                  <a:lnTo>
                    <a:pt x="110" y="434"/>
                  </a:lnTo>
                  <a:lnTo>
                    <a:pt x="110" y="431"/>
                  </a:lnTo>
                  <a:lnTo>
                    <a:pt x="108" y="431"/>
                  </a:lnTo>
                  <a:lnTo>
                    <a:pt x="106" y="431"/>
                  </a:lnTo>
                  <a:lnTo>
                    <a:pt x="106" y="429"/>
                  </a:lnTo>
                  <a:lnTo>
                    <a:pt x="108" y="429"/>
                  </a:lnTo>
                  <a:lnTo>
                    <a:pt x="108" y="427"/>
                  </a:lnTo>
                  <a:lnTo>
                    <a:pt x="110" y="427"/>
                  </a:lnTo>
                  <a:lnTo>
                    <a:pt x="113" y="427"/>
                  </a:lnTo>
                  <a:lnTo>
                    <a:pt x="115" y="427"/>
                  </a:lnTo>
                  <a:lnTo>
                    <a:pt x="115" y="424"/>
                  </a:lnTo>
                  <a:lnTo>
                    <a:pt x="117" y="424"/>
                  </a:lnTo>
                  <a:lnTo>
                    <a:pt x="117" y="427"/>
                  </a:lnTo>
                  <a:lnTo>
                    <a:pt x="120" y="427"/>
                  </a:lnTo>
                  <a:lnTo>
                    <a:pt x="120" y="424"/>
                  </a:lnTo>
                  <a:lnTo>
                    <a:pt x="120" y="422"/>
                  </a:lnTo>
                  <a:lnTo>
                    <a:pt x="122" y="422"/>
                  </a:lnTo>
                  <a:lnTo>
                    <a:pt x="125" y="422"/>
                  </a:lnTo>
                  <a:lnTo>
                    <a:pt x="127" y="422"/>
                  </a:lnTo>
                  <a:lnTo>
                    <a:pt x="129" y="422"/>
                  </a:lnTo>
                  <a:lnTo>
                    <a:pt x="132" y="419"/>
                  </a:lnTo>
                  <a:lnTo>
                    <a:pt x="129" y="419"/>
                  </a:lnTo>
                  <a:lnTo>
                    <a:pt x="129" y="417"/>
                  </a:lnTo>
                  <a:lnTo>
                    <a:pt x="129" y="415"/>
                  </a:lnTo>
                  <a:lnTo>
                    <a:pt x="127" y="415"/>
                  </a:lnTo>
                  <a:lnTo>
                    <a:pt x="127" y="412"/>
                  </a:lnTo>
                  <a:lnTo>
                    <a:pt x="129" y="412"/>
                  </a:lnTo>
                  <a:lnTo>
                    <a:pt x="132" y="410"/>
                  </a:lnTo>
                  <a:lnTo>
                    <a:pt x="132" y="408"/>
                  </a:lnTo>
                  <a:lnTo>
                    <a:pt x="134" y="408"/>
                  </a:lnTo>
                  <a:lnTo>
                    <a:pt x="136" y="408"/>
                  </a:lnTo>
                  <a:lnTo>
                    <a:pt x="136" y="405"/>
                  </a:lnTo>
                  <a:lnTo>
                    <a:pt x="139" y="405"/>
                  </a:lnTo>
                  <a:lnTo>
                    <a:pt x="139" y="403"/>
                  </a:lnTo>
                  <a:lnTo>
                    <a:pt x="141" y="403"/>
                  </a:lnTo>
                  <a:lnTo>
                    <a:pt x="141" y="401"/>
                  </a:lnTo>
                  <a:lnTo>
                    <a:pt x="141" y="398"/>
                  </a:lnTo>
                  <a:lnTo>
                    <a:pt x="143" y="394"/>
                  </a:lnTo>
                  <a:lnTo>
                    <a:pt x="146" y="394"/>
                  </a:lnTo>
                  <a:lnTo>
                    <a:pt x="150" y="391"/>
                  </a:lnTo>
                  <a:lnTo>
                    <a:pt x="153" y="391"/>
                  </a:lnTo>
                  <a:lnTo>
                    <a:pt x="162" y="389"/>
                  </a:lnTo>
                  <a:lnTo>
                    <a:pt x="165" y="389"/>
                  </a:lnTo>
                  <a:lnTo>
                    <a:pt x="165" y="386"/>
                  </a:lnTo>
                  <a:lnTo>
                    <a:pt x="165" y="384"/>
                  </a:lnTo>
                  <a:lnTo>
                    <a:pt x="165" y="382"/>
                  </a:lnTo>
                  <a:lnTo>
                    <a:pt x="162" y="377"/>
                  </a:lnTo>
                  <a:lnTo>
                    <a:pt x="162" y="375"/>
                  </a:lnTo>
                  <a:lnTo>
                    <a:pt x="162" y="372"/>
                  </a:lnTo>
                  <a:lnTo>
                    <a:pt x="165" y="372"/>
                  </a:lnTo>
                  <a:lnTo>
                    <a:pt x="169" y="372"/>
                  </a:lnTo>
                  <a:lnTo>
                    <a:pt x="172" y="372"/>
                  </a:lnTo>
                  <a:lnTo>
                    <a:pt x="172" y="370"/>
                  </a:lnTo>
                  <a:lnTo>
                    <a:pt x="172" y="335"/>
                  </a:lnTo>
                  <a:lnTo>
                    <a:pt x="176" y="330"/>
                  </a:lnTo>
                  <a:lnTo>
                    <a:pt x="181" y="321"/>
                  </a:lnTo>
                  <a:lnTo>
                    <a:pt x="183" y="316"/>
                  </a:lnTo>
                  <a:lnTo>
                    <a:pt x="190" y="309"/>
                  </a:lnTo>
                  <a:lnTo>
                    <a:pt x="183" y="299"/>
                  </a:lnTo>
                  <a:lnTo>
                    <a:pt x="181" y="297"/>
                  </a:lnTo>
                  <a:lnTo>
                    <a:pt x="179" y="295"/>
                  </a:lnTo>
                  <a:lnTo>
                    <a:pt x="174" y="292"/>
                  </a:lnTo>
                  <a:lnTo>
                    <a:pt x="172" y="290"/>
                  </a:lnTo>
                  <a:lnTo>
                    <a:pt x="169" y="288"/>
                  </a:lnTo>
                  <a:lnTo>
                    <a:pt x="167" y="288"/>
                  </a:lnTo>
                  <a:lnTo>
                    <a:pt x="160" y="285"/>
                  </a:lnTo>
                  <a:lnTo>
                    <a:pt x="160" y="283"/>
                  </a:lnTo>
                  <a:lnTo>
                    <a:pt x="162" y="283"/>
                  </a:lnTo>
                  <a:lnTo>
                    <a:pt x="165" y="280"/>
                  </a:lnTo>
                  <a:lnTo>
                    <a:pt x="169" y="278"/>
                  </a:lnTo>
                  <a:lnTo>
                    <a:pt x="174" y="273"/>
                  </a:lnTo>
                  <a:lnTo>
                    <a:pt x="179" y="269"/>
                  </a:lnTo>
                  <a:lnTo>
                    <a:pt x="183" y="264"/>
                  </a:lnTo>
                  <a:lnTo>
                    <a:pt x="183" y="262"/>
                  </a:lnTo>
                  <a:lnTo>
                    <a:pt x="179" y="255"/>
                  </a:lnTo>
                  <a:lnTo>
                    <a:pt x="179" y="252"/>
                  </a:lnTo>
                  <a:lnTo>
                    <a:pt x="179" y="250"/>
                  </a:lnTo>
                  <a:lnTo>
                    <a:pt x="186" y="250"/>
                  </a:lnTo>
                  <a:lnTo>
                    <a:pt x="188" y="250"/>
                  </a:lnTo>
                  <a:lnTo>
                    <a:pt x="195" y="255"/>
                  </a:lnTo>
                  <a:lnTo>
                    <a:pt x="198" y="257"/>
                  </a:lnTo>
                  <a:lnTo>
                    <a:pt x="205" y="262"/>
                  </a:lnTo>
                  <a:lnTo>
                    <a:pt x="214" y="266"/>
                  </a:lnTo>
                  <a:lnTo>
                    <a:pt x="223" y="273"/>
                  </a:lnTo>
                  <a:lnTo>
                    <a:pt x="228" y="273"/>
                  </a:lnTo>
                  <a:lnTo>
                    <a:pt x="240" y="283"/>
                  </a:lnTo>
                  <a:lnTo>
                    <a:pt x="240" y="280"/>
                  </a:lnTo>
                  <a:lnTo>
                    <a:pt x="242" y="276"/>
                  </a:lnTo>
                  <a:lnTo>
                    <a:pt x="242" y="269"/>
                  </a:lnTo>
                  <a:lnTo>
                    <a:pt x="245" y="264"/>
                  </a:lnTo>
                  <a:lnTo>
                    <a:pt x="247" y="262"/>
                  </a:lnTo>
                  <a:lnTo>
                    <a:pt x="249" y="250"/>
                  </a:lnTo>
                  <a:lnTo>
                    <a:pt x="249" y="248"/>
                  </a:lnTo>
                  <a:lnTo>
                    <a:pt x="249" y="245"/>
                  </a:lnTo>
                  <a:lnTo>
                    <a:pt x="252" y="240"/>
                  </a:lnTo>
                  <a:lnTo>
                    <a:pt x="256" y="226"/>
                  </a:lnTo>
                  <a:lnTo>
                    <a:pt x="256" y="219"/>
                  </a:lnTo>
                  <a:lnTo>
                    <a:pt x="261" y="203"/>
                  </a:lnTo>
                  <a:lnTo>
                    <a:pt x="264" y="196"/>
                  </a:lnTo>
                  <a:lnTo>
                    <a:pt x="268" y="177"/>
                  </a:lnTo>
                  <a:lnTo>
                    <a:pt x="271" y="167"/>
                  </a:lnTo>
                  <a:lnTo>
                    <a:pt x="273" y="160"/>
                  </a:lnTo>
                  <a:lnTo>
                    <a:pt x="275" y="160"/>
                  </a:lnTo>
                  <a:lnTo>
                    <a:pt x="280" y="163"/>
                  </a:lnTo>
                  <a:lnTo>
                    <a:pt x="282" y="163"/>
                  </a:lnTo>
                  <a:lnTo>
                    <a:pt x="282" y="158"/>
                  </a:lnTo>
                  <a:lnTo>
                    <a:pt x="285" y="149"/>
                  </a:lnTo>
                  <a:lnTo>
                    <a:pt x="287" y="146"/>
                  </a:lnTo>
                  <a:lnTo>
                    <a:pt x="287" y="144"/>
                  </a:lnTo>
                  <a:lnTo>
                    <a:pt x="287" y="142"/>
                  </a:lnTo>
                  <a:lnTo>
                    <a:pt x="285" y="142"/>
                  </a:lnTo>
                  <a:lnTo>
                    <a:pt x="285" y="139"/>
                  </a:lnTo>
                  <a:lnTo>
                    <a:pt x="266" y="132"/>
                  </a:lnTo>
                  <a:lnTo>
                    <a:pt x="268" y="125"/>
                  </a:lnTo>
                  <a:lnTo>
                    <a:pt x="273" y="111"/>
                  </a:lnTo>
                  <a:lnTo>
                    <a:pt x="273" y="109"/>
                  </a:lnTo>
                  <a:lnTo>
                    <a:pt x="271" y="109"/>
                  </a:lnTo>
                  <a:lnTo>
                    <a:pt x="268" y="109"/>
                  </a:lnTo>
                  <a:lnTo>
                    <a:pt x="266" y="109"/>
                  </a:lnTo>
                  <a:lnTo>
                    <a:pt x="261" y="109"/>
                  </a:lnTo>
                  <a:lnTo>
                    <a:pt x="249" y="109"/>
                  </a:lnTo>
                  <a:lnTo>
                    <a:pt x="238" y="109"/>
                  </a:lnTo>
                  <a:lnTo>
                    <a:pt x="235" y="109"/>
                  </a:lnTo>
                  <a:lnTo>
                    <a:pt x="235" y="106"/>
                  </a:lnTo>
                  <a:lnTo>
                    <a:pt x="235" y="104"/>
                  </a:lnTo>
                  <a:lnTo>
                    <a:pt x="238" y="101"/>
                  </a:lnTo>
                  <a:lnTo>
                    <a:pt x="238" y="99"/>
                  </a:lnTo>
                  <a:lnTo>
                    <a:pt x="235" y="99"/>
                  </a:lnTo>
                  <a:lnTo>
                    <a:pt x="233" y="99"/>
                  </a:lnTo>
                  <a:lnTo>
                    <a:pt x="233" y="97"/>
                  </a:lnTo>
                  <a:lnTo>
                    <a:pt x="231" y="97"/>
                  </a:lnTo>
                  <a:lnTo>
                    <a:pt x="228" y="92"/>
                  </a:lnTo>
                  <a:lnTo>
                    <a:pt x="226" y="87"/>
                  </a:lnTo>
                  <a:lnTo>
                    <a:pt x="226" y="85"/>
                  </a:lnTo>
                  <a:lnTo>
                    <a:pt x="223" y="83"/>
                  </a:lnTo>
                  <a:lnTo>
                    <a:pt x="221" y="83"/>
                  </a:lnTo>
                  <a:lnTo>
                    <a:pt x="221" y="80"/>
                  </a:lnTo>
                  <a:lnTo>
                    <a:pt x="214" y="83"/>
                  </a:lnTo>
                  <a:lnTo>
                    <a:pt x="212" y="83"/>
                  </a:lnTo>
                  <a:lnTo>
                    <a:pt x="212" y="80"/>
                  </a:lnTo>
                  <a:lnTo>
                    <a:pt x="209" y="80"/>
                  </a:lnTo>
                  <a:lnTo>
                    <a:pt x="207" y="78"/>
                  </a:lnTo>
                  <a:lnTo>
                    <a:pt x="205" y="78"/>
                  </a:lnTo>
                  <a:lnTo>
                    <a:pt x="202" y="76"/>
                  </a:lnTo>
                  <a:lnTo>
                    <a:pt x="205" y="71"/>
                  </a:lnTo>
                  <a:lnTo>
                    <a:pt x="205" y="61"/>
                  </a:lnTo>
                  <a:lnTo>
                    <a:pt x="205" y="59"/>
                  </a:lnTo>
                  <a:lnTo>
                    <a:pt x="205" y="57"/>
                  </a:lnTo>
                  <a:lnTo>
                    <a:pt x="207" y="54"/>
                  </a:lnTo>
                  <a:lnTo>
                    <a:pt x="207" y="52"/>
                  </a:lnTo>
                  <a:lnTo>
                    <a:pt x="205" y="52"/>
                  </a:lnTo>
                  <a:lnTo>
                    <a:pt x="202" y="50"/>
                  </a:lnTo>
                  <a:lnTo>
                    <a:pt x="200" y="50"/>
                  </a:lnTo>
                  <a:lnTo>
                    <a:pt x="198" y="47"/>
                  </a:lnTo>
                  <a:lnTo>
                    <a:pt x="200" y="45"/>
                  </a:lnTo>
                  <a:lnTo>
                    <a:pt x="205" y="43"/>
                  </a:lnTo>
                  <a:lnTo>
                    <a:pt x="212" y="40"/>
                  </a:lnTo>
                  <a:lnTo>
                    <a:pt x="214" y="40"/>
                  </a:lnTo>
                  <a:lnTo>
                    <a:pt x="214" y="38"/>
                  </a:lnTo>
                  <a:lnTo>
                    <a:pt x="214" y="36"/>
                  </a:lnTo>
                  <a:lnTo>
                    <a:pt x="214" y="33"/>
                  </a:lnTo>
                  <a:lnTo>
                    <a:pt x="219" y="28"/>
                  </a:lnTo>
                  <a:lnTo>
                    <a:pt x="221" y="26"/>
                  </a:lnTo>
                  <a:lnTo>
                    <a:pt x="226" y="24"/>
                  </a:lnTo>
                  <a:lnTo>
                    <a:pt x="223" y="21"/>
                  </a:lnTo>
                  <a:lnTo>
                    <a:pt x="221" y="17"/>
                  </a:lnTo>
                  <a:lnTo>
                    <a:pt x="221" y="14"/>
                  </a:lnTo>
                  <a:lnTo>
                    <a:pt x="219" y="12"/>
                  </a:lnTo>
                  <a:lnTo>
                    <a:pt x="219" y="7"/>
                  </a:lnTo>
                  <a:lnTo>
                    <a:pt x="223" y="3"/>
                  </a:lnTo>
                  <a:lnTo>
                    <a:pt x="223" y="0"/>
                  </a:lnTo>
                  <a:lnTo>
                    <a:pt x="264" y="0"/>
                  </a:lnTo>
                  <a:lnTo>
                    <a:pt x="909" y="0"/>
                  </a:lnTo>
                  <a:lnTo>
                    <a:pt x="911" y="0"/>
                  </a:lnTo>
                  <a:close/>
                </a:path>
              </a:pathLst>
            </a:custGeom>
            <a:solidFill>
              <a:schemeClr val="bg1"/>
            </a:solidFill>
            <a:ln w="7938">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GT"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Freeform 14">
              <a:extLst>
                <a:ext uri="{FF2B5EF4-FFF2-40B4-BE49-F238E27FC236}">
                  <a16:creationId xmlns:a16="http://schemas.microsoft.com/office/drawing/2014/main" id="{9C227A2D-3E79-2340-B12F-FAACC4ADCC6E}"/>
                </a:ext>
              </a:extLst>
            </p:cNvPr>
            <p:cNvSpPr>
              <a:spLocks/>
            </p:cNvSpPr>
            <p:nvPr/>
          </p:nvSpPr>
          <p:spPr bwMode="auto">
            <a:xfrm>
              <a:off x="5099746" y="2994673"/>
              <a:ext cx="453614" cy="858190"/>
            </a:xfrm>
            <a:custGeom>
              <a:avLst/>
              <a:gdLst>
                <a:gd name="T0" fmla="*/ 410 w 415"/>
                <a:gd name="T1" fmla="*/ 5 h 756"/>
                <a:gd name="T2" fmla="*/ 398 w 415"/>
                <a:gd name="T3" fmla="*/ 31 h 756"/>
                <a:gd name="T4" fmla="*/ 391 w 415"/>
                <a:gd name="T5" fmla="*/ 50 h 756"/>
                <a:gd name="T6" fmla="*/ 372 w 415"/>
                <a:gd name="T7" fmla="*/ 66 h 756"/>
                <a:gd name="T8" fmla="*/ 351 w 415"/>
                <a:gd name="T9" fmla="*/ 59 h 756"/>
                <a:gd name="T10" fmla="*/ 335 w 415"/>
                <a:gd name="T11" fmla="*/ 83 h 756"/>
                <a:gd name="T12" fmla="*/ 325 w 415"/>
                <a:gd name="T13" fmla="*/ 90 h 756"/>
                <a:gd name="T14" fmla="*/ 323 w 415"/>
                <a:gd name="T15" fmla="*/ 83 h 756"/>
                <a:gd name="T16" fmla="*/ 311 w 415"/>
                <a:gd name="T17" fmla="*/ 76 h 756"/>
                <a:gd name="T18" fmla="*/ 285 w 415"/>
                <a:gd name="T19" fmla="*/ 80 h 756"/>
                <a:gd name="T20" fmla="*/ 266 w 415"/>
                <a:gd name="T21" fmla="*/ 76 h 756"/>
                <a:gd name="T22" fmla="*/ 252 w 415"/>
                <a:gd name="T23" fmla="*/ 73 h 756"/>
                <a:gd name="T24" fmla="*/ 226 w 415"/>
                <a:gd name="T25" fmla="*/ 64 h 756"/>
                <a:gd name="T26" fmla="*/ 229 w 415"/>
                <a:gd name="T27" fmla="*/ 59 h 756"/>
                <a:gd name="T28" fmla="*/ 224 w 415"/>
                <a:gd name="T29" fmla="*/ 43 h 756"/>
                <a:gd name="T30" fmla="*/ 198 w 415"/>
                <a:gd name="T31" fmla="*/ 40 h 756"/>
                <a:gd name="T32" fmla="*/ 172 w 415"/>
                <a:gd name="T33" fmla="*/ 36 h 756"/>
                <a:gd name="T34" fmla="*/ 151 w 415"/>
                <a:gd name="T35" fmla="*/ 47 h 756"/>
                <a:gd name="T36" fmla="*/ 123 w 415"/>
                <a:gd name="T37" fmla="*/ 57 h 756"/>
                <a:gd name="T38" fmla="*/ 123 w 415"/>
                <a:gd name="T39" fmla="*/ 78 h 756"/>
                <a:gd name="T40" fmla="*/ 123 w 415"/>
                <a:gd name="T41" fmla="*/ 104 h 756"/>
                <a:gd name="T42" fmla="*/ 94 w 415"/>
                <a:gd name="T43" fmla="*/ 94 h 756"/>
                <a:gd name="T44" fmla="*/ 76 w 415"/>
                <a:gd name="T45" fmla="*/ 111 h 756"/>
                <a:gd name="T46" fmla="*/ 73 w 415"/>
                <a:gd name="T47" fmla="*/ 130 h 756"/>
                <a:gd name="T48" fmla="*/ 85 w 415"/>
                <a:gd name="T49" fmla="*/ 144 h 756"/>
                <a:gd name="T50" fmla="*/ 71 w 415"/>
                <a:gd name="T51" fmla="*/ 167 h 756"/>
                <a:gd name="T52" fmla="*/ 71 w 415"/>
                <a:gd name="T53" fmla="*/ 198 h 756"/>
                <a:gd name="T54" fmla="*/ 90 w 415"/>
                <a:gd name="T55" fmla="*/ 215 h 756"/>
                <a:gd name="T56" fmla="*/ 83 w 415"/>
                <a:gd name="T57" fmla="*/ 238 h 756"/>
                <a:gd name="T58" fmla="*/ 57 w 415"/>
                <a:gd name="T59" fmla="*/ 250 h 756"/>
                <a:gd name="T60" fmla="*/ 40 w 415"/>
                <a:gd name="T61" fmla="*/ 276 h 756"/>
                <a:gd name="T62" fmla="*/ 31 w 415"/>
                <a:gd name="T63" fmla="*/ 297 h 756"/>
                <a:gd name="T64" fmla="*/ 12 w 415"/>
                <a:gd name="T65" fmla="*/ 318 h 756"/>
                <a:gd name="T66" fmla="*/ 10 w 415"/>
                <a:gd name="T67" fmla="*/ 342 h 756"/>
                <a:gd name="T68" fmla="*/ 38 w 415"/>
                <a:gd name="T69" fmla="*/ 342 h 756"/>
                <a:gd name="T70" fmla="*/ 28 w 415"/>
                <a:gd name="T71" fmla="*/ 363 h 756"/>
                <a:gd name="T72" fmla="*/ 45 w 415"/>
                <a:gd name="T73" fmla="*/ 375 h 756"/>
                <a:gd name="T74" fmla="*/ 36 w 415"/>
                <a:gd name="T75" fmla="*/ 389 h 756"/>
                <a:gd name="T76" fmla="*/ 38 w 415"/>
                <a:gd name="T77" fmla="*/ 408 h 756"/>
                <a:gd name="T78" fmla="*/ 71 w 415"/>
                <a:gd name="T79" fmla="*/ 419 h 756"/>
                <a:gd name="T80" fmla="*/ 109 w 415"/>
                <a:gd name="T81" fmla="*/ 429 h 756"/>
                <a:gd name="T82" fmla="*/ 142 w 415"/>
                <a:gd name="T83" fmla="*/ 438 h 756"/>
                <a:gd name="T84" fmla="*/ 167 w 415"/>
                <a:gd name="T85" fmla="*/ 445 h 756"/>
                <a:gd name="T86" fmla="*/ 182 w 415"/>
                <a:gd name="T87" fmla="*/ 464 h 756"/>
                <a:gd name="T88" fmla="*/ 196 w 415"/>
                <a:gd name="T89" fmla="*/ 485 h 756"/>
                <a:gd name="T90" fmla="*/ 186 w 415"/>
                <a:gd name="T91" fmla="*/ 511 h 756"/>
                <a:gd name="T92" fmla="*/ 210 w 415"/>
                <a:gd name="T93" fmla="*/ 530 h 756"/>
                <a:gd name="T94" fmla="*/ 219 w 415"/>
                <a:gd name="T95" fmla="*/ 556 h 756"/>
                <a:gd name="T96" fmla="*/ 222 w 415"/>
                <a:gd name="T97" fmla="*/ 587 h 756"/>
                <a:gd name="T98" fmla="*/ 198 w 415"/>
                <a:gd name="T99" fmla="*/ 601 h 756"/>
                <a:gd name="T100" fmla="*/ 177 w 415"/>
                <a:gd name="T101" fmla="*/ 622 h 756"/>
                <a:gd name="T102" fmla="*/ 160 w 415"/>
                <a:gd name="T103" fmla="*/ 660 h 756"/>
                <a:gd name="T104" fmla="*/ 127 w 415"/>
                <a:gd name="T105" fmla="*/ 650 h 756"/>
                <a:gd name="T106" fmla="*/ 109 w 415"/>
                <a:gd name="T107" fmla="*/ 674 h 756"/>
                <a:gd name="T108" fmla="*/ 111 w 415"/>
                <a:gd name="T109" fmla="*/ 702 h 756"/>
                <a:gd name="T110" fmla="*/ 127 w 415"/>
                <a:gd name="T111" fmla="*/ 726 h 756"/>
                <a:gd name="T112" fmla="*/ 156 w 415"/>
                <a:gd name="T113" fmla="*/ 737 h 756"/>
                <a:gd name="T114" fmla="*/ 200 w 415"/>
                <a:gd name="T115" fmla="*/ 749 h 756"/>
                <a:gd name="T116" fmla="*/ 226 w 415"/>
                <a:gd name="T117" fmla="*/ 754 h 756"/>
                <a:gd name="T118" fmla="*/ 257 w 415"/>
                <a:gd name="T119" fmla="*/ 754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15" h="756">
                  <a:moveTo>
                    <a:pt x="391" y="0"/>
                  </a:moveTo>
                  <a:lnTo>
                    <a:pt x="391" y="3"/>
                  </a:lnTo>
                  <a:lnTo>
                    <a:pt x="391" y="5"/>
                  </a:lnTo>
                  <a:lnTo>
                    <a:pt x="391" y="7"/>
                  </a:lnTo>
                  <a:lnTo>
                    <a:pt x="394" y="7"/>
                  </a:lnTo>
                  <a:lnTo>
                    <a:pt x="394" y="10"/>
                  </a:lnTo>
                  <a:lnTo>
                    <a:pt x="396" y="10"/>
                  </a:lnTo>
                  <a:lnTo>
                    <a:pt x="396" y="12"/>
                  </a:lnTo>
                  <a:lnTo>
                    <a:pt x="398" y="12"/>
                  </a:lnTo>
                  <a:lnTo>
                    <a:pt x="401" y="12"/>
                  </a:lnTo>
                  <a:lnTo>
                    <a:pt x="403" y="12"/>
                  </a:lnTo>
                  <a:lnTo>
                    <a:pt x="403" y="10"/>
                  </a:lnTo>
                  <a:lnTo>
                    <a:pt x="405" y="10"/>
                  </a:lnTo>
                  <a:lnTo>
                    <a:pt x="405" y="7"/>
                  </a:lnTo>
                  <a:lnTo>
                    <a:pt x="408" y="7"/>
                  </a:lnTo>
                  <a:lnTo>
                    <a:pt x="408" y="5"/>
                  </a:lnTo>
                  <a:lnTo>
                    <a:pt x="410" y="5"/>
                  </a:lnTo>
                  <a:lnTo>
                    <a:pt x="412" y="5"/>
                  </a:lnTo>
                  <a:lnTo>
                    <a:pt x="415" y="5"/>
                  </a:lnTo>
                  <a:lnTo>
                    <a:pt x="415" y="7"/>
                  </a:lnTo>
                  <a:lnTo>
                    <a:pt x="415" y="10"/>
                  </a:lnTo>
                  <a:lnTo>
                    <a:pt x="415" y="12"/>
                  </a:lnTo>
                  <a:lnTo>
                    <a:pt x="412" y="12"/>
                  </a:lnTo>
                  <a:lnTo>
                    <a:pt x="412" y="14"/>
                  </a:lnTo>
                  <a:lnTo>
                    <a:pt x="410" y="14"/>
                  </a:lnTo>
                  <a:lnTo>
                    <a:pt x="408" y="17"/>
                  </a:lnTo>
                  <a:lnTo>
                    <a:pt x="405" y="19"/>
                  </a:lnTo>
                  <a:lnTo>
                    <a:pt x="405" y="21"/>
                  </a:lnTo>
                  <a:lnTo>
                    <a:pt x="405" y="24"/>
                  </a:lnTo>
                  <a:lnTo>
                    <a:pt x="403" y="26"/>
                  </a:lnTo>
                  <a:lnTo>
                    <a:pt x="403" y="28"/>
                  </a:lnTo>
                  <a:lnTo>
                    <a:pt x="401" y="28"/>
                  </a:lnTo>
                  <a:lnTo>
                    <a:pt x="401" y="31"/>
                  </a:lnTo>
                  <a:lnTo>
                    <a:pt x="398" y="31"/>
                  </a:lnTo>
                  <a:lnTo>
                    <a:pt x="396" y="31"/>
                  </a:lnTo>
                  <a:lnTo>
                    <a:pt x="394" y="31"/>
                  </a:lnTo>
                  <a:lnTo>
                    <a:pt x="391" y="31"/>
                  </a:lnTo>
                  <a:lnTo>
                    <a:pt x="391" y="28"/>
                  </a:lnTo>
                  <a:lnTo>
                    <a:pt x="391" y="31"/>
                  </a:lnTo>
                  <a:lnTo>
                    <a:pt x="389" y="31"/>
                  </a:lnTo>
                  <a:lnTo>
                    <a:pt x="389" y="33"/>
                  </a:lnTo>
                  <a:lnTo>
                    <a:pt x="391" y="33"/>
                  </a:lnTo>
                  <a:lnTo>
                    <a:pt x="391" y="36"/>
                  </a:lnTo>
                  <a:lnTo>
                    <a:pt x="394" y="36"/>
                  </a:lnTo>
                  <a:lnTo>
                    <a:pt x="394" y="38"/>
                  </a:lnTo>
                  <a:lnTo>
                    <a:pt x="394" y="40"/>
                  </a:lnTo>
                  <a:lnTo>
                    <a:pt x="394" y="43"/>
                  </a:lnTo>
                  <a:lnTo>
                    <a:pt x="394" y="45"/>
                  </a:lnTo>
                  <a:lnTo>
                    <a:pt x="394" y="47"/>
                  </a:lnTo>
                  <a:lnTo>
                    <a:pt x="391" y="47"/>
                  </a:lnTo>
                  <a:lnTo>
                    <a:pt x="391" y="50"/>
                  </a:lnTo>
                  <a:lnTo>
                    <a:pt x="391" y="52"/>
                  </a:lnTo>
                  <a:lnTo>
                    <a:pt x="394" y="52"/>
                  </a:lnTo>
                  <a:lnTo>
                    <a:pt x="394" y="54"/>
                  </a:lnTo>
                  <a:lnTo>
                    <a:pt x="391" y="54"/>
                  </a:lnTo>
                  <a:lnTo>
                    <a:pt x="391" y="57"/>
                  </a:lnTo>
                  <a:lnTo>
                    <a:pt x="389" y="59"/>
                  </a:lnTo>
                  <a:lnTo>
                    <a:pt x="389" y="61"/>
                  </a:lnTo>
                  <a:lnTo>
                    <a:pt x="386" y="61"/>
                  </a:lnTo>
                  <a:lnTo>
                    <a:pt x="384" y="61"/>
                  </a:lnTo>
                  <a:lnTo>
                    <a:pt x="382" y="61"/>
                  </a:lnTo>
                  <a:lnTo>
                    <a:pt x="379" y="61"/>
                  </a:lnTo>
                  <a:lnTo>
                    <a:pt x="379" y="59"/>
                  </a:lnTo>
                  <a:lnTo>
                    <a:pt x="377" y="59"/>
                  </a:lnTo>
                  <a:lnTo>
                    <a:pt x="375" y="59"/>
                  </a:lnTo>
                  <a:lnTo>
                    <a:pt x="375" y="61"/>
                  </a:lnTo>
                  <a:lnTo>
                    <a:pt x="372" y="64"/>
                  </a:lnTo>
                  <a:lnTo>
                    <a:pt x="372" y="66"/>
                  </a:lnTo>
                  <a:lnTo>
                    <a:pt x="370" y="69"/>
                  </a:lnTo>
                  <a:lnTo>
                    <a:pt x="368" y="69"/>
                  </a:lnTo>
                  <a:lnTo>
                    <a:pt x="368" y="71"/>
                  </a:lnTo>
                  <a:lnTo>
                    <a:pt x="365" y="71"/>
                  </a:lnTo>
                  <a:lnTo>
                    <a:pt x="365" y="73"/>
                  </a:lnTo>
                  <a:lnTo>
                    <a:pt x="363" y="73"/>
                  </a:lnTo>
                  <a:lnTo>
                    <a:pt x="361" y="73"/>
                  </a:lnTo>
                  <a:lnTo>
                    <a:pt x="358" y="73"/>
                  </a:lnTo>
                  <a:lnTo>
                    <a:pt x="358" y="71"/>
                  </a:lnTo>
                  <a:lnTo>
                    <a:pt x="356" y="71"/>
                  </a:lnTo>
                  <a:lnTo>
                    <a:pt x="356" y="69"/>
                  </a:lnTo>
                  <a:lnTo>
                    <a:pt x="356" y="66"/>
                  </a:lnTo>
                  <a:lnTo>
                    <a:pt x="356" y="64"/>
                  </a:lnTo>
                  <a:lnTo>
                    <a:pt x="356" y="61"/>
                  </a:lnTo>
                  <a:lnTo>
                    <a:pt x="354" y="61"/>
                  </a:lnTo>
                  <a:lnTo>
                    <a:pt x="354" y="59"/>
                  </a:lnTo>
                  <a:lnTo>
                    <a:pt x="351" y="59"/>
                  </a:lnTo>
                  <a:lnTo>
                    <a:pt x="349" y="59"/>
                  </a:lnTo>
                  <a:lnTo>
                    <a:pt x="346" y="59"/>
                  </a:lnTo>
                  <a:lnTo>
                    <a:pt x="344" y="59"/>
                  </a:lnTo>
                  <a:lnTo>
                    <a:pt x="344" y="61"/>
                  </a:lnTo>
                  <a:lnTo>
                    <a:pt x="342" y="61"/>
                  </a:lnTo>
                  <a:lnTo>
                    <a:pt x="342" y="64"/>
                  </a:lnTo>
                  <a:lnTo>
                    <a:pt x="339" y="64"/>
                  </a:lnTo>
                  <a:lnTo>
                    <a:pt x="339" y="66"/>
                  </a:lnTo>
                  <a:lnTo>
                    <a:pt x="339" y="69"/>
                  </a:lnTo>
                  <a:lnTo>
                    <a:pt x="339" y="71"/>
                  </a:lnTo>
                  <a:lnTo>
                    <a:pt x="339" y="73"/>
                  </a:lnTo>
                  <a:lnTo>
                    <a:pt x="337" y="73"/>
                  </a:lnTo>
                  <a:lnTo>
                    <a:pt x="337" y="76"/>
                  </a:lnTo>
                  <a:lnTo>
                    <a:pt x="337" y="78"/>
                  </a:lnTo>
                  <a:lnTo>
                    <a:pt x="335" y="78"/>
                  </a:lnTo>
                  <a:lnTo>
                    <a:pt x="335" y="80"/>
                  </a:lnTo>
                  <a:lnTo>
                    <a:pt x="335" y="83"/>
                  </a:lnTo>
                  <a:lnTo>
                    <a:pt x="332" y="85"/>
                  </a:lnTo>
                  <a:lnTo>
                    <a:pt x="332" y="87"/>
                  </a:lnTo>
                  <a:lnTo>
                    <a:pt x="332" y="90"/>
                  </a:lnTo>
                  <a:lnTo>
                    <a:pt x="330" y="90"/>
                  </a:lnTo>
                  <a:lnTo>
                    <a:pt x="328" y="92"/>
                  </a:lnTo>
                  <a:lnTo>
                    <a:pt x="325" y="92"/>
                  </a:lnTo>
                  <a:lnTo>
                    <a:pt x="323" y="92"/>
                  </a:lnTo>
                  <a:lnTo>
                    <a:pt x="323" y="94"/>
                  </a:lnTo>
                  <a:lnTo>
                    <a:pt x="321" y="94"/>
                  </a:lnTo>
                  <a:lnTo>
                    <a:pt x="318" y="94"/>
                  </a:lnTo>
                  <a:lnTo>
                    <a:pt x="316" y="94"/>
                  </a:lnTo>
                  <a:lnTo>
                    <a:pt x="318" y="94"/>
                  </a:lnTo>
                  <a:lnTo>
                    <a:pt x="318" y="92"/>
                  </a:lnTo>
                  <a:lnTo>
                    <a:pt x="321" y="92"/>
                  </a:lnTo>
                  <a:lnTo>
                    <a:pt x="323" y="92"/>
                  </a:lnTo>
                  <a:lnTo>
                    <a:pt x="323" y="90"/>
                  </a:lnTo>
                  <a:lnTo>
                    <a:pt x="325" y="90"/>
                  </a:lnTo>
                  <a:lnTo>
                    <a:pt x="325" y="87"/>
                  </a:lnTo>
                  <a:lnTo>
                    <a:pt x="328" y="87"/>
                  </a:lnTo>
                  <a:lnTo>
                    <a:pt x="330" y="85"/>
                  </a:lnTo>
                  <a:lnTo>
                    <a:pt x="330" y="83"/>
                  </a:lnTo>
                  <a:lnTo>
                    <a:pt x="332" y="83"/>
                  </a:lnTo>
                  <a:lnTo>
                    <a:pt x="332" y="80"/>
                  </a:lnTo>
                  <a:lnTo>
                    <a:pt x="330" y="80"/>
                  </a:lnTo>
                  <a:lnTo>
                    <a:pt x="330" y="78"/>
                  </a:lnTo>
                  <a:lnTo>
                    <a:pt x="330" y="76"/>
                  </a:lnTo>
                  <a:lnTo>
                    <a:pt x="328" y="76"/>
                  </a:lnTo>
                  <a:lnTo>
                    <a:pt x="325" y="76"/>
                  </a:lnTo>
                  <a:lnTo>
                    <a:pt x="325" y="78"/>
                  </a:lnTo>
                  <a:lnTo>
                    <a:pt x="325" y="80"/>
                  </a:lnTo>
                  <a:lnTo>
                    <a:pt x="323" y="80"/>
                  </a:lnTo>
                  <a:lnTo>
                    <a:pt x="325" y="80"/>
                  </a:lnTo>
                  <a:lnTo>
                    <a:pt x="325" y="83"/>
                  </a:lnTo>
                  <a:lnTo>
                    <a:pt x="323" y="83"/>
                  </a:lnTo>
                  <a:lnTo>
                    <a:pt x="323" y="85"/>
                  </a:lnTo>
                  <a:lnTo>
                    <a:pt x="321" y="85"/>
                  </a:lnTo>
                  <a:lnTo>
                    <a:pt x="318" y="85"/>
                  </a:lnTo>
                  <a:lnTo>
                    <a:pt x="318" y="83"/>
                  </a:lnTo>
                  <a:lnTo>
                    <a:pt x="316" y="83"/>
                  </a:lnTo>
                  <a:lnTo>
                    <a:pt x="313" y="83"/>
                  </a:lnTo>
                  <a:lnTo>
                    <a:pt x="313" y="85"/>
                  </a:lnTo>
                  <a:lnTo>
                    <a:pt x="311" y="85"/>
                  </a:lnTo>
                  <a:lnTo>
                    <a:pt x="309" y="87"/>
                  </a:lnTo>
                  <a:lnTo>
                    <a:pt x="306" y="87"/>
                  </a:lnTo>
                  <a:lnTo>
                    <a:pt x="306" y="85"/>
                  </a:lnTo>
                  <a:lnTo>
                    <a:pt x="306" y="83"/>
                  </a:lnTo>
                  <a:lnTo>
                    <a:pt x="309" y="83"/>
                  </a:lnTo>
                  <a:lnTo>
                    <a:pt x="309" y="80"/>
                  </a:lnTo>
                  <a:lnTo>
                    <a:pt x="311" y="80"/>
                  </a:lnTo>
                  <a:lnTo>
                    <a:pt x="311" y="78"/>
                  </a:lnTo>
                  <a:lnTo>
                    <a:pt x="311" y="76"/>
                  </a:lnTo>
                  <a:lnTo>
                    <a:pt x="309" y="76"/>
                  </a:lnTo>
                  <a:lnTo>
                    <a:pt x="306" y="76"/>
                  </a:lnTo>
                  <a:lnTo>
                    <a:pt x="304" y="76"/>
                  </a:lnTo>
                  <a:lnTo>
                    <a:pt x="302" y="76"/>
                  </a:lnTo>
                  <a:lnTo>
                    <a:pt x="299" y="76"/>
                  </a:lnTo>
                  <a:lnTo>
                    <a:pt x="299" y="73"/>
                  </a:lnTo>
                  <a:lnTo>
                    <a:pt x="297" y="73"/>
                  </a:lnTo>
                  <a:lnTo>
                    <a:pt x="295" y="73"/>
                  </a:lnTo>
                  <a:lnTo>
                    <a:pt x="292" y="73"/>
                  </a:lnTo>
                  <a:lnTo>
                    <a:pt x="290" y="73"/>
                  </a:lnTo>
                  <a:lnTo>
                    <a:pt x="290" y="76"/>
                  </a:lnTo>
                  <a:lnTo>
                    <a:pt x="290" y="78"/>
                  </a:lnTo>
                  <a:lnTo>
                    <a:pt x="290" y="80"/>
                  </a:lnTo>
                  <a:lnTo>
                    <a:pt x="288" y="80"/>
                  </a:lnTo>
                  <a:lnTo>
                    <a:pt x="288" y="83"/>
                  </a:lnTo>
                  <a:lnTo>
                    <a:pt x="285" y="83"/>
                  </a:lnTo>
                  <a:lnTo>
                    <a:pt x="285" y="80"/>
                  </a:lnTo>
                  <a:lnTo>
                    <a:pt x="285" y="78"/>
                  </a:lnTo>
                  <a:lnTo>
                    <a:pt x="283" y="78"/>
                  </a:lnTo>
                  <a:lnTo>
                    <a:pt x="283" y="76"/>
                  </a:lnTo>
                  <a:lnTo>
                    <a:pt x="283" y="73"/>
                  </a:lnTo>
                  <a:lnTo>
                    <a:pt x="281" y="73"/>
                  </a:lnTo>
                  <a:lnTo>
                    <a:pt x="278" y="73"/>
                  </a:lnTo>
                  <a:lnTo>
                    <a:pt x="278" y="76"/>
                  </a:lnTo>
                  <a:lnTo>
                    <a:pt x="276" y="76"/>
                  </a:lnTo>
                  <a:lnTo>
                    <a:pt x="276" y="78"/>
                  </a:lnTo>
                  <a:lnTo>
                    <a:pt x="273" y="78"/>
                  </a:lnTo>
                  <a:lnTo>
                    <a:pt x="273" y="80"/>
                  </a:lnTo>
                  <a:lnTo>
                    <a:pt x="273" y="83"/>
                  </a:lnTo>
                  <a:lnTo>
                    <a:pt x="271" y="83"/>
                  </a:lnTo>
                  <a:lnTo>
                    <a:pt x="269" y="83"/>
                  </a:lnTo>
                  <a:lnTo>
                    <a:pt x="269" y="80"/>
                  </a:lnTo>
                  <a:lnTo>
                    <a:pt x="266" y="78"/>
                  </a:lnTo>
                  <a:lnTo>
                    <a:pt x="266" y="76"/>
                  </a:lnTo>
                  <a:lnTo>
                    <a:pt x="264" y="76"/>
                  </a:lnTo>
                  <a:lnTo>
                    <a:pt x="262" y="76"/>
                  </a:lnTo>
                  <a:lnTo>
                    <a:pt x="262" y="78"/>
                  </a:lnTo>
                  <a:lnTo>
                    <a:pt x="262" y="80"/>
                  </a:lnTo>
                  <a:lnTo>
                    <a:pt x="259" y="80"/>
                  </a:lnTo>
                  <a:lnTo>
                    <a:pt x="259" y="83"/>
                  </a:lnTo>
                  <a:lnTo>
                    <a:pt x="257" y="83"/>
                  </a:lnTo>
                  <a:lnTo>
                    <a:pt x="255" y="80"/>
                  </a:lnTo>
                  <a:lnTo>
                    <a:pt x="252" y="80"/>
                  </a:lnTo>
                  <a:lnTo>
                    <a:pt x="252" y="83"/>
                  </a:lnTo>
                  <a:lnTo>
                    <a:pt x="250" y="83"/>
                  </a:lnTo>
                  <a:lnTo>
                    <a:pt x="250" y="80"/>
                  </a:lnTo>
                  <a:lnTo>
                    <a:pt x="252" y="78"/>
                  </a:lnTo>
                  <a:lnTo>
                    <a:pt x="252" y="76"/>
                  </a:lnTo>
                  <a:lnTo>
                    <a:pt x="255" y="76"/>
                  </a:lnTo>
                  <a:lnTo>
                    <a:pt x="255" y="73"/>
                  </a:lnTo>
                  <a:lnTo>
                    <a:pt x="252" y="73"/>
                  </a:lnTo>
                  <a:lnTo>
                    <a:pt x="252" y="71"/>
                  </a:lnTo>
                  <a:lnTo>
                    <a:pt x="252" y="69"/>
                  </a:lnTo>
                  <a:lnTo>
                    <a:pt x="250" y="69"/>
                  </a:lnTo>
                  <a:lnTo>
                    <a:pt x="248" y="69"/>
                  </a:lnTo>
                  <a:lnTo>
                    <a:pt x="245" y="69"/>
                  </a:lnTo>
                  <a:lnTo>
                    <a:pt x="245" y="66"/>
                  </a:lnTo>
                  <a:lnTo>
                    <a:pt x="245" y="64"/>
                  </a:lnTo>
                  <a:lnTo>
                    <a:pt x="243" y="64"/>
                  </a:lnTo>
                  <a:lnTo>
                    <a:pt x="240" y="64"/>
                  </a:lnTo>
                  <a:lnTo>
                    <a:pt x="240" y="61"/>
                  </a:lnTo>
                  <a:lnTo>
                    <a:pt x="238" y="61"/>
                  </a:lnTo>
                  <a:lnTo>
                    <a:pt x="236" y="61"/>
                  </a:lnTo>
                  <a:lnTo>
                    <a:pt x="233" y="61"/>
                  </a:lnTo>
                  <a:lnTo>
                    <a:pt x="233" y="64"/>
                  </a:lnTo>
                  <a:lnTo>
                    <a:pt x="231" y="64"/>
                  </a:lnTo>
                  <a:lnTo>
                    <a:pt x="229" y="64"/>
                  </a:lnTo>
                  <a:lnTo>
                    <a:pt x="226" y="64"/>
                  </a:lnTo>
                  <a:lnTo>
                    <a:pt x="226" y="66"/>
                  </a:lnTo>
                  <a:lnTo>
                    <a:pt x="224" y="66"/>
                  </a:lnTo>
                  <a:lnTo>
                    <a:pt x="222" y="66"/>
                  </a:lnTo>
                  <a:lnTo>
                    <a:pt x="219" y="66"/>
                  </a:lnTo>
                  <a:lnTo>
                    <a:pt x="217" y="66"/>
                  </a:lnTo>
                  <a:lnTo>
                    <a:pt x="217" y="64"/>
                  </a:lnTo>
                  <a:lnTo>
                    <a:pt x="217" y="61"/>
                  </a:lnTo>
                  <a:lnTo>
                    <a:pt x="215" y="61"/>
                  </a:lnTo>
                  <a:lnTo>
                    <a:pt x="217" y="61"/>
                  </a:lnTo>
                  <a:lnTo>
                    <a:pt x="217" y="59"/>
                  </a:lnTo>
                  <a:lnTo>
                    <a:pt x="219" y="59"/>
                  </a:lnTo>
                  <a:lnTo>
                    <a:pt x="219" y="57"/>
                  </a:lnTo>
                  <a:lnTo>
                    <a:pt x="222" y="57"/>
                  </a:lnTo>
                  <a:lnTo>
                    <a:pt x="224" y="57"/>
                  </a:lnTo>
                  <a:lnTo>
                    <a:pt x="224" y="59"/>
                  </a:lnTo>
                  <a:lnTo>
                    <a:pt x="226" y="59"/>
                  </a:lnTo>
                  <a:lnTo>
                    <a:pt x="229" y="59"/>
                  </a:lnTo>
                  <a:lnTo>
                    <a:pt x="231" y="59"/>
                  </a:lnTo>
                  <a:lnTo>
                    <a:pt x="231" y="57"/>
                  </a:lnTo>
                  <a:lnTo>
                    <a:pt x="233" y="57"/>
                  </a:lnTo>
                  <a:lnTo>
                    <a:pt x="233" y="54"/>
                  </a:lnTo>
                  <a:lnTo>
                    <a:pt x="233" y="52"/>
                  </a:lnTo>
                  <a:lnTo>
                    <a:pt x="233" y="50"/>
                  </a:lnTo>
                  <a:lnTo>
                    <a:pt x="231" y="50"/>
                  </a:lnTo>
                  <a:lnTo>
                    <a:pt x="231" y="47"/>
                  </a:lnTo>
                  <a:lnTo>
                    <a:pt x="231" y="45"/>
                  </a:lnTo>
                  <a:lnTo>
                    <a:pt x="231" y="43"/>
                  </a:lnTo>
                  <a:lnTo>
                    <a:pt x="231" y="40"/>
                  </a:lnTo>
                  <a:lnTo>
                    <a:pt x="229" y="40"/>
                  </a:lnTo>
                  <a:lnTo>
                    <a:pt x="229" y="38"/>
                  </a:lnTo>
                  <a:lnTo>
                    <a:pt x="226" y="38"/>
                  </a:lnTo>
                  <a:lnTo>
                    <a:pt x="226" y="40"/>
                  </a:lnTo>
                  <a:lnTo>
                    <a:pt x="224" y="40"/>
                  </a:lnTo>
                  <a:lnTo>
                    <a:pt x="224" y="43"/>
                  </a:lnTo>
                  <a:lnTo>
                    <a:pt x="222" y="43"/>
                  </a:lnTo>
                  <a:lnTo>
                    <a:pt x="219" y="45"/>
                  </a:lnTo>
                  <a:lnTo>
                    <a:pt x="219" y="47"/>
                  </a:lnTo>
                  <a:lnTo>
                    <a:pt x="217" y="47"/>
                  </a:lnTo>
                  <a:lnTo>
                    <a:pt x="217" y="50"/>
                  </a:lnTo>
                  <a:lnTo>
                    <a:pt x="215" y="50"/>
                  </a:lnTo>
                  <a:lnTo>
                    <a:pt x="215" y="52"/>
                  </a:lnTo>
                  <a:lnTo>
                    <a:pt x="212" y="52"/>
                  </a:lnTo>
                  <a:lnTo>
                    <a:pt x="210" y="52"/>
                  </a:lnTo>
                  <a:lnTo>
                    <a:pt x="207" y="52"/>
                  </a:lnTo>
                  <a:lnTo>
                    <a:pt x="207" y="50"/>
                  </a:lnTo>
                  <a:lnTo>
                    <a:pt x="205" y="50"/>
                  </a:lnTo>
                  <a:lnTo>
                    <a:pt x="205" y="47"/>
                  </a:lnTo>
                  <a:lnTo>
                    <a:pt x="203" y="47"/>
                  </a:lnTo>
                  <a:lnTo>
                    <a:pt x="200" y="45"/>
                  </a:lnTo>
                  <a:lnTo>
                    <a:pt x="198" y="43"/>
                  </a:lnTo>
                  <a:lnTo>
                    <a:pt x="198" y="40"/>
                  </a:lnTo>
                  <a:lnTo>
                    <a:pt x="196" y="40"/>
                  </a:lnTo>
                  <a:lnTo>
                    <a:pt x="196" y="38"/>
                  </a:lnTo>
                  <a:lnTo>
                    <a:pt x="193" y="38"/>
                  </a:lnTo>
                  <a:lnTo>
                    <a:pt x="193" y="36"/>
                  </a:lnTo>
                  <a:lnTo>
                    <a:pt x="191" y="36"/>
                  </a:lnTo>
                  <a:lnTo>
                    <a:pt x="189" y="36"/>
                  </a:lnTo>
                  <a:lnTo>
                    <a:pt x="189" y="38"/>
                  </a:lnTo>
                  <a:lnTo>
                    <a:pt x="186" y="38"/>
                  </a:lnTo>
                  <a:lnTo>
                    <a:pt x="184" y="38"/>
                  </a:lnTo>
                  <a:lnTo>
                    <a:pt x="182" y="38"/>
                  </a:lnTo>
                  <a:lnTo>
                    <a:pt x="182" y="40"/>
                  </a:lnTo>
                  <a:lnTo>
                    <a:pt x="179" y="40"/>
                  </a:lnTo>
                  <a:lnTo>
                    <a:pt x="177" y="40"/>
                  </a:lnTo>
                  <a:lnTo>
                    <a:pt x="177" y="38"/>
                  </a:lnTo>
                  <a:lnTo>
                    <a:pt x="175" y="38"/>
                  </a:lnTo>
                  <a:lnTo>
                    <a:pt x="175" y="36"/>
                  </a:lnTo>
                  <a:lnTo>
                    <a:pt x="172" y="36"/>
                  </a:lnTo>
                  <a:lnTo>
                    <a:pt x="170" y="36"/>
                  </a:lnTo>
                  <a:lnTo>
                    <a:pt x="170" y="38"/>
                  </a:lnTo>
                  <a:lnTo>
                    <a:pt x="167" y="40"/>
                  </a:lnTo>
                  <a:lnTo>
                    <a:pt x="165" y="40"/>
                  </a:lnTo>
                  <a:lnTo>
                    <a:pt x="163" y="40"/>
                  </a:lnTo>
                  <a:lnTo>
                    <a:pt x="163" y="38"/>
                  </a:lnTo>
                  <a:lnTo>
                    <a:pt x="160" y="38"/>
                  </a:lnTo>
                  <a:lnTo>
                    <a:pt x="158" y="38"/>
                  </a:lnTo>
                  <a:lnTo>
                    <a:pt x="158" y="36"/>
                  </a:lnTo>
                  <a:lnTo>
                    <a:pt x="158" y="38"/>
                  </a:lnTo>
                  <a:lnTo>
                    <a:pt x="156" y="38"/>
                  </a:lnTo>
                  <a:lnTo>
                    <a:pt x="156" y="40"/>
                  </a:lnTo>
                  <a:lnTo>
                    <a:pt x="153" y="40"/>
                  </a:lnTo>
                  <a:lnTo>
                    <a:pt x="153" y="43"/>
                  </a:lnTo>
                  <a:lnTo>
                    <a:pt x="153" y="45"/>
                  </a:lnTo>
                  <a:lnTo>
                    <a:pt x="153" y="47"/>
                  </a:lnTo>
                  <a:lnTo>
                    <a:pt x="151" y="47"/>
                  </a:lnTo>
                  <a:lnTo>
                    <a:pt x="149" y="50"/>
                  </a:lnTo>
                  <a:lnTo>
                    <a:pt x="146" y="50"/>
                  </a:lnTo>
                  <a:lnTo>
                    <a:pt x="144" y="50"/>
                  </a:lnTo>
                  <a:lnTo>
                    <a:pt x="144" y="52"/>
                  </a:lnTo>
                  <a:lnTo>
                    <a:pt x="144" y="54"/>
                  </a:lnTo>
                  <a:lnTo>
                    <a:pt x="142" y="54"/>
                  </a:lnTo>
                  <a:lnTo>
                    <a:pt x="139" y="54"/>
                  </a:lnTo>
                  <a:lnTo>
                    <a:pt x="139" y="57"/>
                  </a:lnTo>
                  <a:lnTo>
                    <a:pt x="137" y="57"/>
                  </a:lnTo>
                  <a:lnTo>
                    <a:pt x="134" y="57"/>
                  </a:lnTo>
                  <a:lnTo>
                    <a:pt x="134" y="59"/>
                  </a:lnTo>
                  <a:lnTo>
                    <a:pt x="132" y="59"/>
                  </a:lnTo>
                  <a:lnTo>
                    <a:pt x="130" y="59"/>
                  </a:lnTo>
                  <a:lnTo>
                    <a:pt x="127" y="59"/>
                  </a:lnTo>
                  <a:lnTo>
                    <a:pt x="125" y="59"/>
                  </a:lnTo>
                  <a:lnTo>
                    <a:pt x="125" y="57"/>
                  </a:lnTo>
                  <a:lnTo>
                    <a:pt x="123" y="57"/>
                  </a:lnTo>
                  <a:lnTo>
                    <a:pt x="123" y="59"/>
                  </a:lnTo>
                  <a:lnTo>
                    <a:pt x="123" y="61"/>
                  </a:lnTo>
                  <a:lnTo>
                    <a:pt x="125" y="61"/>
                  </a:lnTo>
                  <a:lnTo>
                    <a:pt x="125" y="64"/>
                  </a:lnTo>
                  <a:lnTo>
                    <a:pt x="125" y="66"/>
                  </a:lnTo>
                  <a:lnTo>
                    <a:pt x="127" y="66"/>
                  </a:lnTo>
                  <a:lnTo>
                    <a:pt x="127" y="69"/>
                  </a:lnTo>
                  <a:lnTo>
                    <a:pt x="130" y="69"/>
                  </a:lnTo>
                  <a:lnTo>
                    <a:pt x="130" y="71"/>
                  </a:lnTo>
                  <a:lnTo>
                    <a:pt x="130" y="73"/>
                  </a:lnTo>
                  <a:lnTo>
                    <a:pt x="130" y="76"/>
                  </a:lnTo>
                  <a:lnTo>
                    <a:pt x="130" y="78"/>
                  </a:lnTo>
                  <a:lnTo>
                    <a:pt x="130" y="80"/>
                  </a:lnTo>
                  <a:lnTo>
                    <a:pt x="127" y="80"/>
                  </a:lnTo>
                  <a:lnTo>
                    <a:pt x="125" y="80"/>
                  </a:lnTo>
                  <a:lnTo>
                    <a:pt x="123" y="80"/>
                  </a:lnTo>
                  <a:lnTo>
                    <a:pt x="123" y="78"/>
                  </a:lnTo>
                  <a:lnTo>
                    <a:pt x="120" y="78"/>
                  </a:lnTo>
                  <a:lnTo>
                    <a:pt x="118" y="78"/>
                  </a:lnTo>
                  <a:lnTo>
                    <a:pt x="118" y="80"/>
                  </a:lnTo>
                  <a:lnTo>
                    <a:pt x="116" y="80"/>
                  </a:lnTo>
                  <a:lnTo>
                    <a:pt x="116" y="83"/>
                  </a:lnTo>
                  <a:lnTo>
                    <a:pt x="116" y="85"/>
                  </a:lnTo>
                  <a:lnTo>
                    <a:pt x="116" y="87"/>
                  </a:lnTo>
                  <a:lnTo>
                    <a:pt x="116" y="90"/>
                  </a:lnTo>
                  <a:lnTo>
                    <a:pt x="118" y="90"/>
                  </a:lnTo>
                  <a:lnTo>
                    <a:pt x="118" y="92"/>
                  </a:lnTo>
                  <a:lnTo>
                    <a:pt x="120" y="92"/>
                  </a:lnTo>
                  <a:lnTo>
                    <a:pt x="120" y="94"/>
                  </a:lnTo>
                  <a:lnTo>
                    <a:pt x="120" y="97"/>
                  </a:lnTo>
                  <a:lnTo>
                    <a:pt x="123" y="97"/>
                  </a:lnTo>
                  <a:lnTo>
                    <a:pt x="123" y="99"/>
                  </a:lnTo>
                  <a:lnTo>
                    <a:pt x="123" y="101"/>
                  </a:lnTo>
                  <a:lnTo>
                    <a:pt x="123" y="104"/>
                  </a:lnTo>
                  <a:lnTo>
                    <a:pt x="120" y="104"/>
                  </a:lnTo>
                  <a:lnTo>
                    <a:pt x="118" y="104"/>
                  </a:lnTo>
                  <a:lnTo>
                    <a:pt x="118" y="106"/>
                  </a:lnTo>
                  <a:lnTo>
                    <a:pt x="116" y="106"/>
                  </a:lnTo>
                  <a:lnTo>
                    <a:pt x="116" y="104"/>
                  </a:lnTo>
                  <a:lnTo>
                    <a:pt x="113" y="104"/>
                  </a:lnTo>
                  <a:lnTo>
                    <a:pt x="111" y="104"/>
                  </a:lnTo>
                  <a:lnTo>
                    <a:pt x="111" y="101"/>
                  </a:lnTo>
                  <a:lnTo>
                    <a:pt x="109" y="101"/>
                  </a:lnTo>
                  <a:lnTo>
                    <a:pt x="109" y="99"/>
                  </a:lnTo>
                  <a:lnTo>
                    <a:pt x="106" y="99"/>
                  </a:lnTo>
                  <a:lnTo>
                    <a:pt x="104" y="99"/>
                  </a:lnTo>
                  <a:lnTo>
                    <a:pt x="102" y="97"/>
                  </a:lnTo>
                  <a:lnTo>
                    <a:pt x="99" y="97"/>
                  </a:lnTo>
                  <a:lnTo>
                    <a:pt x="99" y="94"/>
                  </a:lnTo>
                  <a:lnTo>
                    <a:pt x="97" y="94"/>
                  </a:lnTo>
                  <a:lnTo>
                    <a:pt x="94" y="94"/>
                  </a:lnTo>
                  <a:lnTo>
                    <a:pt x="92" y="94"/>
                  </a:lnTo>
                  <a:lnTo>
                    <a:pt x="90" y="94"/>
                  </a:lnTo>
                  <a:lnTo>
                    <a:pt x="87" y="94"/>
                  </a:lnTo>
                  <a:lnTo>
                    <a:pt x="87" y="97"/>
                  </a:lnTo>
                  <a:lnTo>
                    <a:pt x="85" y="97"/>
                  </a:lnTo>
                  <a:lnTo>
                    <a:pt x="85" y="99"/>
                  </a:lnTo>
                  <a:lnTo>
                    <a:pt x="85" y="101"/>
                  </a:lnTo>
                  <a:lnTo>
                    <a:pt x="87" y="101"/>
                  </a:lnTo>
                  <a:lnTo>
                    <a:pt x="87" y="104"/>
                  </a:lnTo>
                  <a:lnTo>
                    <a:pt x="87" y="106"/>
                  </a:lnTo>
                  <a:lnTo>
                    <a:pt x="87" y="109"/>
                  </a:lnTo>
                  <a:lnTo>
                    <a:pt x="85" y="109"/>
                  </a:lnTo>
                  <a:lnTo>
                    <a:pt x="85" y="111"/>
                  </a:lnTo>
                  <a:lnTo>
                    <a:pt x="83" y="111"/>
                  </a:lnTo>
                  <a:lnTo>
                    <a:pt x="80" y="111"/>
                  </a:lnTo>
                  <a:lnTo>
                    <a:pt x="78" y="111"/>
                  </a:lnTo>
                  <a:lnTo>
                    <a:pt x="76" y="111"/>
                  </a:lnTo>
                  <a:lnTo>
                    <a:pt x="73" y="111"/>
                  </a:lnTo>
                  <a:lnTo>
                    <a:pt x="71" y="111"/>
                  </a:lnTo>
                  <a:lnTo>
                    <a:pt x="69" y="111"/>
                  </a:lnTo>
                  <a:lnTo>
                    <a:pt x="69" y="113"/>
                  </a:lnTo>
                  <a:lnTo>
                    <a:pt x="66" y="113"/>
                  </a:lnTo>
                  <a:lnTo>
                    <a:pt x="64" y="113"/>
                  </a:lnTo>
                  <a:lnTo>
                    <a:pt x="64" y="116"/>
                  </a:lnTo>
                  <a:lnTo>
                    <a:pt x="61" y="116"/>
                  </a:lnTo>
                  <a:lnTo>
                    <a:pt x="61" y="118"/>
                  </a:lnTo>
                  <a:lnTo>
                    <a:pt x="64" y="118"/>
                  </a:lnTo>
                  <a:lnTo>
                    <a:pt x="64" y="120"/>
                  </a:lnTo>
                  <a:lnTo>
                    <a:pt x="66" y="120"/>
                  </a:lnTo>
                  <a:lnTo>
                    <a:pt x="69" y="120"/>
                  </a:lnTo>
                  <a:lnTo>
                    <a:pt x="69" y="123"/>
                  </a:lnTo>
                  <a:lnTo>
                    <a:pt x="71" y="123"/>
                  </a:lnTo>
                  <a:lnTo>
                    <a:pt x="71" y="125"/>
                  </a:lnTo>
                  <a:lnTo>
                    <a:pt x="73" y="130"/>
                  </a:lnTo>
                  <a:lnTo>
                    <a:pt x="73" y="132"/>
                  </a:lnTo>
                  <a:lnTo>
                    <a:pt x="76" y="132"/>
                  </a:lnTo>
                  <a:lnTo>
                    <a:pt x="76" y="134"/>
                  </a:lnTo>
                  <a:lnTo>
                    <a:pt x="78" y="134"/>
                  </a:lnTo>
                  <a:lnTo>
                    <a:pt x="80" y="134"/>
                  </a:lnTo>
                  <a:lnTo>
                    <a:pt x="80" y="132"/>
                  </a:lnTo>
                  <a:lnTo>
                    <a:pt x="83" y="132"/>
                  </a:lnTo>
                  <a:lnTo>
                    <a:pt x="85" y="132"/>
                  </a:lnTo>
                  <a:lnTo>
                    <a:pt x="87" y="132"/>
                  </a:lnTo>
                  <a:lnTo>
                    <a:pt x="90" y="132"/>
                  </a:lnTo>
                  <a:lnTo>
                    <a:pt x="90" y="134"/>
                  </a:lnTo>
                  <a:lnTo>
                    <a:pt x="90" y="137"/>
                  </a:lnTo>
                  <a:lnTo>
                    <a:pt x="87" y="137"/>
                  </a:lnTo>
                  <a:lnTo>
                    <a:pt x="87" y="139"/>
                  </a:lnTo>
                  <a:lnTo>
                    <a:pt x="85" y="139"/>
                  </a:lnTo>
                  <a:lnTo>
                    <a:pt x="85" y="142"/>
                  </a:lnTo>
                  <a:lnTo>
                    <a:pt x="85" y="144"/>
                  </a:lnTo>
                  <a:lnTo>
                    <a:pt x="85" y="146"/>
                  </a:lnTo>
                  <a:lnTo>
                    <a:pt x="87" y="146"/>
                  </a:lnTo>
                  <a:lnTo>
                    <a:pt x="85" y="146"/>
                  </a:lnTo>
                  <a:lnTo>
                    <a:pt x="85" y="149"/>
                  </a:lnTo>
                  <a:lnTo>
                    <a:pt x="85" y="151"/>
                  </a:lnTo>
                  <a:lnTo>
                    <a:pt x="83" y="151"/>
                  </a:lnTo>
                  <a:lnTo>
                    <a:pt x="83" y="153"/>
                  </a:lnTo>
                  <a:lnTo>
                    <a:pt x="80" y="153"/>
                  </a:lnTo>
                  <a:lnTo>
                    <a:pt x="78" y="156"/>
                  </a:lnTo>
                  <a:lnTo>
                    <a:pt x="76" y="156"/>
                  </a:lnTo>
                  <a:lnTo>
                    <a:pt x="76" y="158"/>
                  </a:lnTo>
                  <a:lnTo>
                    <a:pt x="73" y="158"/>
                  </a:lnTo>
                  <a:lnTo>
                    <a:pt x="73" y="160"/>
                  </a:lnTo>
                  <a:lnTo>
                    <a:pt x="71" y="160"/>
                  </a:lnTo>
                  <a:lnTo>
                    <a:pt x="71" y="163"/>
                  </a:lnTo>
                  <a:lnTo>
                    <a:pt x="71" y="165"/>
                  </a:lnTo>
                  <a:lnTo>
                    <a:pt x="71" y="167"/>
                  </a:lnTo>
                  <a:lnTo>
                    <a:pt x="71" y="170"/>
                  </a:lnTo>
                  <a:lnTo>
                    <a:pt x="71" y="172"/>
                  </a:lnTo>
                  <a:lnTo>
                    <a:pt x="71" y="174"/>
                  </a:lnTo>
                  <a:lnTo>
                    <a:pt x="71" y="177"/>
                  </a:lnTo>
                  <a:lnTo>
                    <a:pt x="69" y="179"/>
                  </a:lnTo>
                  <a:lnTo>
                    <a:pt x="69" y="182"/>
                  </a:lnTo>
                  <a:lnTo>
                    <a:pt x="66" y="182"/>
                  </a:lnTo>
                  <a:lnTo>
                    <a:pt x="66" y="184"/>
                  </a:lnTo>
                  <a:lnTo>
                    <a:pt x="66" y="186"/>
                  </a:lnTo>
                  <a:lnTo>
                    <a:pt x="64" y="189"/>
                  </a:lnTo>
                  <a:lnTo>
                    <a:pt x="64" y="191"/>
                  </a:lnTo>
                  <a:lnTo>
                    <a:pt x="64" y="193"/>
                  </a:lnTo>
                  <a:lnTo>
                    <a:pt x="64" y="196"/>
                  </a:lnTo>
                  <a:lnTo>
                    <a:pt x="64" y="198"/>
                  </a:lnTo>
                  <a:lnTo>
                    <a:pt x="66" y="198"/>
                  </a:lnTo>
                  <a:lnTo>
                    <a:pt x="69" y="198"/>
                  </a:lnTo>
                  <a:lnTo>
                    <a:pt x="71" y="198"/>
                  </a:lnTo>
                  <a:lnTo>
                    <a:pt x="73" y="198"/>
                  </a:lnTo>
                  <a:lnTo>
                    <a:pt x="73" y="196"/>
                  </a:lnTo>
                  <a:lnTo>
                    <a:pt x="76" y="196"/>
                  </a:lnTo>
                  <a:lnTo>
                    <a:pt x="78" y="196"/>
                  </a:lnTo>
                  <a:lnTo>
                    <a:pt x="80" y="196"/>
                  </a:lnTo>
                  <a:lnTo>
                    <a:pt x="83" y="196"/>
                  </a:lnTo>
                  <a:lnTo>
                    <a:pt x="85" y="198"/>
                  </a:lnTo>
                  <a:lnTo>
                    <a:pt x="85" y="200"/>
                  </a:lnTo>
                  <a:lnTo>
                    <a:pt x="87" y="200"/>
                  </a:lnTo>
                  <a:lnTo>
                    <a:pt x="87" y="203"/>
                  </a:lnTo>
                  <a:lnTo>
                    <a:pt x="85" y="205"/>
                  </a:lnTo>
                  <a:lnTo>
                    <a:pt x="85" y="207"/>
                  </a:lnTo>
                  <a:lnTo>
                    <a:pt x="85" y="210"/>
                  </a:lnTo>
                  <a:lnTo>
                    <a:pt x="85" y="212"/>
                  </a:lnTo>
                  <a:lnTo>
                    <a:pt x="87" y="212"/>
                  </a:lnTo>
                  <a:lnTo>
                    <a:pt x="87" y="215"/>
                  </a:lnTo>
                  <a:lnTo>
                    <a:pt x="90" y="215"/>
                  </a:lnTo>
                  <a:lnTo>
                    <a:pt x="92" y="215"/>
                  </a:lnTo>
                  <a:lnTo>
                    <a:pt x="92" y="217"/>
                  </a:lnTo>
                  <a:lnTo>
                    <a:pt x="94" y="217"/>
                  </a:lnTo>
                  <a:lnTo>
                    <a:pt x="94" y="219"/>
                  </a:lnTo>
                  <a:lnTo>
                    <a:pt x="94" y="222"/>
                  </a:lnTo>
                  <a:lnTo>
                    <a:pt x="92" y="222"/>
                  </a:lnTo>
                  <a:lnTo>
                    <a:pt x="92" y="224"/>
                  </a:lnTo>
                  <a:lnTo>
                    <a:pt x="90" y="224"/>
                  </a:lnTo>
                  <a:lnTo>
                    <a:pt x="90" y="226"/>
                  </a:lnTo>
                  <a:lnTo>
                    <a:pt x="87" y="226"/>
                  </a:lnTo>
                  <a:lnTo>
                    <a:pt x="87" y="229"/>
                  </a:lnTo>
                  <a:lnTo>
                    <a:pt x="87" y="231"/>
                  </a:lnTo>
                  <a:lnTo>
                    <a:pt x="85" y="231"/>
                  </a:lnTo>
                  <a:lnTo>
                    <a:pt x="85" y="233"/>
                  </a:lnTo>
                  <a:lnTo>
                    <a:pt x="83" y="233"/>
                  </a:lnTo>
                  <a:lnTo>
                    <a:pt x="83" y="236"/>
                  </a:lnTo>
                  <a:lnTo>
                    <a:pt x="83" y="238"/>
                  </a:lnTo>
                  <a:lnTo>
                    <a:pt x="80" y="238"/>
                  </a:lnTo>
                  <a:lnTo>
                    <a:pt x="80" y="240"/>
                  </a:lnTo>
                  <a:lnTo>
                    <a:pt x="78" y="240"/>
                  </a:lnTo>
                  <a:lnTo>
                    <a:pt x="76" y="240"/>
                  </a:lnTo>
                  <a:lnTo>
                    <a:pt x="76" y="243"/>
                  </a:lnTo>
                  <a:lnTo>
                    <a:pt x="73" y="243"/>
                  </a:lnTo>
                  <a:lnTo>
                    <a:pt x="73" y="245"/>
                  </a:lnTo>
                  <a:lnTo>
                    <a:pt x="73" y="248"/>
                  </a:lnTo>
                  <a:lnTo>
                    <a:pt x="71" y="248"/>
                  </a:lnTo>
                  <a:lnTo>
                    <a:pt x="69" y="248"/>
                  </a:lnTo>
                  <a:lnTo>
                    <a:pt x="69" y="245"/>
                  </a:lnTo>
                  <a:lnTo>
                    <a:pt x="66" y="245"/>
                  </a:lnTo>
                  <a:lnTo>
                    <a:pt x="64" y="245"/>
                  </a:lnTo>
                  <a:lnTo>
                    <a:pt x="61" y="245"/>
                  </a:lnTo>
                  <a:lnTo>
                    <a:pt x="59" y="248"/>
                  </a:lnTo>
                  <a:lnTo>
                    <a:pt x="57" y="248"/>
                  </a:lnTo>
                  <a:lnTo>
                    <a:pt x="57" y="250"/>
                  </a:lnTo>
                  <a:lnTo>
                    <a:pt x="54" y="250"/>
                  </a:lnTo>
                  <a:lnTo>
                    <a:pt x="54" y="252"/>
                  </a:lnTo>
                  <a:lnTo>
                    <a:pt x="52" y="252"/>
                  </a:lnTo>
                  <a:lnTo>
                    <a:pt x="52" y="255"/>
                  </a:lnTo>
                  <a:lnTo>
                    <a:pt x="52" y="257"/>
                  </a:lnTo>
                  <a:lnTo>
                    <a:pt x="50" y="257"/>
                  </a:lnTo>
                  <a:lnTo>
                    <a:pt x="50" y="259"/>
                  </a:lnTo>
                  <a:lnTo>
                    <a:pt x="50" y="262"/>
                  </a:lnTo>
                  <a:lnTo>
                    <a:pt x="50" y="264"/>
                  </a:lnTo>
                  <a:lnTo>
                    <a:pt x="47" y="266"/>
                  </a:lnTo>
                  <a:lnTo>
                    <a:pt x="45" y="266"/>
                  </a:lnTo>
                  <a:lnTo>
                    <a:pt x="43" y="266"/>
                  </a:lnTo>
                  <a:lnTo>
                    <a:pt x="43" y="269"/>
                  </a:lnTo>
                  <a:lnTo>
                    <a:pt x="43" y="271"/>
                  </a:lnTo>
                  <a:lnTo>
                    <a:pt x="43" y="273"/>
                  </a:lnTo>
                  <a:lnTo>
                    <a:pt x="40" y="273"/>
                  </a:lnTo>
                  <a:lnTo>
                    <a:pt x="40" y="276"/>
                  </a:lnTo>
                  <a:lnTo>
                    <a:pt x="40" y="278"/>
                  </a:lnTo>
                  <a:lnTo>
                    <a:pt x="40" y="280"/>
                  </a:lnTo>
                  <a:lnTo>
                    <a:pt x="43" y="280"/>
                  </a:lnTo>
                  <a:lnTo>
                    <a:pt x="43" y="283"/>
                  </a:lnTo>
                  <a:lnTo>
                    <a:pt x="45" y="283"/>
                  </a:lnTo>
                  <a:lnTo>
                    <a:pt x="45" y="285"/>
                  </a:lnTo>
                  <a:lnTo>
                    <a:pt x="45" y="288"/>
                  </a:lnTo>
                  <a:lnTo>
                    <a:pt x="43" y="288"/>
                  </a:lnTo>
                  <a:lnTo>
                    <a:pt x="40" y="288"/>
                  </a:lnTo>
                  <a:lnTo>
                    <a:pt x="38" y="288"/>
                  </a:lnTo>
                  <a:lnTo>
                    <a:pt x="38" y="290"/>
                  </a:lnTo>
                  <a:lnTo>
                    <a:pt x="38" y="292"/>
                  </a:lnTo>
                  <a:lnTo>
                    <a:pt x="38" y="295"/>
                  </a:lnTo>
                  <a:lnTo>
                    <a:pt x="36" y="295"/>
                  </a:lnTo>
                  <a:lnTo>
                    <a:pt x="33" y="295"/>
                  </a:lnTo>
                  <a:lnTo>
                    <a:pt x="33" y="297"/>
                  </a:lnTo>
                  <a:lnTo>
                    <a:pt x="31" y="297"/>
                  </a:lnTo>
                  <a:lnTo>
                    <a:pt x="31" y="299"/>
                  </a:lnTo>
                  <a:lnTo>
                    <a:pt x="28" y="299"/>
                  </a:lnTo>
                  <a:lnTo>
                    <a:pt x="28" y="302"/>
                  </a:lnTo>
                  <a:lnTo>
                    <a:pt x="26" y="302"/>
                  </a:lnTo>
                  <a:lnTo>
                    <a:pt x="26" y="304"/>
                  </a:lnTo>
                  <a:lnTo>
                    <a:pt x="26" y="306"/>
                  </a:lnTo>
                  <a:lnTo>
                    <a:pt x="26" y="309"/>
                  </a:lnTo>
                  <a:lnTo>
                    <a:pt x="26" y="311"/>
                  </a:lnTo>
                  <a:lnTo>
                    <a:pt x="24" y="311"/>
                  </a:lnTo>
                  <a:lnTo>
                    <a:pt x="21" y="311"/>
                  </a:lnTo>
                  <a:lnTo>
                    <a:pt x="19" y="311"/>
                  </a:lnTo>
                  <a:lnTo>
                    <a:pt x="17" y="311"/>
                  </a:lnTo>
                  <a:lnTo>
                    <a:pt x="14" y="311"/>
                  </a:lnTo>
                  <a:lnTo>
                    <a:pt x="14" y="313"/>
                  </a:lnTo>
                  <a:lnTo>
                    <a:pt x="12" y="313"/>
                  </a:lnTo>
                  <a:lnTo>
                    <a:pt x="12" y="316"/>
                  </a:lnTo>
                  <a:lnTo>
                    <a:pt x="12" y="318"/>
                  </a:lnTo>
                  <a:lnTo>
                    <a:pt x="12" y="321"/>
                  </a:lnTo>
                  <a:lnTo>
                    <a:pt x="10" y="323"/>
                  </a:lnTo>
                  <a:lnTo>
                    <a:pt x="10" y="325"/>
                  </a:lnTo>
                  <a:lnTo>
                    <a:pt x="10" y="328"/>
                  </a:lnTo>
                  <a:lnTo>
                    <a:pt x="10" y="330"/>
                  </a:lnTo>
                  <a:lnTo>
                    <a:pt x="7" y="330"/>
                  </a:lnTo>
                  <a:lnTo>
                    <a:pt x="7" y="332"/>
                  </a:lnTo>
                  <a:lnTo>
                    <a:pt x="5" y="332"/>
                  </a:lnTo>
                  <a:lnTo>
                    <a:pt x="3" y="332"/>
                  </a:lnTo>
                  <a:lnTo>
                    <a:pt x="3" y="335"/>
                  </a:lnTo>
                  <a:lnTo>
                    <a:pt x="0" y="335"/>
                  </a:lnTo>
                  <a:lnTo>
                    <a:pt x="0" y="337"/>
                  </a:lnTo>
                  <a:lnTo>
                    <a:pt x="3" y="337"/>
                  </a:lnTo>
                  <a:lnTo>
                    <a:pt x="3" y="339"/>
                  </a:lnTo>
                  <a:lnTo>
                    <a:pt x="5" y="339"/>
                  </a:lnTo>
                  <a:lnTo>
                    <a:pt x="7" y="342"/>
                  </a:lnTo>
                  <a:lnTo>
                    <a:pt x="10" y="342"/>
                  </a:lnTo>
                  <a:lnTo>
                    <a:pt x="12" y="342"/>
                  </a:lnTo>
                  <a:lnTo>
                    <a:pt x="12" y="344"/>
                  </a:lnTo>
                  <a:lnTo>
                    <a:pt x="14" y="344"/>
                  </a:lnTo>
                  <a:lnTo>
                    <a:pt x="17" y="344"/>
                  </a:lnTo>
                  <a:lnTo>
                    <a:pt x="19" y="344"/>
                  </a:lnTo>
                  <a:lnTo>
                    <a:pt x="19" y="342"/>
                  </a:lnTo>
                  <a:lnTo>
                    <a:pt x="21" y="342"/>
                  </a:lnTo>
                  <a:lnTo>
                    <a:pt x="21" y="339"/>
                  </a:lnTo>
                  <a:lnTo>
                    <a:pt x="24" y="337"/>
                  </a:lnTo>
                  <a:lnTo>
                    <a:pt x="26" y="337"/>
                  </a:lnTo>
                  <a:lnTo>
                    <a:pt x="28" y="337"/>
                  </a:lnTo>
                  <a:lnTo>
                    <a:pt x="31" y="337"/>
                  </a:lnTo>
                  <a:lnTo>
                    <a:pt x="31" y="339"/>
                  </a:lnTo>
                  <a:lnTo>
                    <a:pt x="33" y="339"/>
                  </a:lnTo>
                  <a:lnTo>
                    <a:pt x="33" y="342"/>
                  </a:lnTo>
                  <a:lnTo>
                    <a:pt x="36" y="342"/>
                  </a:lnTo>
                  <a:lnTo>
                    <a:pt x="38" y="342"/>
                  </a:lnTo>
                  <a:lnTo>
                    <a:pt x="38" y="344"/>
                  </a:lnTo>
                  <a:lnTo>
                    <a:pt x="38" y="346"/>
                  </a:lnTo>
                  <a:lnTo>
                    <a:pt x="38" y="349"/>
                  </a:lnTo>
                  <a:lnTo>
                    <a:pt x="40" y="349"/>
                  </a:lnTo>
                  <a:lnTo>
                    <a:pt x="40" y="351"/>
                  </a:lnTo>
                  <a:lnTo>
                    <a:pt x="43" y="354"/>
                  </a:lnTo>
                  <a:lnTo>
                    <a:pt x="43" y="356"/>
                  </a:lnTo>
                  <a:lnTo>
                    <a:pt x="43" y="358"/>
                  </a:lnTo>
                  <a:lnTo>
                    <a:pt x="43" y="361"/>
                  </a:lnTo>
                  <a:lnTo>
                    <a:pt x="40" y="361"/>
                  </a:lnTo>
                  <a:lnTo>
                    <a:pt x="38" y="361"/>
                  </a:lnTo>
                  <a:lnTo>
                    <a:pt x="38" y="363"/>
                  </a:lnTo>
                  <a:lnTo>
                    <a:pt x="36" y="363"/>
                  </a:lnTo>
                  <a:lnTo>
                    <a:pt x="33" y="363"/>
                  </a:lnTo>
                  <a:lnTo>
                    <a:pt x="31" y="361"/>
                  </a:lnTo>
                  <a:lnTo>
                    <a:pt x="28" y="361"/>
                  </a:lnTo>
                  <a:lnTo>
                    <a:pt x="28" y="363"/>
                  </a:lnTo>
                  <a:lnTo>
                    <a:pt x="26" y="363"/>
                  </a:lnTo>
                  <a:lnTo>
                    <a:pt x="26" y="365"/>
                  </a:lnTo>
                  <a:lnTo>
                    <a:pt x="24" y="365"/>
                  </a:lnTo>
                  <a:lnTo>
                    <a:pt x="24" y="368"/>
                  </a:lnTo>
                  <a:lnTo>
                    <a:pt x="26" y="368"/>
                  </a:lnTo>
                  <a:lnTo>
                    <a:pt x="28" y="368"/>
                  </a:lnTo>
                  <a:lnTo>
                    <a:pt x="31" y="368"/>
                  </a:lnTo>
                  <a:lnTo>
                    <a:pt x="31" y="365"/>
                  </a:lnTo>
                  <a:lnTo>
                    <a:pt x="33" y="365"/>
                  </a:lnTo>
                  <a:lnTo>
                    <a:pt x="36" y="365"/>
                  </a:lnTo>
                  <a:lnTo>
                    <a:pt x="38" y="365"/>
                  </a:lnTo>
                  <a:lnTo>
                    <a:pt x="38" y="368"/>
                  </a:lnTo>
                  <a:lnTo>
                    <a:pt x="40" y="368"/>
                  </a:lnTo>
                  <a:lnTo>
                    <a:pt x="40" y="370"/>
                  </a:lnTo>
                  <a:lnTo>
                    <a:pt x="43" y="372"/>
                  </a:lnTo>
                  <a:lnTo>
                    <a:pt x="43" y="375"/>
                  </a:lnTo>
                  <a:lnTo>
                    <a:pt x="45" y="375"/>
                  </a:lnTo>
                  <a:lnTo>
                    <a:pt x="45" y="377"/>
                  </a:lnTo>
                  <a:lnTo>
                    <a:pt x="47" y="377"/>
                  </a:lnTo>
                  <a:lnTo>
                    <a:pt x="50" y="377"/>
                  </a:lnTo>
                  <a:lnTo>
                    <a:pt x="50" y="379"/>
                  </a:lnTo>
                  <a:lnTo>
                    <a:pt x="50" y="382"/>
                  </a:lnTo>
                  <a:lnTo>
                    <a:pt x="52" y="382"/>
                  </a:lnTo>
                  <a:lnTo>
                    <a:pt x="52" y="384"/>
                  </a:lnTo>
                  <a:lnTo>
                    <a:pt x="50" y="384"/>
                  </a:lnTo>
                  <a:lnTo>
                    <a:pt x="50" y="382"/>
                  </a:lnTo>
                  <a:lnTo>
                    <a:pt x="47" y="382"/>
                  </a:lnTo>
                  <a:lnTo>
                    <a:pt x="45" y="382"/>
                  </a:lnTo>
                  <a:lnTo>
                    <a:pt x="43" y="382"/>
                  </a:lnTo>
                  <a:lnTo>
                    <a:pt x="43" y="384"/>
                  </a:lnTo>
                  <a:lnTo>
                    <a:pt x="40" y="386"/>
                  </a:lnTo>
                  <a:lnTo>
                    <a:pt x="38" y="386"/>
                  </a:lnTo>
                  <a:lnTo>
                    <a:pt x="38" y="389"/>
                  </a:lnTo>
                  <a:lnTo>
                    <a:pt x="36" y="389"/>
                  </a:lnTo>
                  <a:lnTo>
                    <a:pt x="36" y="391"/>
                  </a:lnTo>
                  <a:lnTo>
                    <a:pt x="33" y="394"/>
                  </a:lnTo>
                  <a:lnTo>
                    <a:pt x="31" y="396"/>
                  </a:lnTo>
                  <a:lnTo>
                    <a:pt x="28" y="396"/>
                  </a:lnTo>
                  <a:lnTo>
                    <a:pt x="28" y="398"/>
                  </a:lnTo>
                  <a:lnTo>
                    <a:pt x="28" y="401"/>
                  </a:lnTo>
                  <a:lnTo>
                    <a:pt x="26" y="401"/>
                  </a:lnTo>
                  <a:lnTo>
                    <a:pt x="26" y="403"/>
                  </a:lnTo>
                  <a:lnTo>
                    <a:pt x="26" y="405"/>
                  </a:lnTo>
                  <a:lnTo>
                    <a:pt x="28" y="405"/>
                  </a:lnTo>
                  <a:lnTo>
                    <a:pt x="28" y="408"/>
                  </a:lnTo>
                  <a:lnTo>
                    <a:pt x="31" y="408"/>
                  </a:lnTo>
                  <a:lnTo>
                    <a:pt x="31" y="410"/>
                  </a:lnTo>
                  <a:lnTo>
                    <a:pt x="33" y="410"/>
                  </a:lnTo>
                  <a:lnTo>
                    <a:pt x="36" y="410"/>
                  </a:lnTo>
                  <a:lnTo>
                    <a:pt x="38" y="410"/>
                  </a:lnTo>
                  <a:lnTo>
                    <a:pt x="38" y="408"/>
                  </a:lnTo>
                  <a:lnTo>
                    <a:pt x="40" y="408"/>
                  </a:lnTo>
                  <a:lnTo>
                    <a:pt x="40" y="410"/>
                  </a:lnTo>
                  <a:lnTo>
                    <a:pt x="43" y="410"/>
                  </a:lnTo>
                  <a:lnTo>
                    <a:pt x="45" y="410"/>
                  </a:lnTo>
                  <a:lnTo>
                    <a:pt x="47" y="410"/>
                  </a:lnTo>
                  <a:lnTo>
                    <a:pt x="50" y="410"/>
                  </a:lnTo>
                  <a:lnTo>
                    <a:pt x="52" y="412"/>
                  </a:lnTo>
                  <a:lnTo>
                    <a:pt x="54" y="412"/>
                  </a:lnTo>
                  <a:lnTo>
                    <a:pt x="57" y="415"/>
                  </a:lnTo>
                  <a:lnTo>
                    <a:pt x="59" y="415"/>
                  </a:lnTo>
                  <a:lnTo>
                    <a:pt x="61" y="415"/>
                  </a:lnTo>
                  <a:lnTo>
                    <a:pt x="61" y="417"/>
                  </a:lnTo>
                  <a:lnTo>
                    <a:pt x="64" y="417"/>
                  </a:lnTo>
                  <a:lnTo>
                    <a:pt x="66" y="417"/>
                  </a:lnTo>
                  <a:lnTo>
                    <a:pt x="69" y="417"/>
                  </a:lnTo>
                  <a:lnTo>
                    <a:pt x="69" y="419"/>
                  </a:lnTo>
                  <a:lnTo>
                    <a:pt x="71" y="419"/>
                  </a:lnTo>
                  <a:lnTo>
                    <a:pt x="73" y="419"/>
                  </a:lnTo>
                  <a:lnTo>
                    <a:pt x="76" y="419"/>
                  </a:lnTo>
                  <a:lnTo>
                    <a:pt x="78" y="422"/>
                  </a:lnTo>
                  <a:lnTo>
                    <a:pt x="80" y="422"/>
                  </a:lnTo>
                  <a:lnTo>
                    <a:pt x="83" y="422"/>
                  </a:lnTo>
                  <a:lnTo>
                    <a:pt x="83" y="424"/>
                  </a:lnTo>
                  <a:lnTo>
                    <a:pt x="85" y="424"/>
                  </a:lnTo>
                  <a:lnTo>
                    <a:pt x="87" y="424"/>
                  </a:lnTo>
                  <a:lnTo>
                    <a:pt x="90" y="424"/>
                  </a:lnTo>
                  <a:lnTo>
                    <a:pt x="92" y="427"/>
                  </a:lnTo>
                  <a:lnTo>
                    <a:pt x="94" y="427"/>
                  </a:lnTo>
                  <a:lnTo>
                    <a:pt x="97" y="427"/>
                  </a:lnTo>
                  <a:lnTo>
                    <a:pt x="99" y="427"/>
                  </a:lnTo>
                  <a:lnTo>
                    <a:pt x="102" y="429"/>
                  </a:lnTo>
                  <a:lnTo>
                    <a:pt x="104" y="429"/>
                  </a:lnTo>
                  <a:lnTo>
                    <a:pt x="106" y="429"/>
                  </a:lnTo>
                  <a:lnTo>
                    <a:pt x="109" y="429"/>
                  </a:lnTo>
                  <a:lnTo>
                    <a:pt x="111" y="429"/>
                  </a:lnTo>
                  <a:lnTo>
                    <a:pt x="113" y="429"/>
                  </a:lnTo>
                  <a:lnTo>
                    <a:pt x="113" y="431"/>
                  </a:lnTo>
                  <a:lnTo>
                    <a:pt x="116" y="431"/>
                  </a:lnTo>
                  <a:lnTo>
                    <a:pt x="118" y="431"/>
                  </a:lnTo>
                  <a:lnTo>
                    <a:pt x="120" y="431"/>
                  </a:lnTo>
                  <a:lnTo>
                    <a:pt x="123" y="434"/>
                  </a:lnTo>
                  <a:lnTo>
                    <a:pt x="125" y="434"/>
                  </a:lnTo>
                  <a:lnTo>
                    <a:pt x="127" y="434"/>
                  </a:lnTo>
                  <a:lnTo>
                    <a:pt x="130" y="434"/>
                  </a:lnTo>
                  <a:lnTo>
                    <a:pt x="130" y="436"/>
                  </a:lnTo>
                  <a:lnTo>
                    <a:pt x="132" y="436"/>
                  </a:lnTo>
                  <a:lnTo>
                    <a:pt x="132" y="438"/>
                  </a:lnTo>
                  <a:lnTo>
                    <a:pt x="134" y="438"/>
                  </a:lnTo>
                  <a:lnTo>
                    <a:pt x="137" y="438"/>
                  </a:lnTo>
                  <a:lnTo>
                    <a:pt x="139" y="438"/>
                  </a:lnTo>
                  <a:lnTo>
                    <a:pt x="142" y="438"/>
                  </a:lnTo>
                  <a:lnTo>
                    <a:pt x="144" y="438"/>
                  </a:lnTo>
                  <a:lnTo>
                    <a:pt x="146" y="438"/>
                  </a:lnTo>
                  <a:lnTo>
                    <a:pt x="149" y="438"/>
                  </a:lnTo>
                  <a:lnTo>
                    <a:pt x="151" y="438"/>
                  </a:lnTo>
                  <a:lnTo>
                    <a:pt x="153" y="436"/>
                  </a:lnTo>
                  <a:lnTo>
                    <a:pt x="156" y="436"/>
                  </a:lnTo>
                  <a:lnTo>
                    <a:pt x="158" y="436"/>
                  </a:lnTo>
                  <a:lnTo>
                    <a:pt x="160" y="436"/>
                  </a:lnTo>
                  <a:lnTo>
                    <a:pt x="160" y="438"/>
                  </a:lnTo>
                  <a:lnTo>
                    <a:pt x="163" y="438"/>
                  </a:lnTo>
                  <a:lnTo>
                    <a:pt x="165" y="438"/>
                  </a:lnTo>
                  <a:lnTo>
                    <a:pt x="167" y="438"/>
                  </a:lnTo>
                  <a:lnTo>
                    <a:pt x="170" y="438"/>
                  </a:lnTo>
                  <a:lnTo>
                    <a:pt x="170" y="441"/>
                  </a:lnTo>
                  <a:lnTo>
                    <a:pt x="170" y="443"/>
                  </a:lnTo>
                  <a:lnTo>
                    <a:pt x="167" y="443"/>
                  </a:lnTo>
                  <a:lnTo>
                    <a:pt x="167" y="445"/>
                  </a:lnTo>
                  <a:lnTo>
                    <a:pt x="165" y="445"/>
                  </a:lnTo>
                  <a:lnTo>
                    <a:pt x="165" y="448"/>
                  </a:lnTo>
                  <a:lnTo>
                    <a:pt x="167" y="448"/>
                  </a:lnTo>
                  <a:lnTo>
                    <a:pt x="167" y="450"/>
                  </a:lnTo>
                  <a:lnTo>
                    <a:pt x="170" y="450"/>
                  </a:lnTo>
                  <a:lnTo>
                    <a:pt x="172" y="450"/>
                  </a:lnTo>
                  <a:lnTo>
                    <a:pt x="175" y="450"/>
                  </a:lnTo>
                  <a:lnTo>
                    <a:pt x="177" y="450"/>
                  </a:lnTo>
                  <a:lnTo>
                    <a:pt x="177" y="452"/>
                  </a:lnTo>
                  <a:lnTo>
                    <a:pt x="179" y="455"/>
                  </a:lnTo>
                  <a:lnTo>
                    <a:pt x="182" y="455"/>
                  </a:lnTo>
                  <a:lnTo>
                    <a:pt x="182" y="457"/>
                  </a:lnTo>
                  <a:lnTo>
                    <a:pt x="179" y="457"/>
                  </a:lnTo>
                  <a:lnTo>
                    <a:pt x="179" y="460"/>
                  </a:lnTo>
                  <a:lnTo>
                    <a:pt x="179" y="462"/>
                  </a:lnTo>
                  <a:lnTo>
                    <a:pt x="179" y="464"/>
                  </a:lnTo>
                  <a:lnTo>
                    <a:pt x="182" y="464"/>
                  </a:lnTo>
                  <a:lnTo>
                    <a:pt x="182" y="467"/>
                  </a:lnTo>
                  <a:lnTo>
                    <a:pt x="182" y="469"/>
                  </a:lnTo>
                  <a:lnTo>
                    <a:pt x="184" y="469"/>
                  </a:lnTo>
                  <a:lnTo>
                    <a:pt x="184" y="471"/>
                  </a:lnTo>
                  <a:lnTo>
                    <a:pt x="186" y="471"/>
                  </a:lnTo>
                  <a:lnTo>
                    <a:pt x="186" y="474"/>
                  </a:lnTo>
                  <a:lnTo>
                    <a:pt x="189" y="474"/>
                  </a:lnTo>
                  <a:lnTo>
                    <a:pt x="189" y="476"/>
                  </a:lnTo>
                  <a:lnTo>
                    <a:pt x="189" y="478"/>
                  </a:lnTo>
                  <a:lnTo>
                    <a:pt x="191" y="478"/>
                  </a:lnTo>
                  <a:lnTo>
                    <a:pt x="193" y="478"/>
                  </a:lnTo>
                  <a:lnTo>
                    <a:pt x="196" y="478"/>
                  </a:lnTo>
                  <a:lnTo>
                    <a:pt x="196" y="481"/>
                  </a:lnTo>
                  <a:lnTo>
                    <a:pt x="196" y="483"/>
                  </a:lnTo>
                  <a:lnTo>
                    <a:pt x="196" y="485"/>
                  </a:lnTo>
                  <a:lnTo>
                    <a:pt x="198" y="485"/>
                  </a:lnTo>
                  <a:lnTo>
                    <a:pt x="196" y="485"/>
                  </a:lnTo>
                  <a:lnTo>
                    <a:pt x="196" y="488"/>
                  </a:lnTo>
                  <a:lnTo>
                    <a:pt x="196" y="490"/>
                  </a:lnTo>
                  <a:lnTo>
                    <a:pt x="196" y="492"/>
                  </a:lnTo>
                  <a:lnTo>
                    <a:pt x="193" y="492"/>
                  </a:lnTo>
                  <a:lnTo>
                    <a:pt x="193" y="495"/>
                  </a:lnTo>
                  <a:lnTo>
                    <a:pt x="193" y="497"/>
                  </a:lnTo>
                  <a:lnTo>
                    <a:pt x="191" y="497"/>
                  </a:lnTo>
                  <a:lnTo>
                    <a:pt x="191" y="500"/>
                  </a:lnTo>
                  <a:lnTo>
                    <a:pt x="189" y="500"/>
                  </a:lnTo>
                  <a:lnTo>
                    <a:pt x="186" y="500"/>
                  </a:lnTo>
                  <a:lnTo>
                    <a:pt x="186" y="502"/>
                  </a:lnTo>
                  <a:lnTo>
                    <a:pt x="184" y="502"/>
                  </a:lnTo>
                  <a:lnTo>
                    <a:pt x="184" y="504"/>
                  </a:lnTo>
                  <a:lnTo>
                    <a:pt x="184" y="507"/>
                  </a:lnTo>
                  <a:lnTo>
                    <a:pt x="184" y="509"/>
                  </a:lnTo>
                  <a:lnTo>
                    <a:pt x="186" y="509"/>
                  </a:lnTo>
                  <a:lnTo>
                    <a:pt x="186" y="511"/>
                  </a:lnTo>
                  <a:lnTo>
                    <a:pt x="189" y="511"/>
                  </a:lnTo>
                  <a:lnTo>
                    <a:pt x="191" y="514"/>
                  </a:lnTo>
                  <a:lnTo>
                    <a:pt x="193" y="514"/>
                  </a:lnTo>
                  <a:lnTo>
                    <a:pt x="196" y="514"/>
                  </a:lnTo>
                  <a:lnTo>
                    <a:pt x="198" y="514"/>
                  </a:lnTo>
                  <a:lnTo>
                    <a:pt x="200" y="514"/>
                  </a:lnTo>
                  <a:lnTo>
                    <a:pt x="203" y="514"/>
                  </a:lnTo>
                  <a:lnTo>
                    <a:pt x="203" y="516"/>
                  </a:lnTo>
                  <a:lnTo>
                    <a:pt x="205" y="516"/>
                  </a:lnTo>
                  <a:lnTo>
                    <a:pt x="205" y="518"/>
                  </a:lnTo>
                  <a:lnTo>
                    <a:pt x="207" y="518"/>
                  </a:lnTo>
                  <a:lnTo>
                    <a:pt x="207" y="521"/>
                  </a:lnTo>
                  <a:lnTo>
                    <a:pt x="207" y="523"/>
                  </a:lnTo>
                  <a:lnTo>
                    <a:pt x="207" y="525"/>
                  </a:lnTo>
                  <a:lnTo>
                    <a:pt x="210" y="525"/>
                  </a:lnTo>
                  <a:lnTo>
                    <a:pt x="210" y="528"/>
                  </a:lnTo>
                  <a:lnTo>
                    <a:pt x="210" y="530"/>
                  </a:lnTo>
                  <a:lnTo>
                    <a:pt x="212" y="530"/>
                  </a:lnTo>
                  <a:lnTo>
                    <a:pt x="212" y="533"/>
                  </a:lnTo>
                  <a:lnTo>
                    <a:pt x="212" y="535"/>
                  </a:lnTo>
                  <a:lnTo>
                    <a:pt x="215" y="535"/>
                  </a:lnTo>
                  <a:lnTo>
                    <a:pt x="212" y="535"/>
                  </a:lnTo>
                  <a:lnTo>
                    <a:pt x="212" y="537"/>
                  </a:lnTo>
                  <a:lnTo>
                    <a:pt x="215" y="537"/>
                  </a:lnTo>
                  <a:lnTo>
                    <a:pt x="215" y="540"/>
                  </a:lnTo>
                  <a:lnTo>
                    <a:pt x="215" y="542"/>
                  </a:lnTo>
                  <a:lnTo>
                    <a:pt x="215" y="544"/>
                  </a:lnTo>
                  <a:lnTo>
                    <a:pt x="215" y="547"/>
                  </a:lnTo>
                  <a:lnTo>
                    <a:pt x="217" y="547"/>
                  </a:lnTo>
                  <a:lnTo>
                    <a:pt x="217" y="549"/>
                  </a:lnTo>
                  <a:lnTo>
                    <a:pt x="217" y="551"/>
                  </a:lnTo>
                  <a:lnTo>
                    <a:pt x="219" y="551"/>
                  </a:lnTo>
                  <a:lnTo>
                    <a:pt x="219" y="554"/>
                  </a:lnTo>
                  <a:lnTo>
                    <a:pt x="219" y="556"/>
                  </a:lnTo>
                  <a:lnTo>
                    <a:pt x="219" y="558"/>
                  </a:lnTo>
                  <a:lnTo>
                    <a:pt x="219" y="561"/>
                  </a:lnTo>
                  <a:lnTo>
                    <a:pt x="219" y="563"/>
                  </a:lnTo>
                  <a:lnTo>
                    <a:pt x="219" y="566"/>
                  </a:lnTo>
                  <a:lnTo>
                    <a:pt x="222" y="566"/>
                  </a:lnTo>
                  <a:lnTo>
                    <a:pt x="222" y="568"/>
                  </a:lnTo>
                  <a:lnTo>
                    <a:pt x="222" y="570"/>
                  </a:lnTo>
                  <a:lnTo>
                    <a:pt x="222" y="573"/>
                  </a:lnTo>
                  <a:lnTo>
                    <a:pt x="224" y="573"/>
                  </a:lnTo>
                  <a:lnTo>
                    <a:pt x="224" y="575"/>
                  </a:lnTo>
                  <a:lnTo>
                    <a:pt x="224" y="577"/>
                  </a:lnTo>
                  <a:lnTo>
                    <a:pt x="222" y="577"/>
                  </a:lnTo>
                  <a:lnTo>
                    <a:pt x="222" y="580"/>
                  </a:lnTo>
                  <a:lnTo>
                    <a:pt x="222" y="582"/>
                  </a:lnTo>
                  <a:lnTo>
                    <a:pt x="224" y="584"/>
                  </a:lnTo>
                  <a:lnTo>
                    <a:pt x="224" y="587"/>
                  </a:lnTo>
                  <a:lnTo>
                    <a:pt x="222" y="587"/>
                  </a:lnTo>
                  <a:lnTo>
                    <a:pt x="222" y="589"/>
                  </a:lnTo>
                  <a:lnTo>
                    <a:pt x="219" y="589"/>
                  </a:lnTo>
                  <a:lnTo>
                    <a:pt x="217" y="589"/>
                  </a:lnTo>
                  <a:lnTo>
                    <a:pt x="217" y="591"/>
                  </a:lnTo>
                  <a:lnTo>
                    <a:pt x="215" y="591"/>
                  </a:lnTo>
                  <a:lnTo>
                    <a:pt x="215" y="594"/>
                  </a:lnTo>
                  <a:lnTo>
                    <a:pt x="212" y="594"/>
                  </a:lnTo>
                  <a:lnTo>
                    <a:pt x="210" y="594"/>
                  </a:lnTo>
                  <a:lnTo>
                    <a:pt x="210" y="591"/>
                  </a:lnTo>
                  <a:lnTo>
                    <a:pt x="207" y="591"/>
                  </a:lnTo>
                  <a:lnTo>
                    <a:pt x="205" y="594"/>
                  </a:lnTo>
                  <a:lnTo>
                    <a:pt x="205" y="596"/>
                  </a:lnTo>
                  <a:lnTo>
                    <a:pt x="203" y="596"/>
                  </a:lnTo>
                  <a:lnTo>
                    <a:pt x="203" y="598"/>
                  </a:lnTo>
                  <a:lnTo>
                    <a:pt x="200" y="598"/>
                  </a:lnTo>
                  <a:lnTo>
                    <a:pt x="200" y="601"/>
                  </a:lnTo>
                  <a:lnTo>
                    <a:pt x="198" y="601"/>
                  </a:lnTo>
                  <a:lnTo>
                    <a:pt x="198" y="603"/>
                  </a:lnTo>
                  <a:lnTo>
                    <a:pt x="196" y="606"/>
                  </a:lnTo>
                  <a:lnTo>
                    <a:pt x="193" y="606"/>
                  </a:lnTo>
                  <a:lnTo>
                    <a:pt x="191" y="606"/>
                  </a:lnTo>
                  <a:lnTo>
                    <a:pt x="191" y="608"/>
                  </a:lnTo>
                  <a:lnTo>
                    <a:pt x="189" y="608"/>
                  </a:lnTo>
                  <a:lnTo>
                    <a:pt x="186" y="608"/>
                  </a:lnTo>
                  <a:lnTo>
                    <a:pt x="186" y="610"/>
                  </a:lnTo>
                  <a:lnTo>
                    <a:pt x="184" y="610"/>
                  </a:lnTo>
                  <a:lnTo>
                    <a:pt x="184" y="613"/>
                  </a:lnTo>
                  <a:lnTo>
                    <a:pt x="184" y="615"/>
                  </a:lnTo>
                  <a:lnTo>
                    <a:pt x="184" y="617"/>
                  </a:lnTo>
                  <a:lnTo>
                    <a:pt x="184" y="620"/>
                  </a:lnTo>
                  <a:lnTo>
                    <a:pt x="182" y="620"/>
                  </a:lnTo>
                  <a:lnTo>
                    <a:pt x="179" y="620"/>
                  </a:lnTo>
                  <a:lnTo>
                    <a:pt x="179" y="622"/>
                  </a:lnTo>
                  <a:lnTo>
                    <a:pt x="177" y="622"/>
                  </a:lnTo>
                  <a:lnTo>
                    <a:pt x="175" y="622"/>
                  </a:lnTo>
                  <a:lnTo>
                    <a:pt x="175" y="624"/>
                  </a:lnTo>
                  <a:lnTo>
                    <a:pt x="175" y="627"/>
                  </a:lnTo>
                  <a:lnTo>
                    <a:pt x="175" y="629"/>
                  </a:lnTo>
                  <a:lnTo>
                    <a:pt x="175" y="631"/>
                  </a:lnTo>
                  <a:lnTo>
                    <a:pt x="175" y="634"/>
                  </a:lnTo>
                  <a:lnTo>
                    <a:pt x="175" y="636"/>
                  </a:lnTo>
                  <a:lnTo>
                    <a:pt x="177" y="636"/>
                  </a:lnTo>
                  <a:lnTo>
                    <a:pt x="177" y="639"/>
                  </a:lnTo>
                  <a:lnTo>
                    <a:pt x="177" y="641"/>
                  </a:lnTo>
                  <a:lnTo>
                    <a:pt x="177" y="643"/>
                  </a:lnTo>
                  <a:lnTo>
                    <a:pt x="177" y="646"/>
                  </a:lnTo>
                  <a:lnTo>
                    <a:pt x="175" y="646"/>
                  </a:lnTo>
                  <a:lnTo>
                    <a:pt x="175" y="648"/>
                  </a:lnTo>
                  <a:lnTo>
                    <a:pt x="165" y="657"/>
                  </a:lnTo>
                  <a:lnTo>
                    <a:pt x="163" y="660"/>
                  </a:lnTo>
                  <a:lnTo>
                    <a:pt x="160" y="660"/>
                  </a:lnTo>
                  <a:lnTo>
                    <a:pt x="158" y="660"/>
                  </a:lnTo>
                  <a:lnTo>
                    <a:pt x="156" y="657"/>
                  </a:lnTo>
                  <a:lnTo>
                    <a:pt x="153" y="657"/>
                  </a:lnTo>
                  <a:lnTo>
                    <a:pt x="153" y="655"/>
                  </a:lnTo>
                  <a:lnTo>
                    <a:pt x="151" y="655"/>
                  </a:lnTo>
                  <a:lnTo>
                    <a:pt x="151" y="653"/>
                  </a:lnTo>
                  <a:lnTo>
                    <a:pt x="149" y="653"/>
                  </a:lnTo>
                  <a:lnTo>
                    <a:pt x="146" y="653"/>
                  </a:lnTo>
                  <a:lnTo>
                    <a:pt x="144" y="653"/>
                  </a:lnTo>
                  <a:lnTo>
                    <a:pt x="142" y="653"/>
                  </a:lnTo>
                  <a:lnTo>
                    <a:pt x="139" y="653"/>
                  </a:lnTo>
                  <a:lnTo>
                    <a:pt x="137" y="653"/>
                  </a:lnTo>
                  <a:lnTo>
                    <a:pt x="134" y="653"/>
                  </a:lnTo>
                  <a:lnTo>
                    <a:pt x="132" y="653"/>
                  </a:lnTo>
                  <a:lnTo>
                    <a:pt x="130" y="653"/>
                  </a:lnTo>
                  <a:lnTo>
                    <a:pt x="127" y="653"/>
                  </a:lnTo>
                  <a:lnTo>
                    <a:pt x="127" y="650"/>
                  </a:lnTo>
                  <a:lnTo>
                    <a:pt x="125" y="650"/>
                  </a:lnTo>
                  <a:lnTo>
                    <a:pt x="123" y="650"/>
                  </a:lnTo>
                  <a:lnTo>
                    <a:pt x="123" y="653"/>
                  </a:lnTo>
                  <a:lnTo>
                    <a:pt x="120" y="653"/>
                  </a:lnTo>
                  <a:lnTo>
                    <a:pt x="120" y="655"/>
                  </a:lnTo>
                  <a:lnTo>
                    <a:pt x="120" y="657"/>
                  </a:lnTo>
                  <a:lnTo>
                    <a:pt x="118" y="657"/>
                  </a:lnTo>
                  <a:lnTo>
                    <a:pt x="118" y="660"/>
                  </a:lnTo>
                  <a:lnTo>
                    <a:pt x="116" y="660"/>
                  </a:lnTo>
                  <a:lnTo>
                    <a:pt x="116" y="662"/>
                  </a:lnTo>
                  <a:lnTo>
                    <a:pt x="113" y="662"/>
                  </a:lnTo>
                  <a:lnTo>
                    <a:pt x="113" y="664"/>
                  </a:lnTo>
                  <a:lnTo>
                    <a:pt x="113" y="667"/>
                  </a:lnTo>
                  <a:lnTo>
                    <a:pt x="111" y="667"/>
                  </a:lnTo>
                  <a:lnTo>
                    <a:pt x="111" y="669"/>
                  </a:lnTo>
                  <a:lnTo>
                    <a:pt x="109" y="672"/>
                  </a:lnTo>
                  <a:lnTo>
                    <a:pt x="109" y="674"/>
                  </a:lnTo>
                  <a:lnTo>
                    <a:pt x="106" y="674"/>
                  </a:lnTo>
                  <a:lnTo>
                    <a:pt x="106" y="676"/>
                  </a:lnTo>
                  <a:lnTo>
                    <a:pt x="106" y="679"/>
                  </a:lnTo>
                  <a:lnTo>
                    <a:pt x="109" y="679"/>
                  </a:lnTo>
                  <a:lnTo>
                    <a:pt x="109" y="681"/>
                  </a:lnTo>
                  <a:lnTo>
                    <a:pt x="109" y="683"/>
                  </a:lnTo>
                  <a:lnTo>
                    <a:pt x="109" y="686"/>
                  </a:lnTo>
                  <a:lnTo>
                    <a:pt x="109" y="688"/>
                  </a:lnTo>
                  <a:lnTo>
                    <a:pt x="109" y="690"/>
                  </a:lnTo>
                  <a:lnTo>
                    <a:pt x="106" y="690"/>
                  </a:lnTo>
                  <a:lnTo>
                    <a:pt x="109" y="690"/>
                  </a:lnTo>
                  <a:lnTo>
                    <a:pt x="109" y="693"/>
                  </a:lnTo>
                  <a:lnTo>
                    <a:pt x="109" y="695"/>
                  </a:lnTo>
                  <a:lnTo>
                    <a:pt x="109" y="697"/>
                  </a:lnTo>
                  <a:lnTo>
                    <a:pt x="111" y="697"/>
                  </a:lnTo>
                  <a:lnTo>
                    <a:pt x="111" y="700"/>
                  </a:lnTo>
                  <a:lnTo>
                    <a:pt x="111" y="702"/>
                  </a:lnTo>
                  <a:lnTo>
                    <a:pt x="111" y="704"/>
                  </a:lnTo>
                  <a:lnTo>
                    <a:pt x="111" y="707"/>
                  </a:lnTo>
                  <a:lnTo>
                    <a:pt x="111" y="709"/>
                  </a:lnTo>
                  <a:lnTo>
                    <a:pt x="113" y="709"/>
                  </a:lnTo>
                  <a:lnTo>
                    <a:pt x="113" y="712"/>
                  </a:lnTo>
                  <a:lnTo>
                    <a:pt x="116" y="712"/>
                  </a:lnTo>
                  <a:lnTo>
                    <a:pt x="116" y="714"/>
                  </a:lnTo>
                  <a:lnTo>
                    <a:pt x="116" y="716"/>
                  </a:lnTo>
                  <a:lnTo>
                    <a:pt x="118" y="716"/>
                  </a:lnTo>
                  <a:lnTo>
                    <a:pt x="118" y="719"/>
                  </a:lnTo>
                  <a:lnTo>
                    <a:pt x="120" y="719"/>
                  </a:lnTo>
                  <a:lnTo>
                    <a:pt x="123" y="719"/>
                  </a:lnTo>
                  <a:lnTo>
                    <a:pt x="123" y="721"/>
                  </a:lnTo>
                  <a:lnTo>
                    <a:pt x="125" y="721"/>
                  </a:lnTo>
                  <a:lnTo>
                    <a:pt x="125" y="723"/>
                  </a:lnTo>
                  <a:lnTo>
                    <a:pt x="125" y="726"/>
                  </a:lnTo>
                  <a:lnTo>
                    <a:pt x="127" y="726"/>
                  </a:lnTo>
                  <a:lnTo>
                    <a:pt x="127" y="728"/>
                  </a:lnTo>
                  <a:lnTo>
                    <a:pt x="130" y="728"/>
                  </a:lnTo>
                  <a:lnTo>
                    <a:pt x="130" y="730"/>
                  </a:lnTo>
                  <a:lnTo>
                    <a:pt x="132" y="730"/>
                  </a:lnTo>
                  <a:lnTo>
                    <a:pt x="134" y="730"/>
                  </a:lnTo>
                  <a:lnTo>
                    <a:pt x="137" y="730"/>
                  </a:lnTo>
                  <a:lnTo>
                    <a:pt x="137" y="733"/>
                  </a:lnTo>
                  <a:lnTo>
                    <a:pt x="139" y="733"/>
                  </a:lnTo>
                  <a:lnTo>
                    <a:pt x="139" y="735"/>
                  </a:lnTo>
                  <a:lnTo>
                    <a:pt x="142" y="735"/>
                  </a:lnTo>
                  <a:lnTo>
                    <a:pt x="144" y="735"/>
                  </a:lnTo>
                  <a:lnTo>
                    <a:pt x="146" y="735"/>
                  </a:lnTo>
                  <a:lnTo>
                    <a:pt x="149" y="735"/>
                  </a:lnTo>
                  <a:lnTo>
                    <a:pt x="149" y="737"/>
                  </a:lnTo>
                  <a:lnTo>
                    <a:pt x="151" y="737"/>
                  </a:lnTo>
                  <a:lnTo>
                    <a:pt x="153" y="737"/>
                  </a:lnTo>
                  <a:lnTo>
                    <a:pt x="156" y="737"/>
                  </a:lnTo>
                  <a:lnTo>
                    <a:pt x="158" y="737"/>
                  </a:lnTo>
                  <a:lnTo>
                    <a:pt x="160" y="737"/>
                  </a:lnTo>
                  <a:lnTo>
                    <a:pt x="163" y="737"/>
                  </a:lnTo>
                  <a:lnTo>
                    <a:pt x="170" y="742"/>
                  </a:lnTo>
                  <a:lnTo>
                    <a:pt x="172" y="745"/>
                  </a:lnTo>
                  <a:lnTo>
                    <a:pt x="175" y="745"/>
                  </a:lnTo>
                  <a:lnTo>
                    <a:pt x="177" y="745"/>
                  </a:lnTo>
                  <a:lnTo>
                    <a:pt x="179" y="745"/>
                  </a:lnTo>
                  <a:lnTo>
                    <a:pt x="179" y="747"/>
                  </a:lnTo>
                  <a:lnTo>
                    <a:pt x="182" y="747"/>
                  </a:lnTo>
                  <a:lnTo>
                    <a:pt x="184" y="747"/>
                  </a:lnTo>
                  <a:lnTo>
                    <a:pt x="186" y="747"/>
                  </a:lnTo>
                  <a:lnTo>
                    <a:pt x="186" y="749"/>
                  </a:lnTo>
                  <a:lnTo>
                    <a:pt x="189" y="749"/>
                  </a:lnTo>
                  <a:lnTo>
                    <a:pt x="196" y="749"/>
                  </a:lnTo>
                  <a:lnTo>
                    <a:pt x="198" y="749"/>
                  </a:lnTo>
                  <a:lnTo>
                    <a:pt x="200" y="749"/>
                  </a:lnTo>
                  <a:lnTo>
                    <a:pt x="203" y="749"/>
                  </a:lnTo>
                  <a:lnTo>
                    <a:pt x="205" y="749"/>
                  </a:lnTo>
                  <a:lnTo>
                    <a:pt x="205" y="752"/>
                  </a:lnTo>
                  <a:lnTo>
                    <a:pt x="207" y="752"/>
                  </a:lnTo>
                  <a:lnTo>
                    <a:pt x="210" y="752"/>
                  </a:lnTo>
                  <a:lnTo>
                    <a:pt x="212" y="752"/>
                  </a:lnTo>
                  <a:lnTo>
                    <a:pt x="212" y="754"/>
                  </a:lnTo>
                  <a:lnTo>
                    <a:pt x="212" y="752"/>
                  </a:lnTo>
                  <a:lnTo>
                    <a:pt x="215" y="752"/>
                  </a:lnTo>
                  <a:lnTo>
                    <a:pt x="215" y="754"/>
                  </a:lnTo>
                  <a:lnTo>
                    <a:pt x="217" y="754"/>
                  </a:lnTo>
                  <a:lnTo>
                    <a:pt x="219" y="754"/>
                  </a:lnTo>
                  <a:lnTo>
                    <a:pt x="222" y="754"/>
                  </a:lnTo>
                  <a:lnTo>
                    <a:pt x="222" y="752"/>
                  </a:lnTo>
                  <a:lnTo>
                    <a:pt x="222" y="754"/>
                  </a:lnTo>
                  <a:lnTo>
                    <a:pt x="224" y="754"/>
                  </a:lnTo>
                  <a:lnTo>
                    <a:pt x="226" y="754"/>
                  </a:lnTo>
                  <a:lnTo>
                    <a:pt x="226" y="756"/>
                  </a:lnTo>
                  <a:lnTo>
                    <a:pt x="229" y="756"/>
                  </a:lnTo>
                  <a:lnTo>
                    <a:pt x="231" y="756"/>
                  </a:lnTo>
                  <a:lnTo>
                    <a:pt x="231" y="754"/>
                  </a:lnTo>
                  <a:lnTo>
                    <a:pt x="231" y="752"/>
                  </a:lnTo>
                  <a:lnTo>
                    <a:pt x="233" y="752"/>
                  </a:lnTo>
                  <a:lnTo>
                    <a:pt x="233" y="754"/>
                  </a:lnTo>
                  <a:lnTo>
                    <a:pt x="236" y="754"/>
                  </a:lnTo>
                  <a:lnTo>
                    <a:pt x="238" y="754"/>
                  </a:lnTo>
                  <a:lnTo>
                    <a:pt x="240" y="754"/>
                  </a:lnTo>
                  <a:lnTo>
                    <a:pt x="243" y="754"/>
                  </a:lnTo>
                  <a:lnTo>
                    <a:pt x="245" y="754"/>
                  </a:lnTo>
                  <a:lnTo>
                    <a:pt x="248" y="754"/>
                  </a:lnTo>
                  <a:lnTo>
                    <a:pt x="250" y="754"/>
                  </a:lnTo>
                  <a:lnTo>
                    <a:pt x="252" y="756"/>
                  </a:lnTo>
                  <a:lnTo>
                    <a:pt x="255" y="756"/>
                  </a:lnTo>
                  <a:lnTo>
                    <a:pt x="257" y="754"/>
                  </a:lnTo>
                  <a:lnTo>
                    <a:pt x="259" y="754"/>
                  </a:lnTo>
                  <a:lnTo>
                    <a:pt x="262" y="754"/>
                  </a:lnTo>
                  <a:lnTo>
                    <a:pt x="264" y="756"/>
                  </a:lnTo>
                  <a:lnTo>
                    <a:pt x="266" y="756"/>
                  </a:lnTo>
                </a:path>
              </a:pathLst>
            </a:custGeom>
            <a:noFill/>
            <a:ln w="7938">
              <a:solidFill>
                <a:schemeClr val="bg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GT"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Freeform 15">
              <a:extLst>
                <a:ext uri="{FF2B5EF4-FFF2-40B4-BE49-F238E27FC236}">
                  <a16:creationId xmlns:a16="http://schemas.microsoft.com/office/drawing/2014/main" id="{12DA7969-6A11-C14E-8814-C708203D1387}"/>
                </a:ext>
              </a:extLst>
            </p:cNvPr>
            <p:cNvSpPr>
              <a:spLocks/>
            </p:cNvSpPr>
            <p:nvPr/>
          </p:nvSpPr>
          <p:spPr bwMode="auto">
            <a:xfrm>
              <a:off x="4531363" y="3545231"/>
              <a:ext cx="952042" cy="962626"/>
            </a:xfrm>
            <a:custGeom>
              <a:avLst/>
              <a:gdLst>
                <a:gd name="T0" fmla="*/ 822 w 871"/>
                <a:gd name="T1" fmla="*/ 271 h 848"/>
                <a:gd name="T2" fmla="*/ 850 w 871"/>
                <a:gd name="T3" fmla="*/ 278 h 848"/>
                <a:gd name="T4" fmla="*/ 869 w 871"/>
                <a:gd name="T5" fmla="*/ 300 h 848"/>
                <a:gd name="T6" fmla="*/ 859 w 871"/>
                <a:gd name="T7" fmla="*/ 325 h 848"/>
                <a:gd name="T8" fmla="*/ 848 w 871"/>
                <a:gd name="T9" fmla="*/ 356 h 848"/>
                <a:gd name="T10" fmla="*/ 826 w 871"/>
                <a:gd name="T11" fmla="*/ 377 h 848"/>
                <a:gd name="T12" fmla="*/ 808 w 871"/>
                <a:gd name="T13" fmla="*/ 406 h 848"/>
                <a:gd name="T14" fmla="*/ 713 w 871"/>
                <a:gd name="T15" fmla="*/ 321 h 848"/>
                <a:gd name="T16" fmla="*/ 652 w 871"/>
                <a:gd name="T17" fmla="*/ 290 h 848"/>
                <a:gd name="T18" fmla="*/ 607 w 871"/>
                <a:gd name="T19" fmla="*/ 347 h 848"/>
                <a:gd name="T20" fmla="*/ 556 w 871"/>
                <a:gd name="T21" fmla="*/ 387 h 848"/>
                <a:gd name="T22" fmla="*/ 532 w 871"/>
                <a:gd name="T23" fmla="*/ 424 h 848"/>
                <a:gd name="T24" fmla="*/ 574 w 871"/>
                <a:gd name="T25" fmla="*/ 528 h 848"/>
                <a:gd name="T26" fmla="*/ 631 w 871"/>
                <a:gd name="T27" fmla="*/ 582 h 848"/>
                <a:gd name="T28" fmla="*/ 647 w 871"/>
                <a:gd name="T29" fmla="*/ 611 h 848"/>
                <a:gd name="T30" fmla="*/ 671 w 871"/>
                <a:gd name="T31" fmla="*/ 618 h 848"/>
                <a:gd name="T32" fmla="*/ 687 w 871"/>
                <a:gd name="T33" fmla="*/ 639 h 848"/>
                <a:gd name="T34" fmla="*/ 697 w 871"/>
                <a:gd name="T35" fmla="*/ 669 h 848"/>
                <a:gd name="T36" fmla="*/ 711 w 871"/>
                <a:gd name="T37" fmla="*/ 698 h 848"/>
                <a:gd name="T38" fmla="*/ 732 w 871"/>
                <a:gd name="T39" fmla="*/ 717 h 848"/>
                <a:gd name="T40" fmla="*/ 716 w 871"/>
                <a:gd name="T41" fmla="*/ 740 h 848"/>
                <a:gd name="T42" fmla="*/ 687 w 871"/>
                <a:gd name="T43" fmla="*/ 740 h 848"/>
                <a:gd name="T44" fmla="*/ 664 w 871"/>
                <a:gd name="T45" fmla="*/ 724 h 848"/>
                <a:gd name="T46" fmla="*/ 636 w 871"/>
                <a:gd name="T47" fmla="*/ 719 h 848"/>
                <a:gd name="T48" fmla="*/ 612 w 871"/>
                <a:gd name="T49" fmla="*/ 712 h 848"/>
                <a:gd name="T50" fmla="*/ 581 w 871"/>
                <a:gd name="T51" fmla="*/ 700 h 848"/>
                <a:gd name="T52" fmla="*/ 551 w 871"/>
                <a:gd name="T53" fmla="*/ 705 h 848"/>
                <a:gd name="T54" fmla="*/ 520 w 871"/>
                <a:gd name="T55" fmla="*/ 702 h 848"/>
                <a:gd name="T56" fmla="*/ 485 w 871"/>
                <a:gd name="T57" fmla="*/ 695 h 848"/>
                <a:gd name="T58" fmla="*/ 452 w 871"/>
                <a:gd name="T59" fmla="*/ 691 h 848"/>
                <a:gd name="T60" fmla="*/ 421 w 871"/>
                <a:gd name="T61" fmla="*/ 702 h 848"/>
                <a:gd name="T62" fmla="*/ 393 w 871"/>
                <a:gd name="T63" fmla="*/ 700 h 848"/>
                <a:gd name="T64" fmla="*/ 362 w 871"/>
                <a:gd name="T65" fmla="*/ 691 h 848"/>
                <a:gd name="T66" fmla="*/ 325 w 871"/>
                <a:gd name="T67" fmla="*/ 693 h 848"/>
                <a:gd name="T68" fmla="*/ 301 w 871"/>
                <a:gd name="T69" fmla="*/ 754 h 848"/>
                <a:gd name="T70" fmla="*/ 311 w 871"/>
                <a:gd name="T71" fmla="*/ 808 h 848"/>
                <a:gd name="T72" fmla="*/ 242 w 871"/>
                <a:gd name="T73" fmla="*/ 818 h 848"/>
                <a:gd name="T74" fmla="*/ 202 w 871"/>
                <a:gd name="T75" fmla="*/ 837 h 848"/>
                <a:gd name="T76" fmla="*/ 231 w 871"/>
                <a:gd name="T77" fmla="*/ 792 h 848"/>
                <a:gd name="T78" fmla="*/ 172 w 871"/>
                <a:gd name="T79" fmla="*/ 752 h 848"/>
                <a:gd name="T80" fmla="*/ 153 w 871"/>
                <a:gd name="T81" fmla="*/ 721 h 848"/>
                <a:gd name="T82" fmla="*/ 108 w 871"/>
                <a:gd name="T83" fmla="*/ 679 h 848"/>
                <a:gd name="T84" fmla="*/ 92 w 871"/>
                <a:gd name="T85" fmla="*/ 653 h 848"/>
                <a:gd name="T86" fmla="*/ 63 w 871"/>
                <a:gd name="T87" fmla="*/ 601 h 848"/>
                <a:gd name="T88" fmla="*/ 82 w 871"/>
                <a:gd name="T89" fmla="*/ 509 h 848"/>
                <a:gd name="T90" fmla="*/ 103 w 871"/>
                <a:gd name="T91" fmla="*/ 497 h 848"/>
                <a:gd name="T92" fmla="*/ 80 w 871"/>
                <a:gd name="T93" fmla="*/ 474 h 848"/>
                <a:gd name="T94" fmla="*/ 54 w 871"/>
                <a:gd name="T95" fmla="*/ 455 h 848"/>
                <a:gd name="T96" fmla="*/ 30 w 871"/>
                <a:gd name="T97" fmla="*/ 441 h 848"/>
                <a:gd name="T98" fmla="*/ 16 w 871"/>
                <a:gd name="T99" fmla="*/ 415 h 848"/>
                <a:gd name="T100" fmla="*/ 7 w 871"/>
                <a:gd name="T101" fmla="*/ 399 h 848"/>
                <a:gd name="T102" fmla="*/ 7 w 871"/>
                <a:gd name="T103" fmla="*/ 363 h 848"/>
                <a:gd name="T104" fmla="*/ 16 w 871"/>
                <a:gd name="T105" fmla="*/ 340 h 848"/>
                <a:gd name="T106" fmla="*/ 42 w 871"/>
                <a:gd name="T107" fmla="*/ 340 h 848"/>
                <a:gd name="T108" fmla="*/ 89 w 871"/>
                <a:gd name="T109" fmla="*/ 333 h 848"/>
                <a:gd name="T110" fmla="*/ 146 w 871"/>
                <a:gd name="T111" fmla="*/ 318 h 848"/>
                <a:gd name="T112" fmla="*/ 169 w 871"/>
                <a:gd name="T113" fmla="*/ 252 h 848"/>
                <a:gd name="T114" fmla="*/ 21 w 871"/>
                <a:gd name="T115" fmla="*/ 182 h 848"/>
                <a:gd name="T116" fmla="*/ 52 w 871"/>
                <a:gd name="T117" fmla="*/ 19 h 848"/>
                <a:gd name="T118" fmla="*/ 35 w 871"/>
                <a:gd name="T119"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71" h="848">
                  <a:moveTo>
                    <a:pt x="786" y="271"/>
                  </a:moveTo>
                  <a:lnTo>
                    <a:pt x="789" y="271"/>
                  </a:lnTo>
                  <a:lnTo>
                    <a:pt x="791" y="271"/>
                  </a:lnTo>
                  <a:lnTo>
                    <a:pt x="793" y="271"/>
                  </a:lnTo>
                  <a:lnTo>
                    <a:pt x="796" y="271"/>
                  </a:lnTo>
                  <a:lnTo>
                    <a:pt x="798" y="271"/>
                  </a:lnTo>
                  <a:lnTo>
                    <a:pt x="801" y="271"/>
                  </a:lnTo>
                  <a:lnTo>
                    <a:pt x="803" y="271"/>
                  </a:lnTo>
                  <a:lnTo>
                    <a:pt x="805" y="271"/>
                  </a:lnTo>
                  <a:lnTo>
                    <a:pt x="808" y="271"/>
                  </a:lnTo>
                  <a:lnTo>
                    <a:pt x="808" y="269"/>
                  </a:lnTo>
                  <a:lnTo>
                    <a:pt x="810" y="269"/>
                  </a:lnTo>
                  <a:lnTo>
                    <a:pt x="812" y="271"/>
                  </a:lnTo>
                  <a:lnTo>
                    <a:pt x="815" y="271"/>
                  </a:lnTo>
                  <a:lnTo>
                    <a:pt x="817" y="271"/>
                  </a:lnTo>
                  <a:lnTo>
                    <a:pt x="819" y="271"/>
                  </a:lnTo>
                  <a:lnTo>
                    <a:pt x="822" y="271"/>
                  </a:lnTo>
                  <a:lnTo>
                    <a:pt x="824" y="271"/>
                  </a:lnTo>
                  <a:lnTo>
                    <a:pt x="824" y="274"/>
                  </a:lnTo>
                  <a:lnTo>
                    <a:pt x="826" y="274"/>
                  </a:lnTo>
                  <a:lnTo>
                    <a:pt x="829" y="274"/>
                  </a:lnTo>
                  <a:lnTo>
                    <a:pt x="831" y="274"/>
                  </a:lnTo>
                  <a:lnTo>
                    <a:pt x="833" y="274"/>
                  </a:lnTo>
                  <a:lnTo>
                    <a:pt x="833" y="276"/>
                  </a:lnTo>
                  <a:lnTo>
                    <a:pt x="836" y="276"/>
                  </a:lnTo>
                  <a:lnTo>
                    <a:pt x="838" y="276"/>
                  </a:lnTo>
                  <a:lnTo>
                    <a:pt x="841" y="276"/>
                  </a:lnTo>
                  <a:lnTo>
                    <a:pt x="841" y="278"/>
                  </a:lnTo>
                  <a:lnTo>
                    <a:pt x="843" y="278"/>
                  </a:lnTo>
                  <a:lnTo>
                    <a:pt x="845" y="278"/>
                  </a:lnTo>
                  <a:lnTo>
                    <a:pt x="848" y="278"/>
                  </a:lnTo>
                  <a:lnTo>
                    <a:pt x="848" y="276"/>
                  </a:lnTo>
                  <a:lnTo>
                    <a:pt x="848" y="278"/>
                  </a:lnTo>
                  <a:lnTo>
                    <a:pt x="850" y="278"/>
                  </a:lnTo>
                  <a:lnTo>
                    <a:pt x="852" y="278"/>
                  </a:lnTo>
                  <a:lnTo>
                    <a:pt x="852" y="281"/>
                  </a:lnTo>
                  <a:lnTo>
                    <a:pt x="855" y="281"/>
                  </a:lnTo>
                  <a:lnTo>
                    <a:pt x="855" y="283"/>
                  </a:lnTo>
                  <a:lnTo>
                    <a:pt x="857" y="283"/>
                  </a:lnTo>
                  <a:lnTo>
                    <a:pt x="857" y="285"/>
                  </a:lnTo>
                  <a:lnTo>
                    <a:pt x="859" y="285"/>
                  </a:lnTo>
                  <a:lnTo>
                    <a:pt x="862" y="285"/>
                  </a:lnTo>
                  <a:lnTo>
                    <a:pt x="862" y="288"/>
                  </a:lnTo>
                  <a:lnTo>
                    <a:pt x="864" y="288"/>
                  </a:lnTo>
                  <a:lnTo>
                    <a:pt x="866" y="288"/>
                  </a:lnTo>
                  <a:lnTo>
                    <a:pt x="866" y="290"/>
                  </a:lnTo>
                  <a:lnTo>
                    <a:pt x="866" y="293"/>
                  </a:lnTo>
                  <a:lnTo>
                    <a:pt x="866" y="295"/>
                  </a:lnTo>
                  <a:lnTo>
                    <a:pt x="866" y="297"/>
                  </a:lnTo>
                  <a:lnTo>
                    <a:pt x="869" y="297"/>
                  </a:lnTo>
                  <a:lnTo>
                    <a:pt x="869" y="300"/>
                  </a:lnTo>
                  <a:lnTo>
                    <a:pt x="869" y="302"/>
                  </a:lnTo>
                  <a:lnTo>
                    <a:pt x="871" y="302"/>
                  </a:lnTo>
                  <a:lnTo>
                    <a:pt x="871" y="304"/>
                  </a:lnTo>
                  <a:lnTo>
                    <a:pt x="871" y="307"/>
                  </a:lnTo>
                  <a:lnTo>
                    <a:pt x="871" y="309"/>
                  </a:lnTo>
                  <a:lnTo>
                    <a:pt x="871" y="311"/>
                  </a:lnTo>
                  <a:lnTo>
                    <a:pt x="869" y="311"/>
                  </a:lnTo>
                  <a:lnTo>
                    <a:pt x="869" y="314"/>
                  </a:lnTo>
                  <a:lnTo>
                    <a:pt x="869" y="316"/>
                  </a:lnTo>
                  <a:lnTo>
                    <a:pt x="869" y="318"/>
                  </a:lnTo>
                  <a:lnTo>
                    <a:pt x="866" y="318"/>
                  </a:lnTo>
                  <a:lnTo>
                    <a:pt x="866" y="321"/>
                  </a:lnTo>
                  <a:lnTo>
                    <a:pt x="864" y="321"/>
                  </a:lnTo>
                  <a:lnTo>
                    <a:pt x="862" y="321"/>
                  </a:lnTo>
                  <a:lnTo>
                    <a:pt x="862" y="323"/>
                  </a:lnTo>
                  <a:lnTo>
                    <a:pt x="862" y="325"/>
                  </a:lnTo>
                  <a:lnTo>
                    <a:pt x="859" y="325"/>
                  </a:lnTo>
                  <a:lnTo>
                    <a:pt x="859" y="328"/>
                  </a:lnTo>
                  <a:lnTo>
                    <a:pt x="859" y="333"/>
                  </a:lnTo>
                  <a:lnTo>
                    <a:pt x="859" y="335"/>
                  </a:lnTo>
                  <a:lnTo>
                    <a:pt x="857" y="340"/>
                  </a:lnTo>
                  <a:lnTo>
                    <a:pt x="855" y="340"/>
                  </a:lnTo>
                  <a:lnTo>
                    <a:pt x="852" y="340"/>
                  </a:lnTo>
                  <a:lnTo>
                    <a:pt x="852" y="342"/>
                  </a:lnTo>
                  <a:lnTo>
                    <a:pt x="852" y="344"/>
                  </a:lnTo>
                  <a:lnTo>
                    <a:pt x="855" y="344"/>
                  </a:lnTo>
                  <a:lnTo>
                    <a:pt x="855" y="347"/>
                  </a:lnTo>
                  <a:lnTo>
                    <a:pt x="855" y="349"/>
                  </a:lnTo>
                  <a:lnTo>
                    <a:pt x="852" y="349"/>
                  </a:lnTo>
                  <a:lnTo>
                    <a:pt x="850" y="349"/>
                  </a:lnTo>
                  <a:lnTo>
                    <a:pt x="848" y="349"/>
                  </a:lnTo>
                  <a:lnTo>
                    <a:pt x="848" y="351"/>
                  </a:lnTo>
                  <a:lnTo>
                    <a:pt x="848" y="354"/>
                  </a:lnTo>
                  <a:lnTo>
                    <a:pt x="848" y="356"/>
                  </a:lnTo>
                  <a:lnTo>
                    <a:pt x="845" y="356"/>
                  </a:lnTo>
                  <a:lnTo>
                    <a:pt x="843" y="356"/>
                  </a:lnTo>
                  <a:lnTo>
                    <a:pt x="841" y="356"/>
                  </a:lnTo>
                  <a:lnTo>
                    <a:pt x="838" y="356"/>
                  </a:lnTo>
                  <a:lnTo>
                    <a:pt x="838" y="358"/>
                  </a:lnTo>
                  <a:lnTo>
                    <a:pt x="836" y="361"/>
                  </a:lnTo>
                  <a:lnTo>
                    <a:pt x="836" y="363"/>
                  </a:lnTo>
                  <a:lnTo>
                    <a:pt x="836" y="366"/>
                  </a:lnTo>
                  <a:lnTo>
                    <a:pt x="836" y="368"/>
                  </a:lnTo>
                  <a:lnTo>
                    <a:pt x="833" y="368"/>
                  </a:lnTo>
                  <a:lnTo>
                    <a:pt x="833" y="370"/>
                  </a:lnTo>
                  <a:lnTo>
                    <a:pt x="831" y="370"/>
                  </a:lnTo>
                  <a:lnTo>
                    <a:pt x="829" y="370"/>
                  </a:lnTo>
                  <a:lnTo>
                    <a:pt x="829" y="373"/>
                  </a:lnTo>
                  <a:lnTo>
                    <a:pt x="829" y="375"/>
                  </a:lnTo>
                  <a:lnTo>
                    <a:pt x="829" y="377"/>
                  </a:lnTo>
                  <a:lnTo>
                    <a:pt x="826" y="377"/>
                  </a:lnTo>
                  <a:lnTo>
                    <a:pt x="824" y="377"/>
                  </a:lnTo>
                  <a:lnTo>
                    <a:pt x="824" y="380"/>
                  </a:lnTo>
                  <a:lnTo>
                    <a:pt x="822" y="380"/>
                  </a:lnTo>
                  <a:lnTo>
                    <a:pt x="822" y="382"/>
                  </a:lnTo>
                  <a:lnTo>
                    <a:pt x="822" y="384"/>
                  </a:lnTo>
                  <a:lnTo>
                    <a:pt x="822" y="387"/>
                  </a:lnTo>
                  <a:lnTo>
                    <a:pt x="824" y="387"/>
                  </a:lnTo>
                  <a:lnTo>
                    <a:pt x="822" y="389"/>
                  </a:lnTo>
                  <a:lnTo>
                    <a:pt x="822" y="391"/>
                  </a:lnTo>
                  <a:lnTo>
                    <a:pt x="819" y="391"/>
                  </a:lnTo>
                  <a:lnTo>
                    <a:pt x="819" y="394"/>
                  </a:lnTo>
                  <a:lnTo>
                    <a:pt x="819" y="396"/>
                  </a:lnTo>
                  <a:lnTo>
                    <a:pt x="817" y="399"/>
                  </a:lnTo>
                  <a:lnTo>
                    <a:pt x="815" y="401"/>
                  </a:lnTo>
                  <a:lnTo>
                    <a:pt x="812" y="403"/>
                  </a:lnTo>
                  <a:lnTo>
                    <a:pt x="810" y="406"/>
                  </a:lnTo>
                  <a:lnTo>
                    <a:pt x="808" y="406"/>
                  </a:lnTo>
                  <a:lnTo>
                    <a:pt x="808" y="408"/>
                  </a:lnTo>
                  <a:lnTo>
                    <a:pt x="805" y="408"/>
                  </a:lnTo>
                  <a:lnTo>
                    <a:pt x="805" y="410"/>
                  </a:lnTo>
                  <a:lnTo>
                    <a:pt x="803" y="408"/>
                  </a:lnTo>
                  <a:lnTo>
                    <a:pt x="803" y="403"/>
                  </a:lnTo>
                  <a:lnTo>
                    <a:pt x="803" y="399"/>
                  </a:lnTo>
                  <a:lnTo>
                    <a:pt x="801" y="396"/>
                  </a:lnTo>
                  <a:lnTo>
                    <a:pt x="801" y="391"/>
                  </a:lnTo>
                  <a:lnTo>
                    <a:pt x="798" y="384"/>
                  </a:lnTo>
                  <a:lnTo>
                    <a:pt x="798" y="380"/>
                  </a:lnTo>
                  <a:lnTo>
                    <a:pt x="796" y="375"/>
                  </a:lnTo>
                  <a:lnTo>
                    <a:pt x="796" y="373"/>
                  </a:lnTo>
                  <a:lnTo>
                    <a:pt x="791" y="344"/>
                  </a:lnTo>
                  <a:lnTo>
                    <a:pt x="716" y="342"/>
                  </a:lnTo>
                  <a:lnTo>
                    <a:pt x="713" y="337"/>
                  </a:lnTo>
                  <a:lnTo>
                    <a:pt x="713" y="323"/>
                  </a:lnTo>
                  <a:lnTo>
                    <a:pt x="713" y="321"/>
                  </a:lnTo>
                  <a:lnTo>
                    <a:pt x="713" y="316"/>
                  </a:lnTo>
                  <a:lnTo>
                    <a:pt x="713" y="311"/>
                  </a:lnTo>
                  <a:lnTo>
                    <a:pt x="713" y="302"/>
                  </a:lnTo>
                  <a:lnTo>
                    <a:pt x="711" y="300"/>
                  </a:lnTo>
                  <a:lnTo>
                    <a:pt x="706" y="297"/>
                  </a:lnTo>
                  <a:lnTo>
                    <a:pt x="704" y="295"/>
                  </a:lnTo>
                  <a:lnTo>
                    <a:pt x="702" y="293"/>
                  </a:lnTo>
                  <a:lnTo>
                    <a:pt x="690" y="281"/>
                  </a:lnTo>
                  <a:lnTo>
                    <a:pt x="683" y="276"/>
                  </a:lnTo>
                  <a:lnTo>
                    <a:pt x="678" y="269"/>
                  </a:lnTo>
                  <a:lnTo>
                    <a:pt x="671" y="262"/>
                  </a:lnTo>
                  <a:lnTo>
                    <a:pt x="669" y="262"/>
                  </a:lnTo>
                  <a:lnTo>
                    <a:pt x="666" y="264"/>
                  </a:lnTo>
                  <a:lnTo>
                    <a:pt x="664" y="267"/>
                  </a:lnTo>
                  <a:lnTo>
                    <a:pt x="662" y="274"/>
                  </a:lnTo>
                  <a:lnTo>
                    <a:pt x="659" y="276"/>
                  </a:lnTo>
                  <a:lnTo>
                    <a:pt x="652" y="290"/>
                  </a:lnTo>
                  <a:lnTo>
                    <a:pt x="650" y="293"/>
                  </a:lnTo>
                  <a:lnTo>
                    <a:pt x="643" y="302"/>
                  </a:lnTo>
                  <a:lnTo>
                    <a:pt x="638" y="311"/>
                  </a:lnTo>
                  <a:lnTo>
                    <a:pt x="638" y="314"/>
                  </a:lnTo>
                  <a:lnTo>
                    <a:pt x="631" y="323"/>
                  </a:lnTo>
                  <a:lnTo>
                    <a:pt x="626" y="330"/>
                  </a:lnTo>
                  <a:lnTo>
                    <a:pt x="626" y="328"/>
                  </a:lnTo>
                  <a:lnTo>
                    <a:pt x="624" y="325"/>
                  </a:lnTo>
                  <a:lnTo>
                    <a:pt x="610" y="318"/>
                  </a:lnTo>
                  <a:lnTo>
                    <a:pt x="600" y="314"/>
                  </a:lnTo>
                  <a:lnTo>
                    <a:pt x="598" y="311"/>
                  </a:lnTo>
                  <a:lnTo>
                    <a:pt x="596" y="321"/>
                  </a:lnTo>
                  <a:lnTo>
                    <a:pt x="593" y="325"/>
                  </a:lnTo>
                  <a:lnTo>
                    <a:pt x="591" y="333"/>
                  </a:lnTo>
                  <a:lnTo>
                    <a:pt x="591" y="335"/>
                  </a:lnTo>
                  <a:lnTo>
                    <a:pt x="593" y="337"/>
                  </a:lnTo>
                  <a:lnTo>
                    <a:pt x="607" y="347"/>
                  </a:lnTo>
                  <a:lnTo>
                    <a:pt x="610" y="349"/>
                  </a:lnTo>
                  <a:lnTo>
                    <a:pt x="607" y="354"/>
                  </a:lnTo>
                  <a:lnTo>
                    <a:pt x="605" y="358"/>
                  </a:lnTo>
                  <a:lnTo>
                    <a:pt x="603" y="363"/>
                  </a:lnTo>
                  <a:lnTo>
                    <a:pt x="600" y="370"/>
                  </a:lnTo>
                  <a:lnTo>
                    <a:pt x="598" y="375"/>
                  </a:lnTo>
                  <a:lnTo>
                    <a:pt x="593" y="382"/>
                  </a:lnTo>
                  <a:lnTo>
                    <a:pt x="593" y="384"/>
                  </a:lnTo>
                  <a:lnTo>
                    <a:pt x="589" y="394"/>
                  </a:lnTo>
                  <a:lnTo>
                    <a:pt x="586" y="394"/>
                  </a:lnTo>
                  <a:lnTo>
                    <a:pt x="579" y="394"/>
                  </a:lnTo>
                  <a:lnTo>
                    <a:pt x="574" y="391"/>
                  </a:lnTo>
                  <a:lnTo>
                    <a:pt x="572" y="391"/>
                  </a:lnTo>
                  <a:lnTo>
                    <a:pt x="567" y="394"/>
                  </a:lnTo>
                  <a:lnTo>
                    <a:pt x="563" y="394"/>
                  </a:lnTo>
                  <a:lnTo>
                    <a:pt x="560" y="391"/>
                  </a:lnTo>
                  <a:lnTo>
                    <a:pt x="556" y="387"/>
                  </a:lnTo>
                  <a:lnTo>
                    <a:pt x="556" y="382"/>
                  </a:lnTo>
                  <a:lnTo>
                    <a:pt x="551" y="377"/>
                  </a:lnTo>
                  <a:lnTo>
                    <a:pt x="548" y="375"/>
                  </a:lnTo>
                  <a:lnTo>
                    <a:pt x="544" y="377"/>
                  </a:lnTo>
                  <a:lnTo>
                    <a:pt x="537" y="380"/>
                  </a:lnTo>
                  <a:lnTo>
                    <a:pt x="534" y="380"/>
                  </a:lnTo>
                  <a:lnTo>
                    <a:pt x="532" y="380"/>
                  </a:lnTo>
                  <a:lnTo>
                    <a:pt x="530" y="380"/>
                  </a:lnTo>
                  <a:lnTo>
                    <a:pt x="527" y="380"/>
                  </a:lnTo>
                  <a:lnTo>
                    <a:pt x="527" y="384"/>
                  </a:lnTo>
                  <a:lnTo>
                    <a:pt x="527" y="391"/>
                  </a:lnTo>
                  <a:lnTo>
                    <a:pt x="530" y="399"/>
                  </a:lnTo>
                  <a:lnTo>
                    <a:pt x="530" y="410"/>
                  </a:lnTo>
                  <a:lnTo>
                    <a:pt x="530" y="413"/>
                  </a:lnTo>
                  <a:lnTo>
                    <a:pt x="530" y="417"/>
                  </a:lnTo>
                  <a:lnTo>
                    <a:pt x="530" y="422"/>
                  </a:lnTo>
                  <a:lnTo>
                    <a:pt x="532" y="424"/>
                  </a:lnTo>
                  <a:lnTo>
                    <a:pt x="532" y="439"/>
                  </a:lnTo>
                  <a:lnTo>
                    <a:pt x="534" y="450"/>
                  </a:lnTo>
                  <a:lnTo>
                    <a:pt x="534" y="462"/>
                  </a:lnTo>
                  <a:lnTo>
                    <a:pt x="537" y="467"/>
                  </a:lnTo>
                  <a:lnTo>
                    <a:pt x="539" y="472"/>
                  </a:lnTo>
                  <a:lnTo>
                    <a:pt x="544" y="476"/>
                  </a:lnTo>
                  <a:lnTo>
                    <a:pt x="544" y="479"/>
                  </a:lnTo>
                  <a:lnTo>
                    <a:pt x="548" y="486"/>
                  </a:lnTo>
                  <a:lnTo>
                    <a:pt x="551" y="490"/>
                  </a:lnTo>
                  <a:lnTo>
                    <a:pt x="556" y="497"/>
                  </a:lnTo>
                  <a:lnTo>
                    <a:pt x="558" y="500"/>
                  </a:lnTo>
                  <a:lnTo>
                    <a:pt x="560" y="505"/>
                  </a:lnTo>
                  <a:lnTo>
                    <a:pt x="565" y="512"/>
                  </a:lnTo>
                  <a:lnTo>
                    <a:pt x="567" y="514"/>
                  </a:lnTo>
                  <a:lnTo>
                    <a:pt x="572" y="521"/>
                  </a:lnTo>
                  <a:lnTo>
                    <a:pt x="572" y="523"/>
                  </a:lnTo>
                  <a:lnTo>
                    <a:pt x="574" y="528"/>
                  </a:lnTo>
                  <a:lnTo>
                    <a:pt x="577" y="528"/>
                  </a:lnTo>
                  <a:lnTo>
                    <a:pt x="584" y="540"/>
                  </a:lnTo>
                  <a:lnTo>
                    <a:pt x="586" y="545"/>
                  </a:lnTo>
                  <a:lnTo>
                    <a:pt x="586" y="547"/>
                  </a:lnTo>
                  <a:lnTo>
                    <a:pt x="600" y="559"/>
                  </a:lnTo>
                  <a:lnTo>
                    <a:pt x="617" y="570"/>
                  </a:lnTo>
                  <a:lnTo>
                    <a:pt x="619" y="570"/>
                  </a:lnTo>
                  <a:lnTo>
                    <a:pt x="619" y="573"/>
                  </a:lnTo>
                  <a:lnTo>
                    <a:pt x="622" y="573"/>
                  </a:lnTo>
                  <a:lnTo>
                    <a:pt x="622" y="575"/>
                  </a:lnTo>
                  <a:lnTo>
                    <a:pt x="624" y="575"/>
                  </a:lnTo>
                  <a:lnTo>
                    <a:pt x="624" y="578"/>
                  </a:lnTo>
                  <a:lnTo>
                    <a:pt x="626" y="578"/>
                  </a:lnTo>
                  <a:lnTo>
                    <a:pt x="626" y="580"/>
                  </a:lnTo>
                  <a:lnTo>
                    <a:pt x="629" y="580"/>
                  </a:lnTo>
                  <a:lnTo>
                    <a:pt x="629" y="582"/>
                  </a:lnTo>
                  <a:lnTo>
                    <a:pt x="631" y="582"/>
                  </a:lnTo>
                  <a:lnTo>
                    <a:pt x="631" y="585"/>
                  </a:lnTo>
                  <a:lnTo>
                    <a:pt x="633" y="585"/>
                  </a:lnTo>
                  <a:lnTo>
                    <a:pt x="633" y="587"/>
                  </a:lnTo>
                  <a:lnTo>
                    <a:pt x="636" y="589"/>
                  </a:lnTo>
                  <a:lnTo>
                    <a:pt x="636" y="592"/>
                  </a:lnTo>
                  <a:lnTo>
                    <a:pt x="638" y="592"/>
                  </a:lnTo>
                  <a:lnTo>
                    <a:pt x="638" y="594"/>
                  </a:lnTo>
                  <a:lnTo>
                    <a:pt x="640" y="594"/>
                  </a:lnTo>
                  <a:lnTo>
                    <a:pt x="640" y="596"/>
                  </a:lnTo>
                  <a:lnTo>
                    <a:pt x="640" y="599"/>
                  </a:lnTo>
                  <a:lnTo>
                    <a:pt x="643" y="599"/>
                  </a:lnTo>
                  <a:lnTo>
                    <a:pt x="643" y="601"/>
                  </a:lnTo>
                  <a:lnTo>
                    <a:pt x="643" y="603"/>
                  </a:lnTo>
                  <a:lnTo>
                    <a:pt x="645" y="603"/>
                  </a:lnTo>
                  <a:lnTo>
                    <a:pt x="645" y="606"/>
                  </a:lnTo>
                  <a:lnTo>
                    <a:pt x="647" y="608"/>
                  </a:lnTo>
                  <a:lnTo>
                    <a:pt x="647" y="611"/>
                  </a:lnTo>
                  <a:lnTo>
                    <a:pt x="647" y="613"/>
                  </a:lnTo>
                  <a:lnTo>
                    <a:pt x="650" y="613"/>
                  </a:lnTo>
                  <a:lnTo>
                    <a:pt x="650" y="615"/>
                  </a:lnTo>
                  <a:lnTo>
                    <a:pt x="650" y="618"/>
                  </a:lnTo>
                  <a:lnTo>
                    <a:pt x="650" y="620"/>
                  </a:lnTo>
                  <a:lnTo>
                    <a:pt x="652" y="620"/>
                  </a:lnTo>
                  <a:lnTo>
                    <a:pt x="652" y="622"/>
                  </a:lnTo>
                  <a:lnTo>
                    <a:pt x="654" y="622"/>
                  </a:lnTo>
                  <a:lnTo>
                    <a:pt x="657" y="622"/>
                  </a:lnTo>
                  <a:lnTo>
                    <a:pt x="659" y="622"/>
                  </a:lnTo>
                  <a:lnTo>
                    <a:pt x="659" y="620"/>
                  </a:lnTo>
                  <a:lnTo>
                    <a:pt x="662" y="620"/>
                  </a:lnTo>
                  <a:lnTo>
                    <a:pt x="664" y="620"/>
                  </a:lnTo>
                  <a:lnTo>
                    <a:pt x="666" y="620"/>
                  </a:lnTo>
                  <a:lnTo>
                    <a:pt x="669" y="620"/>
                  </a:lnTo>
                  <a:lnTo>
                    <a:pt x="669" y="618"/>
                  </a:lnTo>
                  <a:lnTo>
                    <a:pt x="671" y="618"/>
                  </a:lnTo>
                  <a:lnTo>
                    <a:pt x="673" y="618"/>
                  </a:lnTo>
                  <a:lnTo>
                    <a:pt x="676" y="618"/>
                  </a:lnTo>
                  <a:lnTo>
                    <a:pt x="678" y="618"/>
                  </a:lnTo>
                  <a:lnTo>
                    <a:pt x="680" y="618"/>
                  </a:lnTo>
                  <a:lnTo>
                    <a:pt x="683" y="618"/>
                  </a:lnTo>
                  <a:lnTo>
                    <a:pt x="683" y="620"/>
                  </a:lnTo>
                  <a:lnTo>
                    <a:pt x="685" y="620"/>
                  </a:lnTo>
                  <a:lnTo>
                    <a:pt x="687" y="620"/>
                  </a:lnTo>
                  <a:lnTo>
                    <a:pt x="687" y="622"/>
                  </a:lnTo>
                  <a:lnTo>
                    <a:pt x="690" y="625"/>
                  </a:lnTo>
                  <a:lnTo>
                    <a:pt x="690" y="627"/>
                  </a:lnTo>
                  <a:lnTo>
                    <a:pt x="690" y="629"/>
                  </a:lnTo>
                  <a:lnTo>
                    <a:pt x="690" y="632"/>
                  </a:lnTo>
                  <a:lnTo>
                    <a:pt x="690" y="634"/>
                  </a:lnTo>
                  <a:lnTo>
                    <a:pt x="690" y="636"/>
                  </a:lnTo>
                  <a:lnTo>
                    <a:pt x="690" y="639"/>
                  </a:lnTo>
                  <a:lnTo>
                    <a:pt x="687" y="639"/>
                  </a:lnTo>
                  <a:lnTo>
                    <a:pt x="687" y="641"/>
                  </a:lnTo>
                  <a:lnTo>
                    <a:pt x="687" y="643"/>
                  </a:lnTo>
                  <a:lnTo>
                    <a:pt x="687" y="646"/>
                  </a:lnTo>
                  <a:lnTo>
                    <a:pt x="687" y="648"/>
                  </a:lnTo>
                  <a:lnTo>
                    <a:pt x="687" y="651"/>
                  </a:lnTo>
                  <a:lnTo>
                    <a:pt x="687" y="653"/>
                  </a:lnTo>
                  <a:lnTo>
                    <a:pt x="685" y="653"/>
                  </a:lnTo>
                  <a:lnTo>
                    <a:pt x="685" y="655"/>
                  </a:lnTo>
                  <a:lnTo>
                    <a:pt x="685" y="658"/>
                  </a:lnTo>
                  <a:lnTo>
                    <a:pt x="685" y="660"/>
                  </a:lnTo>
                  <a:lnTo>
                    <a:pt x="687" y="660"/>
                  </a:lnTo>
                  <a:lnTo>
                    <a:pt x="687" y="662"/>
                  </a:lnTo>
                  <a:lnTo>
                    <a:pt x="690" y="665"/>
                  </a:lnTo>
                  <a:lnTo>
                    <a:pt x="692" y="667"/>
                  </a:lnTo>
                  <a:lnTo>
                    <a:pt x="692" y="669"/>
                  </a:lnTo>
                  <a:lnTo>
                    <a:pt x="695" y="669"/>
                  </a:lnTo>
                  <a:lnTo>
                    <a:pt x="697" y="669"/>
                  </a:lnTo>
                  <a:lnTo>
                    <a:pt x="699" y="669"/>
                  </a:lnTo>
                  <a:lnTo>
                    <a:pt x="699" y="672"/>
                  </a:lnTo>
                  <a:lnTo>
                    <a:pt x="699" y="674"/>
                  </a:lnTo>
                  <a:lnTo>
                    <a:pt x="702" y="674"/>
                  </a:lnTo>
                  <a:lnTo>
                    <a:pt x="702" y="676"/>
                  </a:lnTo>
                  <a:lnTo>
                    <a:pt x="704" y="676"/>
                  </a:lnTo>
                  <a:lnTo>
                    <a:pt x="704" y="679"/>
                  </a:lnTo>
                  <a:lnTo>
                    <a:pt x="704" y="681"/>
                  </a:lnTo>
                  <a:lnTo>
                    <a:pt x="704" y="684"/>
                  </a:lnTo>
                  <a:lnTo>
                    <a:pt x="704" y="686"/>
                  </a:lnTo>
                  <a:lnTo>
                    <a:pt x="706" y="688"/>
                  </a:lnTo>
                  <a:lnTo>
                    <a:pt x="709" y="688"/>
                  </a:lnTo>
                  <a:lnTo>
                    <a:pt x="709" y="691"/>
                  </a:lnTo>
                  <a:lnTo>
                    <a:pt x="709" y="693"/>
                  </a:lnTo>
                  <a:lnTo>
                    <a:pt x="709" y="695"/>
                  </a:lnTo>
                  <a:lnTo>
                    <a:pt x="709" y="698"/>
                  </a:lnTo>
                  <a:lnTo>
                    <a:pt x="711" y="698"/>
                  </a:lnTo>
                  <a:lnTo>
                    <a:pt x="711" y="700"/>
                  </a:lnTo>
                  <a:lnTo>
                    <a:pt x="713" y="700"/>
                  </a:lnTo>
                  <a:lnTo>
                    <a:pt x="713" y="702"/>
                  </a:lnTo>
                  <a:lnTo>
                    <a:pt x="713" y="705"/>
                  </a:lnTo>
                  <a:lnTo>
                    <a:pt x="716" y="702"/>
                  </a:lnTo>
                  <a:lnTo>
                    <a:pt x="716" y="705"/>
                  </a:lnTo>
                  <a:lnTo>
                    <a:pt x="718" y="705"/>
                  </a:lnTo>
                  <a:lnTo>
                    <a:pt x="720" y="705"/>
                  </a:lnTo>
                  <a:lnTo>
                    <a:pt x="720" y="707"/>
                  </a:lnTo>
                  <a:lnTo>
                    <a:pt x="723" y="707"/>
                  </a:lnTo>
                  <a:lnTo>
                    <a:pt x="725" y="707"/>
                  </a:lnTo>
                  <a:lnTo>
                    <a:pt x="727" y="709"/>
                  </a:lnTo>
                  <a:lnTo>
                    <a:pt x="730" y="709"/>
                  </a:lnTo>
                  <a:lnTo>
                    <a:pt x="732" y="712"/>
                  </a:lnTo>
                  <a:lnTo>
                    <a:pt x="732" y="714"/>
                  </a:lnTo>
                  <a:lnTo>
                    <a:pt x="730" y="714"/>
                  </a:lnTo>
                  <a:lnTo>
                    <a:pt x="732" y="717"/>
                  </a:lnTo>
                  <a:lnTo>
                    <a:pt x="732" y="719"/>
                  </a:lnTo>
                  <a:lnTo>
                    <a:pt x="730" y="721"/>
                  </a:lnTo>
                  <a:lnTo>
                    <a:pt x="730" y="724"/>
                  </a:lnTo>
                  <a:lnTo>
                    <a:pt x="727" y="726"/>
                  </a:lnTo>
                  <a:lnTo>
                    <a:pt x="727" y="728"/>
                  </a:lnTo>
                  <a:lnTo>
                    <a:pt x="727" y="731"/>
                  </a:lnTo>
                  <a:lnTo>
                    <a:pt x="727" y="733"/>
                  </a:lnTo>
                  <a:lnTo>
                    <a:pt x="725" y="735"/>
                  </a:lnTo>
                  <a:lnTo>
                    <a:pt x="725" y="738"/>
                  </a:lnTo>
                  <a:lnTo>
                    <a:pt x="725" y="740"/>
                  </a:lnTo>
                  <a:lnTo>
                    <a:pt x="725" y="742"/>
                  </a:lnTo>
                  <a:lnTo>
                    <a:pt x="725" y="740"/>
                  </a:lnTo>
                  <a:lnTo>
                    <a:pt x="723" y="740"/>
                  </a:lnTo>
                  <a:lnTo>
                    <a:pt x="720" y="740"/>
                  </a:lnTo>
                  <a:lnTo>
                    <a:pt x="718" y="740"/>
                  </a:lnTo>
                  <a:lnTo>
                    <a:pt x="718" y="742"/>
                  </a:lnTo>
                  <a:lnTo>
                    <a:pt x="716" y="740"/>
                  </a:lnTo>
                  <a:lnTo>
                    <a:pt x="716" y="738"/>
                  </a:lnTo>
                  <a:lnTo>
                    <a:pt x="713" y="738"/>
                  </a:lnTo>
                  <a:lnTo>
                    <a:pt x="711" y="738"/>
                  </a:lnTo>
                  <a:lnTo>
                    <a:pt x="709" y="738"/>
                  </a:lnTo>
                  <a:lnTo>
                    <a:pt x="706" y="738"/>
                  </a:lnTo>
                  <a:lnTo>
                    <a:pt x="706" y="735"/>
                  </a:lnTo>
                  <a:lnTo>
                    <a:pt x="704" y="735"/>
                  </a:lnTo>
                  <a:lnTo>
                    <a:pt x="704" y="738"/>
                  </a:lnTo>
                  <a:lnTo>
                    <a:pt x="702" y="738"/>
                  </a:lnTo>
                  <a:lnTo>
                    <a:pt x="699" y="735"/>
                  </a:lnTo>
                  <a:lnTo>
                    <a:pt x="699" y="738"/>
                  </a:lnTo>
                  <a:lnTo>
                    <a:pt x="697" y="740"/>
                  </a:lnTo>
                  <a:lnTo>
                    <a:pt x="697" y="742"/>
                  </a:lnTo>
                  <a:lnTo>
                    <a:pt x="695" y="742"/>
                  </a:lnTo>
                  <a:lnTo>
                    <a:pt x="692" y="742"/>
                  </a:lnTo>
                  <a:lnTo>
                    <a:pt x="690" y="740"/>
                  </a:lnTo>
                  <a:lnTo>
                    <a:pt x="687" y="740"/>
                  </a:lnTo>
                  <a:lnTo>
                    <a:pt x="687" y="738"/>
                  </a:lnTo>
                  <a:lnTo>
                    <a:pt x="685" y="738"/>
                  </a:lnTo>
                  <a:lnTo>
                    <a:pt x="683" y="738"/>
                  </a:lnTo>
                  <a:lnTo>
                    <a:pt x="680" y="738"/>
                  </a:lnTo>
                  <a:lnTo>
                    <a:pt x="680" y="735"/>
                  </a:lnTo>
                  <a:lnTo>
                    <a:pt x="678" y="733"/>
                  </a:lnTo>
                  <a:lnTo>
                    <a:pt x="676" y="733"/>
                  </a:lnTo>
                  <a:lnTo>
                    <a:pt x="676" y="731"/>
                  </a:lnTo>
                  <a:lnTo>
                    <a:pt x="673" y="731"/>
                  </a:lnTo>
                  <a:lnTo>
                    <a:pt x="671" y="731"/>
                  </a:lnTo>
                  <a:lnTo>
                    <a:pt x="671" y="728"/>
                  </a:lnTo>
                  <a:lnTo>
                    <a:pt x="669" y="728"/>
                  </a:lnTo>
                  <a:lnTo>
                    <a:pt x="666" y="728"/>
                  </a:lnTo>
                  <a:lnTo>
                    <a:pt x="666" y="726"/>
                  </a:lnTo>
                  <a:lnTo>
                    <a:pt x="664" y="726"/>
                  </a:lnTo>
                  <a:lnTo>
                    <a:pt x="666" y="726"/>
                  </a:lnTo>
                  <a:lnTo>
                    <a:pt x="664" y="724"/>
                  </a:lnTo>
                  <a:lnTo>
                    <a:pt x="662" y="724"/>
                  </a:lnTo>
                  <a:lnTo>
                    <a:pt x="659" y="724"/>
                  </a:lnTo>
                  <a:lnTo>
                    <a:pt x="659" y="721"/>
                  </a:lnTo>
                  <a:lnTo>
                    <a:pt x="657" y="721"/>
                  </a:lnTo>
                  <a:lnTo>
                    <a:pt x="657" y="719"/>
                  </a:lnTo>
                  <a:lnTo>
                    <a:pt x="654" y="719"/>
                  </a:lnTo>
                  <a:lnTo>
                    <a:pt x="654" y="717"/>
                  </a:lnTo>
                  <a:lnTo>
                    <a:pt x="652" y="717"/>
                  </a:lnTo>
                  <a:lnTo>
                    <a:pt x="650" y="719"/>
                  </a:lnTo>
                  <a:lnTo>
                    <a:pt x="647" y="719"/>
                  </a:lnTo>
                  <a:lnTo>
                    <a:pt x="647" y="717"/>
                  </a:lnTo>
                  <a:lnTo>
                    <a:pt x="645" y="717"/>
                  </a:lnTo>
                  <a:lnTo>
                    <a:pt x="645" y="719"/>
                  </a:lnTo>
                  <a:lnTo>
                    <a:pt x="643" y="719"/>
                  </a:lnTo>
                  <a:lnTo>
                    <a:pt x="640" y="719"/>
                  </a:lnTo>
                  <a:lnTo>
                    <a:pt x="638" y="719"/>
                  </a:lnTo>
                  <a:lnTo>
                    <a:pt x="636" y="719"/>
                  </a:lnTo>
                  <a:lnTo>
                    <a:pt x="636" y="717"/>
                  </a:lnTo>
                  <a:lnTo>
                    <a:pt x="633" y="717"/>
                  </a:lnTo>
                  <a:lnTo>
                    <a:pt x="631" y="714"/>
                  </a:lnTo>
                  <a:lnTo>
                    <a:pt x="631" y="712"/>
                  </a:lnTo>
                  <a:lnTo>
                    <a:pt x="629" y="712"/>
                  </a:lnTo>
                  <a:lnTo>
                    <a:pt x="629" y="709"/>
                  </a:lnTo>
                  <a:lnTo>
                    <a:pt x="626" y="709"/>
                  </a:lnTo>
                  <a:lnTo>
                    <a:pt x="626" y="712"/>
                  </a:lnTo>
                  <a:lnTo>
                    <a:pt x="624" y="712"/>
                  </a:lnTo>
                  <a:lnTo>
                    <a:pt x="622" y="709"/>
                  </a:lnTo>
                  <a:lnTo>
                    <a:pt x="622" y="712"/>
                  </a:lnTo>
                  <a:lnTo>
                    <a:pt x="619" y="712"/>
                  </a:lnTo>
                  <a:lnTo>
                    <a:pt x="617" y="712"/>
                  </a:lnTo>
                  <a:lnTo>
                    <a:pt x="617" y="709"/>
                  </a:lnTo>
                  <a:lnTo>
                    <a:pt x="614" y="709"/>
                  </a:lnTo>
                  <a:lnTo>
                    <a:pt x="614" y="712"/>
                  </a:lnTo>
                  <a:lnTo>
                    <a:pt x="612" y="712"/>
                  </a:lnTo>
                  <a:lnTo>
                    <a:pt x="610" y="712"/>
                  </a:lnTo>
                  <a:lnTo>
                    <a:pt x="607" y="712"/>
                  </a:lnTo>
                  <a:lnTo>
                    <a:pt x="607" y="709"/>
                  </a:lnTo>
                  <a:lnTo>
                    <a:pt x="605" y="709"/>
                  </a:lnTo>
                  <a:lnTo>
                    <a:pt x="603" y="712"/>
                  </a:lnTo>
                  <a:lnTo>
                    <a:pt x="600" y="712"/>
                  </a:lnTo>
                  <a:lnTo>
                    <a:pt x="600" y="709"/>
                  </a:lnTo>
                  <a:lnTo>
                    <a:pt x="598" y="709"/>
                  </a:lnTo>
                  <a:lnTo>
                    <a:pt x="596" y="707"/>
                  </a:lnTo>
                  <a:lnTo>
                    <a:pt x="593" y="707"/>
                  </a:lnTo>
                  <a:lnTo>
                    <a:pt x="593" y="705"/>
                  </a:lnTo>
                  <a:lnTo>
                    <a:pt x="591" y="702"/>
                  </a:lnTo>
                  <a:lnTo>
                    <a:pt x="589" y="702"/>
                  </a:lnTo>
                  <a:lnTo>
                    <a:pt x="589" y="700"/>
                  </a:lnTo>
                  <a:lnTo>
                    <a:pt x="586" y="700"/>
                  </a:lnTo>
                  <a:lnTo>
                    <a:pt x="584" y="700"/>
                  </a:lnTo>
                  <a:lnTo>
                    <a:pt x="581" y="700"/>
                  </a:lnTo>
                  <a:lnTo>
                    <a:pt x="579" y="702"/>
                  </a:lnTo>
                  <a:lnTo>
                    <a:pt x="579" y="700"/>
                  </a:lnTo>
                  <a:lnTo>
                    <a:pt x="577" y="700"/>
                  </a:lnTo>
                  <a:lnTo>
                    <a:pt x="574" y="700"/>
                  </a:lnTo>
                  <a:lnTo>
                    <a:pt x="574" y="698"/>
                  </a:lnTo>
                  <a:lnTo>
                    <a:pt x="572" y="698"/>
                  </a:lnTo>
                  <a:lnTo>
                    <a:pt x="572" y="700"/>
                  </a:lnTo>
                  <a:lnTo>
                    <a:pt x="570" y="700"/>
                  </a:lnTo>
                  <a:lnTo>
                    <a:pt x="567" y="702"/>
                  </a:lnTo>
                  <a:lnTo>
                    <a:pt x="565" y="702"/>
                  </a:lnTo>
                  <a:lnTo>
                    <a:pt x="563" y="702"/>
                  </a:lnTo>
                  <a:lnTo>
                    <a:pt x="563" y="705"/>
                  </a:lnTo>
                  <a:lnTo>
                    <a:pt x="560" y="707"/>
                  </a:lnTo>
                  <a:lnTo>
                    <a:pt x="558" y="707"/>
                  </a:lnTo>
                  <a:lnTo>
                    <a:pt x="556" y="707"/>
                  </a:lnTo>
                  <a:lnTo>
                    <a:pt x="553" y="707"/>
                  </a:lnTo>
                  <a:lnTo>
                    <a:pt x="551" y="705"/>
                  </a:lnTo>
                  <a:lnTo>
                    <a:pt x="548" y="705"/>
                  </a:lnTo>
                  <a:lnTo>
                    <a:pt x="546" y="705"/>
                  </a:lnTo>
                  <a:lnTo>
                    <a:pt x="546" y="702"/>
                  </a:lnTo>
                  <a:lnTo>
                    <a:pt x="544" y="702"/>
                  </a:lnTo>
                  <a:lnTo>
                    <a:pt x="541" y="705"/>
                  </a:lnTo>
                  <a:lnTo>
                    <a:pt x="539" y="705"/>
                  </a:lnTo>
                  <a:lnTo>
                    <a:pt x="539" y="702"/>
                  </a:lnTo>
                  <a:lnTo>
                    <a:pt x="537" y="702"/>
                  </a:lnTo>
                  <a:lnTo>
                    <a:pt x="534" y="702"/>
                  </a:lnTo>
                  <a:lnTo>
                    <a:pt x="532" y="702"/>
                  </a:lnTo>
                  <a:lnTo>
                    <a:pt x="530" y="705"/>
                  </a:lnTo>
                  <a:lnTo>
                    <a:pt x="530" y="702"/>
                  </a:lnTo>
                  <a:lnTo>
                    <a:pt x="527" y="700"/>
                  </a:lnTo>
                  <a:lnTo>
                    <a:pt x="527" y="702"/>
                  </a:lnTo>
                  <a:lnTo>
                    <a:pt x="525" y="702"/>
                  </a:lnTo>
                  <a:lnTo>
                    <a:pt x="523" y="702"/>
                  </a:lnTo>
                  <a:lnTo>
                    <a:pt x="520" y="702"/>
                  </a:lnTo>
                  <a:lnTo>
                    <a:pt x="518" y="702"/>
                  </a:lnTo>
                  <a:lnTo>
                    <a:pt x="518" y="700"/>
                  </a:lnTo>
                  <a:lnTo>
                    <a:pt x="516" y="700"/>
                  </a:lnTo>
                  <a:lnTo>
                    <a:pt x="513" y="700"/>
                  </a:lnTo>
                  <a:lnTo>
                    <a:pt x="511" y="700"/>
                  </a:lnTo>
                  <a:lnTo>
                    <a:pt x="508" y="700"/>
                  </a:lnTo>
                  <a:lnTo>
                    <a:pt x="506" y="700"/>
                  </a:lnTo>
                  <a:lnTo>
                    <a:pt x="504" y="700"/>
                  </a:lnTo>
                  <a:lnTo>
                    <a:pt x="501" y="700"/>
                  </a:lnTo>
                  <a:lnTo>
                    <a:pt x="499" y="700"/>
                  </a:lnTo>
                  <a:lnTo>
                    <a:pt x="497" y="700"/>
                  </a:lnTo>
                  <a:lnTo>
                    <a:pt x="494" y="700"/>
                  </a:lnTo>
                  <a:lnTo>
                    <a:pt x="492" y="700"/>
                  </a:lnTo>
                  <a:lnTo>
                    <a:pt x="492" y="698"/>
                  </a:lnTo>
                  <a:lnTo>
                    <a:pt x="490" y="698"/>
                  </a:lnTo>
                  <a:lnTo>
                    <a:pt x="487" y="698"/>
                  </a:lnTo>
                  <a:lnTo>
                    <a:pt x="485" y="695"/>
                  </a:lnTo>
                  <a:lnTo>
                    <a:pt x="485" y="693"/>
                  </a:lnTo>
                  <a:lnTo>
                    <a:pt x="483" y="693"/>
                  </a:lnTo>
                  <a:lnTo>
                    <a:pt x="480" y="693"/>
                  </a:lnTo>
                  <a:lnTo>
                    <a:pt x="478" y="693"/>
                  </a:lnTo>
                  <a:lnTo>
                    <a:pt x="475" y="693"/>
                  </a:lnTo>
                  <a:lnTo>
                    <a:pt x="473" y="693"/>
                  </a:lnTo>
                  <a:lnTo>
                    <a:pt x="471" y="693"/>
                  </a:lnTo>
                  <a:lnTo>
                    <a:pt x="468" y="693"/>
                  </a:lnTo>
                  <a:lnTo>
                    <a:pt x="468" y="691"/>
                  </a:lnTo>
                  <a:lnTo>
                    <a:pt x="466" y="691"/>
                  </a:lnTo>
                  <a:lnTo>
                    <a:pt x="464" y="691"/>
                  </a:lnTo>
                  <a:lnTo>
                    <a:pt x="461" y="691"/>
                  </a:lnTo>
                  <a:lnTo>
                    <a:pt x="459" y="691"/>
                  </a:lnTo>
                  <a:lnTo>
                    <a:pt x="459" y="693"/>
                  </a:lnTo>
                  <a:lnTo>
                    <a:pt x="457" y="693"/>
                  </a:lnTo>
                  <a:lnTo>
                    <a:pt x="454" y="691"/>
                  </a:lnTo>
                  <a:lnTo>
                    <a:pt x="452" y="691"/>
                  </a:lnTo>
                  <a:lnTo>
                    <a:pt x="450" y="691"/>
                  </a:lnTo>
                  <a:lnTo>
                    <a:pt x="450" y="693"/>
                  </a:lnTo>
                  <a:lnTo>
                    <a:pt x="447" y="693"/>
                  </a:lnTo>
                  <a:lnTo>
                    <a:pt x="447" y="695"/>
                  </a:lnTo>
                  <a:lnTo>
                    <a:pt x="445" y="695"/>
                  </a:lnTo>
                  <a:lnTo>
                    <a:pt x="443" y="695"/>
                  </a:lnTo>
                  <a:lnTo>
                    <a:pt x="440" y="695"/>
                  </a:lnTo>
                  <a:lnTo>
                    <a:pt x="438" y="695"/>
                  </a:lnTo>
                  <a:lnTo>
                    <a:pt x="435" y="695"/>
                  </a:lnTo>
                  <a:lnTo>
                    <a:pt x="433" y="695"/>
                  </a:lnTo>
                  <a:lnTo>
                    <a:pt x="433" y="698"/>
                  </a:lnTo>
                  <a:lnTo>
                    <a:pt x="431" y="698"/>
                  </a:lnTo>
                  <a:lnTo>
                    <a:pt x="428" y="700"/>
                  </a:lnTo>
                  <a:lnTo>
                    <a:pt x="426" y="702"/>
                  </a:lnTo>
                  <a:lnTo>
                    <a:pt x="424" y="702"/>
                  </a:lnTo>
                  <a:lnTo>
                    <a:pt x="421" y="700"/>
                  </a:lnTo>
                  <a:lnTo>
                    <a:pt x="421" y="702"/>
                  </a:lnTo>
                  <a:lnTo>
                    <a:pt x="421" y="705"/>
                  </a:lnTo>
                  <a:lnTo>
                    <a:pt x="419" y="705"/>
                  </a:lnTo>
                  <a:lnTo>
                    <a:pt x="419" y="707"/>
                  </a:lnTo>
                  <a:lnTo>
                    <a:pt x="417" y="707"/>
                  </a:lnTo>
                  <a:lnTo>
                    <a:pt x="417" y="705"/>
                  </a:lnTo>
                  <a:lnTo>
                    <a:pt x="414" y="705"/>
                  </a:lnTo>
                  <a:lnTo>
                    <a:pt x="412" y="705"/>
                  </a:lnTo>
                  <a:lnTo>
                    <a:pt x="410" y="705"/>
                  </a:lnTo>
                  <a:lnTo>
                    <a:pt x="407" y="705"/>
                  </a:lnTo>
                  <a:lnTo>
                    <a:pt x="405" y="705"/>
                  </a:lnTo>
                  <a:lnTo>
                    <a:pt x="405" y="702"/>
                  </a:lnTo>
                  <a:lnTo>
                    <a:pt x="402" y="702"/>
                  </a:lnTo>
                  <a:lnTo>
                    <a:pt x="400" y="702"/>
                  </a:lnTo>
                  <a:lnTo>
                    <a:pt x="398" y="702"/>
                  </a:lnTo>
                  <a:lnTo>
                    <a:pt x="395" y="702"/>
                  </a:lnTo>
                  <a:lnTo>
                    <a:pt x="393" y="702"/>
                  </a:lnTo>
                  <a:lnTo>
                    <a:pt x="393" y="700"/>
                  </a:lnTo>
                  <a:lnTo>
                    <a:pt x="391" y="700"/>
                  </a:lnTo>
                  <a:lnTo>
                    <a:pt x="386" y="702"/>
                  </a:lnTo>
                  <a:lnTo>
                    <a:pt x="386" y="705"/>
                  </a:lnTo>
                  <a:lnTo>
                    <a:pt x="384" y="702"/>
                  </a:lnTo>
                  <a:lnTo>
                    <a:pt x="381" y="702"/>
                  </a:lnTo>
                  <a:lnTo>
                    <a:pt x="379" y="702"/>
                  </a:lnTo>
                  <a:lnTo>
                    <a:pt x="377" y="702"/>
                  </a:lnTo>
                  <a:lnTo>
                    <a:pt x="377" y="700"/>
                  </a:lnTo>
                  <a:lnTo>
                    <a:pt x="374" y="700"/>
                  </a:lnTo>
                  <a:lnTo>
                    <a:pt x="372" y="700"/>
                  </a:lnTo>
                  <a:lnTo>
                    <a:pt x="372" y="698"/>
                  </a:lnTo>
                  <a:lnTo>
                    <a:pt x="369" y="695"/>
                  </a:lnTo>
                  <a:lnTo>
                    <a:pt x="367" y="695"/>
                  </a:lnTo>
                  <a:lnTo>
                    <a:pt x="367" y="693"/>
                  </a:lnTo>
                  <a:lnTo>
                    <a:pt x="365" y="693"/>
                  </a:lnTo>
                  <a:lnTo>
                    <a:pt x="362" y="693"/>
                  </a:lnTo>
                  <a:lnTo>
                    <a:pt x="362" y="691"/>
                  </a:lnTo>
                  <a:lnTo>
                    <a:pt x="360" y="691"/>
                  </a:lnTo>
                  <a:lnTo>
                    <a:pt x="358" y="691"/>
                  </a:lnTo>
                  <a:lnTo>
                    <a:pt x="355" y="691"/>
                  </a:lnTo>
                  <a:lnTo>
                    <a:pt x="351" y="691"/>
                  </a:lnTo>
                  <a:lnTo>
                    <a:pt x="348" y="691"/>
                  </a:lnTo>
                  <a:lnTo>
                    <a:pt x="346" y="691"/>
                  </a:lnTo>
                  <a:lnTo>
                    <a:pt x="346" y="688"/>
                  </a:lnTo>
                  <a:lnTo>
                    <a:pt x="344" y="688"/>
                  </a:lnTo>
                  <a:lnTo>
                    <a:pt x="341" y="688"/>
                  </a:lnTo>
                  <a:lnTo>
                    <a:pt x="339" y="688"/>
                  </a:lnTo>
                  <a:lnTo>
                    <a:pt x="337" y="688"/>
                  </a:lnTo>
                  <a:lnTo>
                    <a:pt x="334" y="691"/>
                  </a:lnTo>
                  <a:lnTo>
                    <a:pt x="334" y="693"/>
                  </a:lnTo>
                  <a:lnTo>
                    <a:pt x="332" y="693"/>
                  </a:lnTo>
                  <a:lnTo>
                    <a:pt x="329" y="693"/>
                  </a:lnTo>
                  <a:lnTo>
                    <a:pt x="327" y="693"/>
                  </a:lnTo>
                  <a:lnTo>
                    <a:pt x="325" y="693"/>
                  </a:lnTo>
                  <a:lnTo>
                    <a:pt x="322" y="693"/>
                  </a:lnTo>
                  <a:lnTo>
                    <a:pt x="320" y="695"/>
                  </a:lnTo>
                  <a:lnTo>
                    <a:pt x="318" y="702"/>
                  </a:lnTo>
                  <a:lnTo>
                    <a:pt x="315" y="707"/>
                  </a:lnTo>
                  <a:lnTo>
                    <a:pt x="313" y="709"/>
                  </a:lnTo>
                  <a:lnTo>
                    <a:pt x="311" y="712"/>
                  </a:lnTo>
                  <a:lnTo>
                    <a:pt x="308" y="717"/>
                  </a:lnTo>
                  <a:lnTo>
                    <a:pt x="306" y="717"/>
                  </a:lnTo>
                  <a:lnTo>
                    <a:pt x="306" y="719"/>
                  </a:lnTo>
                  <a:lnTo>
                    <a:pt x="306" y="724"/>
                  </a:lnTo>
                  <a:lnTo>
                    <a:pt x="308" y="728"/>
                  </a:lnTo>
                  <a:lnTo>
                    <a:pt x="308" y="733"/>
                  </a:lnTo>
                  <a:lnTo>
                    <a:pt x="308" y="735"/>
                  </a:lnTo>
                  <a:lnTo>
                    <a:pt x="308" y="742"/>
                  </a:lnTo>
                  <a:lnTo>
                    <a:pt x="311" y="747"/>
                  </a:lnTo>
                  <a:lnTo>
                    <a:pt x="304" y="752"/>
                  </a:lnTo>
                  <a:lnTo>
                    <a:pt x="301" y="754"/>
                  </a:lnTo>
                  <a:lnTo>
                    <a:pt x="294" y="764"/>
                  </a:lnTo>
                  <a:lnTo>
                    <a:pt x="292" y="766"/>
                  </a:lnTo>
                  <a:lnTo>
                    <a:pt x="292" y="768"/>
                  </a:lnTo>
                  <a:lnTo>
                    <a:pt x="292" y="775"/>
                  </a:lnTo>
                  <a:lnTo>
                    <a:pt x="296" y="780"/>
                  </a:lnTo>
                  <a:lnTo>
                    <a:pt x="296" y="787"/>
                  </a:lnTo>
                  <a:lnTo>
                    <a:pt x="299" y="792"/>
                  </a:lnTo>
                  <a:lnTo>
                    <a:pt x="304" y="794"/>
                  </a:lnTo>
                  <a:lnTo>
                    <a:pt x="306" y="794"/>
                  </a:lnTo>
                  <a:lnTo>
                    <a:pt x="308" y="794"/>
                  </a:lnTo>
                  <a:lnTo>
                    <a:pt x="311" y="797"/>
                  </a:lnTo>
                  <a:lnTo>
                    <a:pt x="313" y="799"/>
                  </a:lnTo>
                  <a:lnTo>
                    <a:pt x="315" y="801"/>
                  </a:lnTo>
                  <a:lnTo>
                    <a:pt x="315" y="804"/>
                  </a:lnTo>
                  <a:lnTo>
                    <a:pt x="313" y="806"/>
                  </a:lnTo>
                  <a:lnTo>
                    <a:pt x="311" y="806"/>
                  </a:lnTo>
                  <a:lnTo>
                    <a:pt x="311" y="808"/>
                  </a:lnTo>
                  <a:lnTo>
                    <a:pt x="308" y="808"/>
                  </a:lnTo>
                  <a:lnTo>
                    <a:pt x="304" y="811"/>
                  </a:lnTo>
                  <a:lnTo>
                    <a:pt x="301" y="811"/>
                  </a:lnTo>
                  <a:lnTo>
                    <a:pt x="301" y="813"/>
                  </a:lnTo>
                  <a:lnTo>
                    <a:pt x="299" y="813"/>
                  </a:lnTo>
                  <a:lnTo>
                    <a:pt x="294" y="815"/>
                  </a:lnTo>
                  <a:lnTo>
                    <a:pt x="289" y="818"/>
                  </a:lnTo>
                  <a:lnTo>
                    <a:pt x="285" y="820"/>
                  </a:lnTo>
                  <a:lnTo>
                    <a:pt x="275" y="822"/>
                  </a:lnTo>
                  <a:lnTo>
                    <a:pt x="264" y="822"/>
                  </a:lnTo>
                  <a:lnTo>
                    <a:pt x="261" y="825"/>
                  </a:lnTo>
                  <a:lnTo>
                    <a:pt x="259" y="822"/>
                  </a:lnTo>
                  <a:lnTo>
                    <a:pt x="252" y="818"/>
                  </a:lnTo>
                  <a:lnTo>
                    <a:pt x="249" y="815"/>
                  </a:lnTo>
                  <a:lnTo>
                    <a:pt x="249" y="813"/>
                  </a:lnTo>
                  <a:lnTo>
                    <a:pt x="247" y="815"/>
                  </a:lnTo>
                  <a:lnTo>
                    <a:pt x="242" y="818"/>
                  </a:lnTo>
                  <a:lnTo>
                    <a:pt x="242" y="820"/>
                  </a:lnTo>
                  <a:lnTo>
                    <a:pt x="240" y="822"/>
                  </a:lnTo>
                  <a:lnTo>
                    <a:pt x="238" y="830"/>
                  </a:lnTo>
                  <a:lnTo>
                    <a:pt x="235" y="832"/>
                  </a:lnTo>
                  <a:lnTo>
                    <a:pt x="235" y="834"/>
                  </a:lnTo>
                  <a:lnTo>
                    <a:pt x="233" y="837"/>
                  </a:lnTo>
                  <a:lnTo>
                    <a:pt x="231" y="844"/>
                  </a:lnTo>
                  <a:lnTo>
                    <a:pt x="228" y="846"/>
                  </a:lnTo>
                  <a:lnTo>
                    <a:pt x="228" y="848"/>
                  </a:lnTo>
                  <a:lnTo>
                    <a:pt x="226" y="846"/>
                  </a:lnTo>
                  <a:lnTo>
                    <a:pt x="223" y="846"/>
                  </a:lnTo>
                  <a:lnTo>
                    <a:pt x="221" y="846"/>
                  </a:lnTo>
                  <a:lnTo>
                    <a:pt x="214" y="844"/>
                  </a:lnTo>
                  <a:lnTo>
                    <a:pt x="212" y="841"/>
                  </a:lnTo>
                  <a:lnTo>
                    <a:pt x="209" y="841"/>
                  </a:lnTo>
                  <a:lnTo>
                    <a:pt x="207" y="839"/>
                  </a:lnTo>
                  <a:lnTo>
                    <a:pt x="202" y="837"/>
                  </a:lnTo>
                  <a:lnTo>
                    <a:pt x="200" y="834"/>
                  </a:lnTo>
                  <a:lnTo>
                    <a:pt x="198" y="832"/>
                  </a:lnTo>
                  <a:lnTo>
                    <a:pt x="195" y="827"/>
                  </a:lnTo>
                  <a:lnTo>
                    <a:pt x="195" y="825"/>
                  </a:lnTo>
                  <a:lnTo>
                    <a:pt x="200" y="822"/>
                  </a:lnTo>
                  <a:lnTo>
                    <a:pt x="202" y="818"/>
                  </a:lnTo>
                  <a:lnTo>
                    <a:pt x="205" y="815"/>
                  </a:lnTo>
                  <a:lnTo>
                    <a:pt x="207" y="811"/>
                  </a:lnTo>
                  <a:lnTo>
                    <a:pt x="212" y="806"/>
                  </a:lnTo>
                  <a:lnTo>
                    <a:pt x="214" y="806"/>
                  </a:lnTo>
                  <a:lnTo>
                    <a:pt x="216" y="804"/>
                  </a:lnTo>
                  <a:lnTo>
                    <a:pt x="226" y="804"/>
                  </a:lnTo>
                  <a:lnTo>
                    <a:pt x="228" y="801"/>
                  </a:lnTo>
                  <a:lnTo>
                    <a:pt x="231" y="799"/>
                  </a:lnTo>
                  <a:lnTo>
                    <a:pt x="231" y="797"/>
                  </a:lnTo>
                  <a:lnTo>
                    <a:pt x="231" y="794"/>
                  </a:lnTo>
                  <a:lnTo>
                    <a:pt x="231" y="792"/>
                  </a:lnTo>
                  <a:lnTo>
                    <a:pt x="226" y="787"/>
                  </a:lnTo>
                  <a:lnTo>
                    <a:pt x="223" y="785"/>
                  </a:lnTo>
                  <a:lnTo>
                    <a:pt x="221" y="782"/>
                  </a:lnTo>
                  <a:lnTo>
                    <a:pt x="212" y="775"/>
                  </a:lnTo>
                  <a:lnTo>
                    <a:pt x="209" y="773"/>
                  </a:lnTo>
                  <a:lnTo>
                    <a:pt x="205" y="771"/>
                  </a:lnTo>
                  <a:lnTo>
                    <a:pt x="202" y="766"/>
                  </a:lnTo>
                  <a:lnTo>
                    <a:pt x="200" y="761"/>
                  </a:lnTo>
                  <a:lnTo>
                    <a:pt x="198" y="761"/>
                  </a:lnTo>
                  <a:lnTo>
                    <a:pt x="195" y="757"/>
                  </a:lnTo>
                  <a:lnTo>
                    <a:pt x="193" y="759"/>
                  </a:lnTo>
                  <a:lnTo>
                    <a:pt x="188" y="761"/>
                  </a:lnTo>
                  <a:lnTo>
                    <a:pt x="183" y="761"/>
                  </a:lnTo>
                  <a:lnTo>
                    <a:pt x="181" y="759"/>
                  </a:lnTo>
                  <a:lnTo>
                    <a:pt x="179" y="757"/>
                  </a:lnTo>
                  <a:lnTo>
                    <a:pt x="174" y="754"/>
                  </a:lnTo>
                  <a:lnTo>
                    <a:pt x="172" y="752"/>
                  </a:lnTo>
                  <a:lnTo>
                    <a:pt x="174" y="745"/>
                  </a:lnTo>
                  <a:lnTo>
                    <a:pt x="174" y="740"/>
                  </a:lnTo>
                  <a:lnTo>
                    <a:pt x="174" y="738"/>
                  </a:lnTo>
                  <a:lnTo>
                    <a:pt x="174" y="735"/>
                  </a:lnTo>
                  <a:lnTo>
                    <a:pt x="172" y="733"/>
                  </a:lnTo>
                  <a:lnTo>
                    <a:pt x="172" y="731"/>
                  </a:lnTo>
                  <a:lnTo>
                    <a:pt x="172" y="728"/>
                  </a:lnTo>
                  <a:lnTo>
                    <a:pt x="169" y="728"/>
                  </a:lnTo>
                  <a:lnTo>
                    <a:pt x="169" y="726"/>
                  </a:lnTo>
                  <a:lnTo>
                    <a:pt x="167" y="724"/>
                  </a:lnTo>
                  <a:lnTo>
                    <a:pt x="165" y="724"/>
                  </a:lnTo>
                  <a:lnTo>
                    <a:pt x="165" y="721"/>
                  </a:lnTo>
                  <a:lnTo>
                    <a:pt x="162" y="721"/>
                  </a:lnTo>
                  <a:lnTo>
                    <a:pt x="160" y="721"/>
                  </a:lnTo>
                  <a:lnTo>
                    <a:pt x="158" y="721"/>
                  </a:lnTo>
                  <a:lnTo>
                    <a:pt x="155" y="721"/>
                  </a:lnTo>
                  <a:lnTo>
                    <a:pt x="153" y="721"/>
                  </a:lnTo>
                  <a:lnTo>
                    <a:pt x="148" y="724"/>
                  </a:lnTo>
                  <a:lnTo>
                    <a:pt x="146" y="721"/>
                  </a:lnTo>
                  <a:lnTo>
                    <a:pt x="143" y="721"/>
                  </a:lnTo>
                  <a:lnTo>
                    <a:pt x="139" y="714"/>
                  </a:lnTo>
                  <a:lnTo>
                    <a:pt x="136" y="712"/>
                  </a:lnTo>
                  <a:lnTo>
                    <a:pt x="132" y="707"/>
                  </a:lnTo>
                  <a:lnTo>
                    <a:pt x="132" y="705"/>
                  </a:lnTo>
                  <a:lnTo>
                    <a:pt x="129" y="702"/>
                  </a:lnTo>
                  <a:lnTo>
                    <a:pt x="125" y="695"/>
                  </a:lnTo>
                  <a:lnTo>
                    <a:pt x="120" y="693"/>
                  </a:lnTo>
                  <a:lnTo>
                    <a:pt x="120" y="691"/>
                  </a:lnTo>
                  <a:lnTo>
                    <a:pt x="117" y="688"/>
                  </a:lnTo>
                  <a:lnTo>
                    <a:pt x="117" y="686"/>
                  </a:lnTo>
                  <a:lnTo>
                    <a:pt x="115" y="684"/>
                  </a:lnTo>
                  <a:lnTo>
                    <a:pt x="113" y="684"/>
                  </a:lnTo>
                  <a:lnTo>
                    <a:pt x="110" y="679"/>
                  </a:lnTo>
                  <a:lnTo>
                    <a:pt x="108" y="679"/>
                  </a:lnTo>
                  <a:lnTo>
                    <a:pt x="106" y="679"/>
                  </a:lnTo>
                  <a:lnTo>
                    <a:pt x="103" y="679"/>
                  </a:lnTo>
                  <a:lnTo>
                    <a:pt x="101" y="679"/>
                  </a:lnTo>
                  <a:lnTo>
                    <a:pt x="99" y="679"/>
                  </a:lnTo>
                  <a:lnTo>
                    <a:pt x="96" y="679"/>
                  </a:lnTo>
                  <a:lnTo>
                    <a:pt x="94" y="679"/>
                  </a:lnTo>
                  <a:lnTo>
                    <a:pt x="92" y="679"/>
                  </a:lnTo>
                  <a:lnTo>
                    <a:pt x="89" y="676"/>
                  </a:lnTo>
                  <a:lnTo>
                    <a:pt x="87" y="676"/>
                  </a:lnTo>
                  <a:lnTo>
                    <a:pt x="89" y="674"/>
                  </a:lnTo>
                  <a:lnTo>
                    <a:pt x="89" y="672"/>
                  </a:lnTo>
                  <a:lnTo>
                    <a:pt x="89" y="669"/>
                  </a:lnTo>
                  <a:lnTo>
                    <a:pt x="89" y="667"/>
                  </a:lnTo>
                  <a:lnTo>
                    <a:pt x="87" y="665"/>
                  </a:lnTo>
                  <a:lnTo>
                    <a:pt x="84" y="662"/>
                  </a:lnTo>
                  <a:lnTo>
                    <a:pt x="89" y="655"/>
                  </a:lnTo>
                  <a:lnTo>
                    <a:pt x="92" y="653"/>
                  </a:lnTo>
                  <a:lnTo>
                    <a:pt x="94" y="651"/>
                  </a:lnTo>
                  <a:lnTo>
                    <a:pt x="96" y="646"/>
                  </a:lnTo>
                  <a:lnTo>
                    <a:pt x="96" y="643"/>
                  </a:lnTo>
                  <a:lnTo>
                    <a:pt x="94" y="641"/>
                  </a:lnTo>
                  <a:lnTo>
                    <a:pt x="92" y="639"/>
                  </a:lnTo>
                  <a:lnTo>
                    <a:pt x="87" y="639"/>
                  </a:lnTo>
                  <a:lnTo>
                    <a:pt x="84" y="639"/>
                  </a:lnTo>
                  <a:lnTo>
                    <a:pt x="82" y="639"/>
                  </a:lnTo>
                  <a:lnTo>
                    <a:pt x="73" y="643"/>
                  </a:lnTo>
                  <a:lnTo>
                    <a:pt x="70" y="641"/>
                  </a:lnTo>
                  <a:lnTo>
                    <a:pt x="68" y="636"/>
                  </a:lnTo>
                  <a:lnTo>
                    <a:pt x="68" y="634"/>
                  </a:lnTo>
                  <a:lnTo>
                    <a:pt x="66" y="632"/>
                  </a:lnTo>
                  <a:lnTo>
                    <a:pt x="66" y="627"/>
                  </a:lnTo>
                  <a:lnTo>
                    <a:pt x="61" y="622"/>
                  </a:lnTo>
                  <a:lnTo>
                    <a:pt x="63" y="603"/>
                  </a:lnTo>
                  <a:lnTo>
                    <a:pt x="63" y="601"/>
                  </a:lnTo>
                  <a:lnTo>
                    <a:pt x="54" y="587"/>
                  </a:lnTo>
                  <a:lnTo>
                    <a:pt x="54" y="585"/>
                  </a:lnTo>
                  <a:lnTo>
                    <a:pt x="56" y="582"/>
                  </a:lnTo>
                  <a:lnTo>
                    <a:pt x="61" y="573"/>
                  </a:lnTo>
                  <a:lnTo>
                    <a:pt x="63" y="535"/>
                  </a:lnTo>
                  <a:lnTo>
                    <a:pt x="66" y="516"/>
                  </a:lnTo>
                  <a:lnTo>
                    <a:pt x="66" y="507"/>
                  </a:lnTo>
                  <a:lnTo>
                    <a:pt x="66" y="493"/>
                  </a:lnTo>
                  <a:lnTo>
                    <a:pt x="68" y="490"/>
                  </a:lnTo>
                  <a:lnTo>
                    <a:pt x="70" y="490"/>
                  </a:lnTo>
                  <a:lnTo>
                    <a:pt x="73" y="490"/>
                  </a:lnTo>
                  <a:lnTo>
                    <a:pt x="75" y="493"/>
                  </a:lnTo>
                  <a:lnTo>
                    <a:pt x="75" y="497"/>
                  </a:lnTo>
                  <a:lnTo>
                    <a:pt x="75" y="505"/>
                  </a:lnTo>
                  <a:lnTo>
                    <a:pt x="77" y="507"/>
                  </a:lnTo>
                  <a:lnTo>
                    <a:pt x="80" y="507"/>
                  </a:lnTo>
                  <a:lnTo>
                    <a:pt x="82" y="509"/>
                  </a:lnTo>
                  <a:lnTo>
                    <a:pt x="99" y="516"/>
                  </a:lnTo>
                  <a:lnTo>
                    <a:pt x="110" y="519"/>
                  </a:lnTo>
                  <a:lnTo>
                    <a:pt x="113" y="519"/>
                  </a:lnTo>
                  <a:lnTo>
                    <a:pt x="115" y="519"/>
                  </a:lnTo>
                  <a:lnTo>
                    <a:pt x="115" y="516"/>
                  </a:lnTo>
                  <a:lnTo>
                    <a:pt x="120" y="512"/>
                  </a:lnTo>
                  <a:lnTo>
                    <a:pt x="120" y="509"/>
                  </a:lnTo>
                  <a:lnTo>
                    <a:pt x="122" y="509"/>
                  </a:lnTo>
                  <a:lnTo>
                    <a:pt x="122" y="507"/>
                  </a:lnTo>
                  <a:lnTo>
                    <a:pt x="120" y="505"/>
                  </a:lnTo>
                  <a:lnTo>
                    <a:pt x="115" y="502"/>
                  </a:lnTo>
                  <a:lnTo>
                    <a:pt x="113" y="502"/>
                  </a:lnTo>
                  <a:lnTo>
                    <a:pt x="110" y="500"/>
                  </a:lnTo>
                  <a:lnTo>
                    <a:pt x="108" y="500"/>
                  </a:lnTo>
                  <a:lnTo>
                    <a:pt x="106" y="500"/>
                  </a:lnTo>
                  <a:lnTo>
                    <a:pt x="106" y="497"/>
                  </a:lnTo>
                  <a:lnTo>
                    <a:pt x="103" y="497"/>
                  </a:lnTo>
                  <a:lnTo>
                    <a:pt x="101" y="497"/>
                  </a:lnTo>
                  <a:lnTo>
                    <a:pt x="101" y="495"/>
                  </a:lnTo>
                  <a:lnTo>
                    <a:pt x="99" y="495"/>
                  </a:lnTo>
                  <a:lnTo>
                    <a:pt x="99" y="493"/>
                  </a:lnTo>
                  <a:lnTo>
                    <a:pt x="96" y="490"/>
                  </a:lnTo>
                  <a:lnTo>
                    <a:pt x="94" y="490"/>
                  </a:lnTo>
                  <a:lnTo>
                    <a:pt x="94" y="488"/>
                  </a:lnTo>
                  <a:lnTo>
                    <a:pt x="92" y="488"/>
                  </a:lnTo>
                  <a:lnTo>
                    <a:pt x="92" y="486"/>
                  </a:lnTo>
                  <a:lnTo>
                    <a:pt x="92" y="481"/>
                  </a:lnTo>
                  <a:lnTo>
                    <a:pt x="89" y="481"/>
                  </a:lnTo>
                  <a:lnTo>
                    <a:pt x="89" y="479"/>
                  </a:lnTo>
                  <a:lnTo>
                    <a:pt x="87" y="479"/>
                  </a:lnTo>
                  <a:lnTo>
                    <a:pt x="87" y="476"/>
                  </a:lnTo>
                  <a:lnTo>
                    <a:pt x="87" y="474"/>
                  </a:lnTo>
                  <a:lnTo>
                    <a:pt x="84" y="474"/>
                  </a:lnTo>
                  <a:lnTo>
                    <a:pt x="80" y="474"/>
                  </a:lnTo>
                  <a:lnTo>
                    <a:pt x="77" y="474"/>
                  </a:lnTo>
                  <a:lnTo>
                    <a:pt x="75" y="472"/>
                  </a:lnTo>
                  <a:lnTo>
                    <a:pt x="75" y="469"/>
                  </a:lnTo>
                  <a:lnTo>
                    <a:pt x="75" y="467"/>
                  </a:lnTo>
                  <a:lnTo>
                    <a:pt x="70" y="462"/>
                  </a:lnTo>
                  <a:lnTo>
                    <a:pt x="68" y="460"/>
                  </a:lnTo>
                  <a:lnTo>
                    <a:pt x="68" y="457"/>
                  </a:lnTo>
                  <a:lnTo>
                    <a:pt x="66" y="457"/>
                  </a:lnTo>
                  <a:lnTo>
                    <a:pt x="66" y="455"/>
                  </a:lnTo>
                  <a:lnTo>
                    <a:pt x="63" y="455"/>
                  </a:lnTo>
                  <a:lnTo>
                    <a:pt x="63" y="453"/>
                  </a:lnTo>
                  <a:lnTo>
                    <a:pt x="61" y="453"/>
                  </a:lnTo>
                  <a:lnTo>
                    <a:pt x="59" y="455"/>
                  </a:lnTo>
                  <a:lnTo>
                    <a:pt x="59" y="457"/>
                  </a:lnTo>
                  <a:lnTo>
                    <a:pt x="56" y="457"/>
                  </a:lnTo>
                  <a:lnTo>
                    <a:pt x="54" y="457"/>
                  </a:lnTo>
                  <a:lnTo>
                    <a:pt x="54" y="455"/>
                  </a:lnTo>
                  <a:lnTo>
                    <a:pt x="52" y="457"/>
                  </a:lnTo>
                  <a:lnTo>
                    <a:pt x="49" y="457"/>
                  </a:lnTo>
                  <a:lnTo>
                    <a:pt x="49" y="455"/>
                  </a:lnTo>
                  <a:lnTo>
                    <a:pt x="47" y="455"/>
                  </a:lnTo>
                  <a:lnTo>
                    <a:pt x="44" y="453"/>
                  </a:lnTo>
                  <a:lnTo>
                    <a:pt x="42" y="453"/>
                  </a:lnTo>
                  <a:lnTo>
                    <a:pt x="42" y="450"/>
                  </a:lnTo>
                  <a:lnTo>
                    <a:pt x="40" y="450"/>
                  </a:lnTo>
                  <a:lnTo>
                    <a:pt x="40" y="453"/>
                  </a:lnTo>
                  <a:lnTo>
                    <a:pt x="37" y="450"/>
                  </a:lnTo>
                  <a:lnTo>
                    <a:pt x="35" y="446"/>
                  </a:lnTo>
                  <a:lnTo>
                    <a:pt x="35" y="443"/>
                  </a:lnTo>
                  <a:lnTo>
                    <a:pt x="35" y="441"/>
                  </a:lnTo>
                  <a:lnTo>
                    <a:pt x="33" y="441"/>
                  </a:lnTo>
                  <a:lnTo>
                    <a:pt x="33" y="443"/>
                  </a:lnTo>
                  <a:lnTo>
                    <a:pt x="30" y="443"/>
                  </a:lnTo>
                  <a:lnTo>
                    <a:pt x="30" y="441"/>
                  </a:lnTo>
                  <a:lnTo>
                    <a:pt x="30" y="436"/>
                  </a:lnTo>
                  <a:lnTo>
                    <a:pt x="28" y="436"/>
                  </a:lnTo>
                  <a:lnTo>
                    <a:pt x="26" y="434"/>
                  </a:lnTo>
                  <a:lnTo>
                    <a:pt x="26" y="431"/>
                  </a:lnTo>
                  <a:lnTo>
                    <a:pt x="28" y="431"/>
                  </a:lnTo>
                  <a:lnTo>
                    <a:pt x="28" y="429"/>
                  </a:lnTo>
                  <a:lnTo>
                    <a:pt x="26" y="429"/>
                  </a:lnTo>
                  <a:lnTo>
                    <a:pt x="23" y="427"/>
                  </a:lnTo>
                  <a:lnTo>
                    <a:pt x="21" y="427"/>
                  </a:lnTo>
                  <a:lnTo>
                    <a:pt x="21" y="424"/>
                  </a:lnTo>
                  <a:lnTo>
                    <a:pt x="19" y="424"/>
                  </a:lnTo>
                  <a:lnTo>
                    <a:pt x="16" y="422"/>
                  </a:lnTo>
                  <a:lnTo>
                    <a:pt x="16" y="420"/>
                  </a:lnTo>
                  <a:lnTo>
                    <a:pt x="16" y="417"/>
                  </a:lnTo>
                  <a:lnTo>
                    <a:pt x="19" y="417"/>
                  </a:lnTo>
                  <a:lnTo>
                    <a:pt x="19" y="415"/>
                  </a:lnTo>
                  <a:lnTo>
                    <a:pt x="16" y="415"/>
                  </a:lnTo>
                  <a:lnTo>
                    <a:pt x="14" y="415"/>
                  </a:lnTo>
                  <a:lnTo>
                    <a:pt x="11" y="415"/>
                  </a:lnTo>
                  <a:lnTo>
                    <a:pt x="9" y="415"/>
                  </a:lnTo>
                  <a:lnTo>
                    <a:pt x="4" y="415"/>
                  </a:lnTo>
                  <a:lnTo>
                    <a:pt x="7" y="413"/>
                  </a:lnTo>
                  <a:lnTo>
                    <a:pt x="7" y="410"/>
                  </a:lnTo>
                  <a:lnTo>
                    <a:pt x="7" y="408"/>
                  </a:lnTo>
                  <a:lnTo>
                    <a:pt x="9" y="408"/>
                  </a:lnTo>
                  <a:lnTo>
                    <a:pt x="9" y="406"/>
                  </a:lnTo>
                  <a:lnTo>
                    <a:pt x="7" y="406"/>
                  </a:lnTo>
                  <a:lnTo>
                    <a:pt x="4" y="406"/>
                  </a:lnTo>
                  <a:lnTo>
                    <a:pt x="4" y="403"/>
                  </a:lnTo>
                  <a:lnTo>
                    <a:pt x="4" y="401"/>
                  </a:lnTo>
                  <a:lnTo>
                    <a:pt x="2" y="401"/>
                  </a:lnTo>
                  <a:lnTo>
                    <a:pt x="2" y="399"/>
                  </a:lnTo>
                  <a:lnTo>
                    <a:pt x="4" y="399"/>
                  </a:lnTo>
                  <a:lnTo>
                    <a:pt x="7" y="399"/>
                  </a:lnTo>
                  <a:lnTo>
                    <a:pt x="7" y="396"/>
                  </a:lnTo>
                  <a:lnTo>
                    <a:pt x="7" y="394"/>
                  </a:lnTo>
                  <a:lnTo>
                    <a:pt x="7" y="391"/>
                  </a:lnTo>
                  <a:lnTo>
                    <a:pt x="7" y="389"/>
                  </a:lnTo>
                  <a:lnTo>
                    <a:pt x="7" y="387"/>
                  </a:lnTo>
                  <a:lnTo>
                    <a:pt x="9" y="387"/>
                  </a:lnTo>
                  <a:lnTo>
                    <a:pt x="9" y="384"/>
                  </a:lnTo>
                  <a:lnTo>
                    <a:pt x="9" y="382"/>
                  </a:lnTo>
                  <a:lnTo>
                    <a:pt x="9" y="380"/>
                  </a:lnTo>
                  <a:lnTo>
                    <a:pt x="11" y="377"/>
                  </a:lnTo>
                  <a:lnTo>
                    <a:pt x="14" y="377"/>
                  </a:lnTo>
                  <a:lnTo>
                    <a:pt x="14" y="373"/>
                  </a:lnTo>
                  <a:lnTo>
                    <a:pt x="14" y="370"/>
                  </a:lnTo>
                  <a:lnTo>
                    <a:pt x="11" y="368"/>
                  </a:lnTo>
                  <a:lnTo>
                    <a:pt x="9" y="366"/>
                  </a:lnTo>
                  <a:lnTo>
                    <a:pt x="7" y="366"/>
                  </a:lnTo>
                  <a:lnTo>
                    <a:pt x="7" y="363"/>
                  </a:lnTo>
                  <a:lnTo>
                    <a:pt x="4" y="361"/>
                  </a:lnTo>
                  <a:lnTo>
                    <a:pt x="2" y="356"/>
                  </a:lnTo>
                  <a:lnTo>
                    <a:pt x="2" y="354"/>
                  </a:lnTo>
                  <a:lnTo>
                    <a:pt x="2" y="351"/>
                  </a:lnTo>
                  <a:lnTo>
                    <a:pt x="2" y="349"/>
                  </a:lnTo>
                  <a:lnTo>
                    <a:pt x="0" y="349"/>
                  </a:lnTo>
                  <a:lnTo>
                    <a:pt x="0" y="347"/>
                  </a:lnTo>
                  <a:lnTo>
                    <a:pt x="2" y="347"/>
                  </a:lnTo>
                  <a:lnTo>
                    <a:pt x="4" y="347"/>
                  </a:lnTo>
                  <a:lnTo>
                    <a:pt x="7" y="347"/>
                  </a:lnTo>
                  <a:lnTo>
                    <a:pt x="7" y="344"/>
                  </a:lnTo>
                  <a:lnTo>
                    <a:pt x="9" y="344"/>
                  </a:lnTo>
                  <a:lnTo>
                    <a:pt x="11" y="344"/>
                  </a:lnTo>
                  <a:lnTo>
                    <a:pt x="11" y="342"/>
                  </a:lnTo>
                  <a:lnTo>
                    <a:pt x="11" y="340"/>
                  </a:lnTo>
                  <a:lnTo>
                    <a:pt x="14" y="340"/>
                  </a:lnTo>
                  <a:lnTo>
                    <a:pt x="16" y="340"/>
                  </a:lnTo>
                  <a:lnTo>
                    <a:pt x="16" y="342"/>
                  </a:lnTo>
                  <a:lnTo>
                    <a:pt x="16" y="344"/>
                  </a:lnTo>
                  <a:lnTo>
                    <a:pt x="19" y="347"/>
                  </a:lnTo>
                  <a:lnTo>
                    <a:pt x="21" y="349"/>
                  </a:lnTo>
                  <a:lnTo>
                    <a:pt x="26" y="347"/>
                  </a:lnTo>
                  <a:lnTo>
                    <a:pt x="28" y="347"/>
                  </a:lnTo>
                  <a:lnTo>
                    <a:pt x="30" y="344"/>
                  </a:lnTo>
                  <a:lnTo>
                    <a:pt x="30" y="342"/>
                  </a:lnTo>
                  <a:lnTo>
                    <a:pt x="30" y="340"/>
                  </a:lnTo>
                  <a:lnTo>
                    <a:pt x="33" y="337"/>
                  </a:lnTo>
                  <a:lnTo>
                    <a:pt x="35" y="337"/>
                  </a:lnTo>
                  <a:lnTo>
                    <a:pt x="37" y="335"/>
                  </a:lnTo>
                  <a:lnTo>
                    <a:pt x="40" y="335"/>
                  </a:lnTo>
                  <a:lnTo>
                    <a:pt x="40" y="337"/>
                  </a:lnTo>
                  <a:lnTo>
                    <a:pt x="40" y="340"/>
                  </a:lnTo>
                  <a:lnTo>
                    <a:pt x="42" y="342"/>
                  </a:lnTo>
                  <a:lnTo>
                    <a:pt x="42" y="340"/>
                  </a:lnTo>
                  <a:lnTo>
                    <a:pt x="44" y="340"/>
                  </a:lnTo>
                  <a:lnTo>
                    <a:pt x="47" y="342"/>
                  </a:lnTo>
                  <a:lnTo>
                    <a:pt x="49" y="342"/>
                  </a:lnTo>
                  <a:lnTo>
                    <a:pt x="52" y="342"/>
                  </a:lnTo>
                  <a:lnTo>
                    <a:pt x="52" y="344"/>
                  </a:lnTo>
                  <a:lnTo>
                    <a:pt x="52" y="347"/>
                  </a:lnTo>
                  <a:lnTo>
                    <a:pt x="54" y="347"/>
                  </a:lnTo>
                  <a:lnTo>
                    <a:pt x="56" y="347"/>
                  </a:lnTo>
                  <a:lnTo>
                    <a:pt x="61" y="344"/>
                  </a:lnTo>
                  <a:lnTo>
                    <a:pt x="70" y="347"/>
                  </a:lnTo>
                  <a:lnTo>
                    <a:pt x="73" y="344"/>
                  </a:lnTo>
                  <a:lnTo>
                    <a:pt x="77" y="344"/>
                  </a:lnTo>
                  <a:lnTo>
                    <a:pt x="82" y="340"/>
                  </a:lnTo>
                  <a:lnTo>
                    <a:pt x="84" y="340"/>
                  </a:lnTo>
                  <a:lnTo>
                    <a:pt x="84" y="337"/>
                  </a:lnTo>
                  <a:lnTo>
                    <a:pt x="87" y="337"/>
                  </a:lnTo>
                  <a:lnTo>
                    <a:pt x="89" y="333"/>
                  </a:lnTo>
                  <a:lnTo>
                    <a:pt x="94" y="333"/>
                  </a:lnTo>
                  <a:lnTo>
                    <a:pt x="96" y="330"/>
                  </a:lnTo>
                  <a:lnTo>
                    <a:pt x="103" y="328"/>
                  </a:lnTo>
                  <a:lnTo>
                    <a:pt x="110" y="330"/>
                  </a:lnTo>
                  <a:lnTo>
                    <a:pt x="115" y="330"/>
                  </a:lnTo>
                  <a:lnTo>
                    <a:pt x="117" y="330"/>
                  </a:lnTo>
                  <a:lnTo>
                    <a:pt x="120" y="330"/>
                  </a:lnTo>
                  <a:lnTo>
                    <a:pt x="120" y="333"/>
                  </a:lnTo>
                  <a:lnTo>
                    <a:pt x="122" y="335"/>
                  </a:lnTo>
                  <a:lnTo>
                    <a:pt x="125" y="335"/>
                  </a:lnTo>
                  <a:lnTo>
                    <a:pt x="127" y="333"/>
                  </a:lnTo>
                  <a:lnTo>
                    <a:pt x="129" y="333"/>
                  </a:lnTo>
                  <a:lnTo>
                    <a:pt x="134" y="330"/>
                  </a:lnTo>
                  <a:lnTo>
                    <a:pt x="139" y="328"/>
                  </a:lnTo>
                  <a:lnTo>
                    <a:pt x="141" y="330"/>
                  </a:lnTo>
                  <a:lnTo>
                    <a:pt x="143" y="325"/>
                  </a:lnTo>
                  <a:lnTo>
                    <a:pt x="146" y="318"/>
                  </a:lnTo>
                  <a:lnTo>
                    <a:pt x="146" y="309"/>
                  </a:lnTo>
                  <a:lnTo>
                    <a:pt x="148" y="300"/>
                  </a:lnTo>
                  <a:lnTo>
                    <a:pt x="148" y="295"/>
                  </a:lnTo>
                  <a:lnTo>
                    <a:pt x="148" y="293"/>
                  </a:lnTo>
                  <a:lnTo>
                    <a:pt x="148" y="290"/>
                  </a:lnTo>
                  <a:lnTo>
                    <a:pt x="150" y="288"/>
                  </a:lnTo>
                  <a:lnTo>
                    <a:pt x="150" y="285"/>
                  </a:lnTo>
                  <a:lnTo>
                    <a:pt x="153" y="283"/>
                  </a:lnTo>
                  <a:lnTo>
                    <a:pt x="153" y="281"/>
                  </a:lnTo>
                  <a:lnTo>
                    <a:pt x="153" y="278"/>
                  </a:lnTo>
                  <a:lnTo>
                    <a:pt x="148" y="274"/>
                  </a:lnTo>
                  <a:lnTo>
                    <a:pt x="148" y="271"/>
                  </a:lnTo>
                  <a:lnTo>
                    <a:pt x="150" y="269"/>
                  </a:lnTo>
                  <a:lnTo>
                    <a:pt x="160" y="264"/>
                  </a:lnTo>
                  <a:lnTo>
                    <a:pt x="162" y="260"/>
                  </a:lnTo>
                  <a:lnTo>
                    <a:pt x="167" y="255"/>
                  </a:lnTo>
                  <a:lnTo>
                    <a:pt x="169" y="252"/>
                  </a:lnTo>
                  <a:lnTo>
                    <a:pt x="172" y="250"/>
                  </a:lnTo>
                  <a:lnTo>
                    <a:pt x="172" y="245"/>
                  </a:lnTo>
                  <a:lnTo>
                    <a:pt x="169" y="241"/>
                  </a:lnTo>
                  <a:lnTo>
                    <a:pt x="167" y="238"/>
                  </a:lnTo>
                  <a:lnTo>
                    <a:pt x="162" y="231"/>
                  </a:lnTo>
                  <a:lnTo>
                    <a:pt x="160" y="227"/>
                  </a:lnTo>
                  <a:lnTo>
                    <a:pt x="158" y="224"/>
                  </a:lnTo>
                  <a:lnTo>
                    <a:pt x="129" y="229"/>
                  </a:lnTo>
                  <a:lnTo>
                    <a:pt x="127" y="229"/>
                  </a:lnTo>
                  <a:lnTo>
                    <a:pt x="103" y="231"/>
                  </a:lnTo>
                  <a:lnTo>
                    <a:pt x="101" y="231"/>
                  </a:lnTo>
                  <a:lnTo>
                    <a:pt x="96" y="231"/>
                  </a:lnTo>
                  <a:lnTo>
                    <a:pt x="87" y="231"/>
                  </a:lnTo>
                  <a:lnTo>
                    <a:pt x="73" y="222"/>
                  </a:lnTo>
                  <a:lnTo>
                    <a:pt x="49" y="203"/>
                  </a:lnTo>
                  <a:lnTo>
                    <a:pt x="35" y="191"/>
                  </a:lnTo>
                  <a:lnTo>
                    <a:pt x="21" y="182"/>
                  </a:lnTo>
                  <a:lnTo>
                    <a:pt x="19" y="175"/>
                  </a:lnTo>
                  <a:lnTo>
                    <a:pt x="16" y="172"/>
                  </a:lnTo>
                  <a:lnTo>
                    <a:pt x="11" y="161"/>
                  </a:lnTo>
                  <a:lnTo>
                    <a:pt x="9" y="154"/>
                  </a:lnTo>
                  <a:lnTo>
                    <a:pt x="7" y="151"/>
                  </a:lnTo>
                  <a:lnTo>
                    <a:pt x="7" y="149"/>
                  </a:lnTo>
                  <a:lnTo>
                    <a:pt x="7" y="146"/>
                  </a:lnTo>
                  <a:lnTo>
                    <a:pt x="7" y="92"/>
                  </a:lnTo>
                  <a:lnTo>
                    <a:pt x="4" y="78"/>
                  </a:lnTo>
                  <a:lnTo>
                    <a:pt x="4" y="69"/>
                  </a:lnTo>
                  <a:lnTo>
                    <a:pt x="7" y="50"/>
                  </a:lnTo>
                  <a:lnTo>
                    <a:pt x="16" y="43"/>
                  </a:lnTo>
                  <a:lnTo>
                    <a:pt x="44" y="24"/>
                  </a:lnTo>
                  <a:lnTo>
                    <a:pt x="47" y="24"/>
                  </a:lnTo>
                  <a:lnTo>
                    <a:pt x="49" y="22"/>
                  </a:lnTo>
                  <a:lnTo>
                    <a:pt x="52" y="22"/>
                  </a:lnTo>
                  <a:lnTo>
                    <a:pt x="52" y="19"/>
                  </a:lnTo>
                  <a:lnTo>
                    <a:pt x="54" y="19"/>
                  </a:lnTo>
                  <a:lnTo>
                    <a:pt x="52" y="15"/>
                  </a:lnTo>
                  <a:lnTo>
                    <a:pt x="49" y="15"/>
                  </a:lnTo>
                  <a:lnTo>
                    <a:pt x="47" y="12"/>
                  </a:lnTo>
                  <a:lnTo>
                    <a:pt x="44" y="12"/>
                  </a:lnTo>
                  <a:lnTo>
                    <a:pt x="44" y="10"/>
                  </a:lnTo>
                  <a:lnTo>
                    <a:pt x="42" y="10"/>
                  </a:lnTo>
                  <a:lnTo>
                    <a:pt x="40" y="10"/>
                  </a:lnTo>
                  <a:lnTo>
                    <a:pt x="37" y="10"/>
                  </a:lnTo>
                  <a:lnTo>
                    <a:pt x="35" y="10"/>
                  </a:lnTo>
                  <a:lnTo>
                    <a:pt x="33" y="7"/>
                  </a:lnTo>
                  <a:lnTo>
                    <a:pt x="30" y="7"/>
                  </a:lnTo>
                  <a:lnTo>
                    <a:pt x="30" y="5"/>
                  </a:lnTo>
                  <a:lnTo>
                    <a:pt x="33" y="5"/>
                  </a:lnTo>
                  <a:lnTo>
                    <a:pt x="33" y="3"/>
                  </a:lnTo>
                  <a:lnTo>
                    <a:pt x="33" y="0"/>
                  </a:lnTo>
                  <a:lnTo>
                    <a:pt x="35" y="0"/>
                  </a:lnTo>
                  <a:lnTo>
                    <a:pt x="37" y="0"/>
                  </a:lnTo>
                  <a:lnTo>
                    <a:pt x="40" y="0"/>
                  </a:lnTo>
                  <a:lnTo>
                    <a:pt x="42" y="0"/>
                  </a:lnTo>
                  <a:lnTo>
                    <a:pt x="44" y="0"/>
                  </a:lnTo>
                </a:path>
              </a:pathLst>
            </a:custGeom>
            <a:noFill/>
            <a:ln w="7938">
              <a:solidFill>
                <a:schemeClr val="bg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GT"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Freeform 16">
              <a:extLst>
                <a:ext uri="{FF2B5EF4-FFF2-40B4-BE49-F238E27FC236}">
                  <a16:creationId xmlns:a16="http://schemas.microsoft.com/office/drawing/2014/main" id="{4F7F5FB6-07ED-4546-ACA2-A330351181EF}"/>
                </a:ext>
              </a:extLst>
            </p:cNvPr>
            <p:cNvSpPr>
              <a:spLocks/>
            </p:cNvSpPr>
            <p:nvPr/>
          </p:nvSpPr>
          <p:spPr bwMode="auto">
            <a:xfrm>
              <a:off x="4579457" y="2994673"/>
              <a:ext cx="947670" cy="550559"/>
            </a:xfrm>
            <a:custGeom>
              <a:avLst/>
              <a:gdLst>
                <a:gd name="T0" fmla="*/ 0 w 867"/>
                <a:gd name="T1" fmla="*/ 476 h 485"/>
                <a:gd name="T2" fmla="*/ 5 w 867"/>
                <a:gd name="T3" fmla="*/ 474 h 485"/>
                <a:gd name="T4" fmla="*/ 10 w 867"/>
                <a:gd name="T5" fmla="*/ 469 h 485"/>
                <a:gd name="T6" fmla="*/ 15 w 867"/>
                <a:gd name="T7" fmla="*/ 469 h 485"/>
                <a:gd name="T8" fmla="*/ 24 w 867"/>
                <a:gd name="T9" fmla="*/ 471 h 485"/>
                <a:gd name="T10" fmla="*/ 31 w 867"/>
                <a:gd name="T11" fmla="*/ 469 h 485"/>
                <a:gd name="T12" fmla="*/ 33 w 867"/>
                <a:gd name="T13" fmla="*/ 467 h 485"/>
                <a:gd name="T14" fmla="*/ 38 w 867"/>
                <a:gd name="T15" fmla="*/ 467 h 485"/>
                <a:gd name="T16" fmla="*/ 45 w 867"/>
                <a:gd name="T17" fmla="*/ 464 h 485"/>
                <a:gd name="T18" fmla="*/ 50 w 867"/>
                <a:gd name="T19" fmla="*/ 460 h 485"/>
                <a:gd name="T20" fmla="*/ 50 w 867"/>
                <a:gd name="T21" fmla="*/ 452 h 485"/>
                <a:gd name="T22" fmla="*/ 50 w 867"/>
                <a:gd name="T23" fmla="*/ 448 h 485"/>
                <a:gd name="T24" fmla="*/ 52 w 867"/>
                <a:gd name="T25" fmla="*/ 438 h 485"/>
                <a:gd name="T26" fmla="*/ 59 w 867"/>
                <a:gd name="T27" fmla="*/ 441 h 485"/>
                <a:gd name="T28" fmla="*/ 66 w 867"/>
                <a:gd name="T29" fmla="*/ 443 h 485"/>
                <a:gd name="T30" fmla="*/ 71 w 867"/>
                <a:gd name="T31" fmla="*/ 443 h 485"/>
                <a:gd name="T32" fmla="*/ 69 w 867"/>
                <a:gd name="T33" fmla="*/ 436 h 485"/>
                <a:gd name="T34" fmla="*/ 66 w 867"/>
                <a:gd name="T35" fmla="*/ 434 h 485"/>
                <a:gd name="T36" fmla="*/ 62 w 867"/>
                <a:gd name="T37" fmla="*/ 429 h 485"/>
                <a:gd name="T38" fmla="*/ 69 w 867"/>
                <a:gd name="T39" fmla="*/ 427 h 485"/>
                <a:gd name="T40" fmla="*/ 73 w 867"/>
                <a:gd name="T41" fmla="*/ 427 h 485"/>
                <a:gd name="T42" fmla="*/ 78 w 867"/>
                <a:gd name="T43" fmla="*/ 422 h 485"/>
                <a:gd name="T44" fmla="*/ 88 w 867"/>
                <a:gd name="T45" fmla="*/ 419 h 485"/>
                <a:gd name="T46" fmla="*/ 83 w 867"/>
                <a:gd name="T47" fmla="*/ 415 h 485"/>
                <a:gd name="T48" fmla="*/ 88 w 867"/>
                <a:gd name="T49" fmla="*/ 408 h 485"/>
                <a:gd name="T50" fmla="*/ 95 w 867"/>
                <a:gd name="T51" fmla="*/ 405 h 485"/>
                <a:gd name="T52" fmla="*/ 97 w 867"/>
                <a:gd name="T53" fmla="*/ 398 h 485"/>
                <a:gd name="T54" fmla="*/ 109 w 867"/>
                <a:gd name="T55" fmla="*/ 391 h 485"/>
                <a:gd name="T56" fmla="*/ 121 w 867"/>
                <a:gd name="T57" fmla="*/ 384 h 485"/>
                <a:gd name="T58" fmla="*/ 118 w 867"/>
                <a:gd name="T59" fmla="*/ 372 h 485"/>
                <a:gd name="T60" fmla="*/ 128 w 867"/>
                <a:gd name="T61" fmla="*/ 370 h 485"/>
                <a:gd name="T62" fmla="*/ 139 w 867"/>
                <a:gd name="T63" fmla="*/ 316 h 485"/>
                <a:gd name="T64" fmla="*/ 135 w 867"/>
                <a:gd name="T65" fmla="*/ 295 h 485"/>
                <a:gd name="T66" fmla="*/ 123 w 867"/>
                <a:gd name="T67" fmla="*/ 288 h 485"/>
                <a:gd name="T68" fmla="*/ 121 w 867"/>
                <a:gd name="T69" fmla="*/ 280 h 485"/>
                <a:gd name="T70" fmla="*/ 139 w 867"/>
                <a:gd name="T71" fmla="*/ 264 h 485"/>
                <a:gd name="T72" fmla="*/ 135 w 867"/>
                <a:gd name="T73" fmla="*/ 250 h 485"/>
                <a:gd name="T74" fmla="*/ 154 w 867"/>
                <a:gd name="T75" fmla="*/ 257 h 485"/>
                <a:gd name="T76" fmla="*/ 184 w 867"/>
                <a:gd name="T77" fmla="*/ 273 h 485"/>
                <a:gd name="T78" fmla="*/ 198 w 867"/>
                <a:gd name="T79" fmla="*/ 269 h 485"/>
                <a:gd name="T80" fmla="*/ 205 w 867"/>
                <a:gd name="T81" fmla="*/ 248 h 485"/>
                <a:gd name="T82" fmla="*/ 212 w 867"/>
                <a:gd name="T83" fmla="*/ 219 h 485"/>
                <a:gd name="T84" fmla="*/ 227 w 867"/>
                <a:gd name="T85" fmla="*/ 167 h 485"/>
                <a:gd name="T86" fmla="*/ 238 w 867"/>
                <a:gd name="T87" fmla="*/ 163 h 485"/>
                <a:gd name="T88" fmla="*/ 243 w 867"/>
                <a:gd name="T89" fmla="*/ 144 h 485"/>
                <a:gd name="T90" fmla="*/ 222 w 867"/>
                <a:gd name="T91" fmla="*/ 132 h 485"/>
                <a:gd name="T92" fmla="*/ 227 w 867"/>
                <a:gd name="T93" fmla="*/ 109 h 485"/>
                <a:gd name="T94" fmla="*/ 205 w 867"/>
                <a:gd name="T95" fmla="*/ 109 h 485"/>
                <a:gd name="T96" fmla="*/ 191 w 867"/>
                <a:gd name="T97" fmla="*/ 104 h 485"/>
                <a:gd name="T98" fmla="*/ 189 w 867"/>
                <a:gd name="T99" fmla="*/ 99 h 485"/>
                <a:gd name="T100" fmla="*/ 182 w 867"/>
                <a:gd name="T101" fmla="*/ 87 h 485"/>
                <a:gd name="T102" fmla="*/ 177 w 867"/>
                <a:gd name="T103" fmla="*/ 80 h 485"/>
                <a:gd name="T104" fmla="*/ 165 w 867"/>
                <a:gd name="T105" fmla="*/ 80 h 485"/>
                <a:gd name="T106" fmla="*/ 161 w 867"/>
                <a:gd name="T107" fmla="*/ 71 h 485"/>
                <a:gd name="T108" fmla="*/ 163 w 867"/>
                <a:gd name="T109" fmla="*/ 54 h 485"/>
                <a:gd name="T110" fmla="*/ 156 w 867"/>
                <a:gd name="T111" fmla="*/ 50 h 485"/>
                <a:gd name="T112" fmla="*/ 168 w 867"/>
                <a:gd name="T113" fmla="*/ 40 h 485"/>
                <a:gd name="T114" fmla="*/ 170 w 867"/>
                <a:gd name="T115" fmla="*/ 33 h 485"/>
                <a:gd name="T116" fmla="*/ 179 w 867"/>
                <a:gd name="T117" fmla="*/ 21 h 485"/>
                <a:gd name="T118" fmla="*/ 175 w 867"/>
                <a:gd name="T119" fmla="*/ 7 h 485"/>
                <a:gd name="T120" fmla="*/ 865 w 867"/>
                <a:gd name="T121" fmla="*/ 0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67" h="485">
                  <a:moveTo>
                    <a:pt x="0" y="485"/>
                  </a:moveTo>
                  <a:lnTo>
                    <a:pt x="0" y="483"/>
                  </a:lnTo>
                  <a:lnTo>
                    <a:pt x="0" y="478"/>
                  </a:lnTo>
                  <a:lnTo>
                    <a:pt x="0" y="476"/>
                  </a:lnTo>
                  <a:lnTo>
                    <a:pt x="0" y="474"/>
                  </a:lnTo>
                  <a:lnTo>
                    <a:pt x="3" y="474"/>
                  </a:lnTo>
                  <a:lnTo>
                    <a:pt x="3" y="471"/>
                  </a:lnTo>
                  <a:lnTo>
                    <a:pt x="5" y="474"/>
                  </a:lnTo>
                  <a:lnTo>
                    <a:pt x="8" y="474"/>
                  </a:lnTo>
                  <a:lnTo>
                    <a:pt x="8" y="471"/>
                  </a:lnTo>
                  <a:lnTo>
                    <a:pt x="10" y="471"/>
                  </a:lnTo>
                  <a:lnTo>
                    <a:pt x="10" y="469"/>
                  </a:lnTo>
                  <a:lnTo>
                    <a:pt x="10" y="467"/>
                  </a:lnTo>
                  <a:lnTo>
                    <a:pt x="12" y="467"/>
                  </a:lnTo>
                  <a:lnTo>
                    <a:pt x="15" y="467"/>
                  </a:lnTo>
                  <a:lnTo>
                    <a:pt x="15" y="469"/>
                  </a:lnTo>
                  <a:lnTo>
                    <a:pt x="17" y="469"/>
                  </a:lnTo>
                  <a:lnTo>
                    <a:pt x="19" y="469"/>
                  </a:lnTo>
                  <a:lnTo>
                    <a:pt x="22" y="471"/>
                  </a:lnTo>
                  <a:lnTo>
                    <a:pt x="24" y="471"/>
                  </a:lnTo>
                  <a:lnTo>
                    <a:pt x="26" y="471"/>
                  </a:lnTo>
                  <a:lnTo>
                    <a:pt x="29" y="471"/>
                  </a:lnTo>
                  <a:lnTo>
                    <a:pt x="29" y="469"/>
                  </a:lnTo>
                  <a:lnTo>
                    <a:pt x="31" y="469"/>
                  </a:lnTo>
                  <a:lnTo>
                    <a:pt x="31" y="467"/>
                  </a:lnTo>
                  <a:lnTo>
                    <a:pt x="31" y="464"/>
                  </a:lnTo>
                  <a:lnTo>
                    <a:pt x="33" y="464"/>
                  </a:lnTo>
                  <a:lnTo>
                    <a:pt x="33" y="467"/>
                  </a:lnTo>
                  <a:lnTo>
                    <a:pt x="36" y="467"/>
                  </a:lnTo>
                  <a:lnTo>
                    <a:pt x="36" y="464"/>
                  </a:lnTo>
                  <a:lnTo>
                    <a:pt x="38" y="464"/>
                  </a:lnTo>
                  <a:lnTo>
                    <a:pt x="38" y="467"/>
                  </a:lnTo>
                  <a:lnTo>
                    <a:pt x="40" y="467"/>
                  </a:lnTo>
                  <a:lnTo>
                    <a:pt x="40" y="464"/>
                  </a:lnTo>
                  <a:lnTo>
                    <a:pt x="43" y="464"/>
                  </a:lnTo>
                  <a:lnTo>
                    <a:pt x="45" y="464"/>
                  </a:lnTo>
                  <a:lnTo>
                    <a:pt x="45" y="462"/>
                  </a:lnTo>
                  <a:lnTo>
                    <a:pt x="48" y="462"/>
                  </a:lnTo>
                  <a:lnTo>
                    <a:pt x="48" y="460"/>
                  </a:lnTo>
                  <a:lnTo>
                    <a:pt x="50" y="460"/>
                  </a:lnTo>
                  <a:lnTo>
                    <a:pt x="50" y="457"/>
                  </a:lnTo>
                  <a:lnTo>
                    <a:pt x="48" y="457"/>
                  </a:lnTo>
                  <a:lnTo>
                    <a:pt x="48" y="455"/>
                  </a:lnTo>
                  <a:lnTo>
                    <a:pt x="50" y="452"/>
                  </a:lnTo>
                  <a:lnTo>
                    <a:pt x="50" y="450"/>
                  </a:lnTo>
                  <a:lnTo>
                    <a:pt x="52" y="450"/>
                  </a:lnTo>
                  <a:lnTo>
                    <a:pt x="52" y="448"/>
                  </a:lnTo>
                  <a:lnTo>
                    <a:pt x="50" y="448"/>
                  </a:lnTo>
                  <a:lnTo>
                    <a:pt x="50" y="445"/>
                  </a:lnTo>
                  <a:lnTo>
                    <a:pt x="50" y="443"/>
                  </a:lnTo>
                  <a:lnTo>
                    <a:pt x="50" y="441"/>
                  </a:lnTo>
                  <a:lnTo>
                    <a:pt x="52" y="438"/>
                  </a:lnTo>
                  <a:lnTo>
                    <a:pt x="55" y="438"/>
                  </a:lnTo>
                  <a:lnTo>
                    <a:pt x="57" y="438"/>
                  </a:lnTo>
                  <a:lnTo>
                    <a:pt x="59" y="438"/>
                  </a:lnTo>
                  <a:lnTo>
                    <a:pt x="59" y="441"/>
                  </a:lnTo>
                  <a:lnTo>
                    <a:pt x="62" y="441"/>
                  </a:lnTo>
                  <a:lnTo>
                    <a:pt x="64" y="441"/>
                  </a:lnTo>
                  <a:lnTo>
                    <a:pt x="64" y="443"/>
                  </a:lnTo>
                  <a:lnTo>
                    <a:pt x="66" y="443"/>
                  </a:lnTo>
                  <a:lnTo>
                    <a:pt x="66" y="445"/>
                  </a:lnTo>
                  <a:lnTo>
                    <a:pt x="69" y="445"/>
                  </a:lnTo>
                  <a:lnTo>
                    <a:pt x="69" y="443"/>
                  </a:lnTo>
                  <a:lnTo>
                    <a:pt x="71" y="443"/>
                  </a:lnTo>
                  <a:lnTo>
                    <a:pt x="69" y="443"/>
                  </a:lnTo>
                  <a:lnTo>
                    <a:pt x="69" y="441"/>
                  </a:lnTo>
                  <a:lnTo>
                    <a:pt x="69" y="438"/>
                  </a:lnTo>
                  <a:lnTo>
                    <a:pt x="69" y="436"/>
                  </a:lnTo>
                  <a:lnTo>
                    <a:pt x="66" y="436"/>
                  </a:lnTo>
                  <a:lnTo>
                    <a:pt x="69" y="436"/>
                  </a:lnTo>
                  <a:lnTo>
                    <a:pt x="69" y="434"/>
                  </a:lnTo>
                  <a:lnTo>
                    <a:pt x="66" y="434"/>
                  </a:lnTo>
                  <a:lnTo>
                    <a:pt x="66" y="431"/>
                  </a:lnTo>
                  <a:lnTo>
                    <a:pt x="64" y="431"/>
                  </a:lnTo>
                  <a:lnTo>
                    <a:pt x="62" y="431"/>
                  </a:lnTo>
                  <a:lnTo>
                    <a:pt x="62" y="429"/>
                  </a:lnTo>
                  <a:lnTo>
                    <a:pt x="64" y="429"/>
                  </a:lnTo>
                  <a:lnTo>
                    <a:pt x="64" y="427"/>
                  </a:lnTo>
                  <a:lnTo>
                    <a:pt x="66" y="427"/>
                  </a:lnTo>
                  <a:lnTo>
                    <a:pt x="69" y="427"/>
                  </a:lnTo>
                  <a:lnTo>
                    <a:pt x="71" y="427"/>
                  </a:lnTo>
                  <a:lnTo>
                    <a:pt x="71" y="424"/>
                  </a:lnTo>
                  <a:lnTo>
                    <a:pt x="73" y="424"/>
                  </a:lnTo>
                  <a:lnTo>
                    <a:pt x="73" y="427"/>
                  </a:lnTo>
                  <a:lnTo>
                    <a:pt x="76" y="427"/>
                  </a:lnTo>
                  <a:lnTo>
                    <a:pt x="76" y="424"/>
                  </a:lnTo>
                  <a:lnTo>
                    <a:pt x="76" y="422"/>
                  </a:lnTo>
                  <a:lnTo>
                    <a:pt x="78" y="422"/>
                  </a:lnTo>
                  <a:lnTo>
                    <a:pt x="81" y="422"/>
                  </a:lnTo>
                  <a:lnTo>
                    <a:pt x="83" y="422"/>
                  </a:lnTo>
                  <a:lnTo>
                    <a:pt x="85" y="422"/>
                  </a:lnTo>
                  <a:lnTo>
                    <a:pt x="88" y="419"/>
                  </a:lnTo>
                  <a:lnTo>
                    <a:pt x="85" y="419"/>
                  </a:lnTo>
                  <a:lnTo>
                    <a:pt x="85" y="417"/>
                  </a:lnTo>
                  <a:lnTo>
                    <a:pt x="85" y="415"/>
                  </a:lnTo>
                  <a:lnTo>
                    <a:pt x="83" y="415"/>
                  </a:lnTo>
                  <a:lnTo>
                    <a:pt x="83" y="412"/>
                  </a:lnTo>
                  <a:lnTo>
                    <a:pt x="85" y="412"/>
                  </a:lnTo>
                  <a:lnTo>
                    <a:pt x="88" y="410"/>
                  </a:lnTo>
                  <a:lnTo>
                    <a:pt x="88" y="408"/>
                  </a:lnTo>
                  <a:lnTo>
                    <a:pt x="90" y="408"/>
                  </a:lnTo>
                  <a:lnTo>
                    <a:pt x="92" y="408"/>
                  </a:lnTo>
                  <a:lnTo>
                    <a:pt x="92" y="405"/>
                  </a:lnTo>
                  <a:lnTo>
                    <a:pt x="95" y="405"/>
                  </a:lnTo>
                  <a:lnTo>
                    <a:pt x="95" y="403"/>
                  </a:lnTo>
                  <a:lnTo>
                    <a:pt x="97" y="403"/>
                  </a:lnTo>
                  <a:lnTo>
                    <a:pt x="97" y="401"/>
                  </a:lnTo>
                  <a:lnTo>
                    <a:pt x="97" y="398"/>
                  </a:lnTo>
                  <a:lnTo>
                    <a:pt x="99" y="394"/>
                  </a:lnTo>
                  <a:lnTo>
                    <a:pt x="102" y="394"/>
                  </a:lnTo>
                  <a:lnTo>
                    <a:pt x="106" y="391"/>
                  </a:lnTo>
                  <a:lnTo>
                    <a:pt x="109" y="391"/>
                  </a:lnTo>
                  <a:lnTo>
                    <a:pt x="118" y="389"/>
                  </a:lnTo>
                  <a:lnTo>
                    <a:pt x="121" y="389"/>
                  </a:lnTo>
                  <a:lnTo>
                    <a:pt x="121" y="386"/>
                  </a:lnTo>
                  <a:lnTo>
                    <a:pt x="121" y="384"/>
                  </a:lnTo>
                  <a:lnTo>
                    <a:pt x="121" y="382"/>
                  </a:lnTo>
                  <a:lnTo>
                    <a:pt x="118" y="377"/>
                  </a:lnTo>
                  <a:lnTo>
                    <a:pt x="118" y="375"/>
                  </a:lnTo>
                  <a:lnTo>
                    <a:pt x="118" y="372"/>
                  </a:lnTo>
                  <a:lnTo>
                    <a:pt x="121" y="372"/>
                  </a:lnTo>
                  <a:lnTo>
                    <a:pt x="125" y="372"/>
                  </a:lnTo>
                  <a:lnTo>
                    <a:pt x="128" y="372"/>
                  </a:lnTo>
                  <a:lnTo>
                    <a:pt x="128" y="370"/>
                  </a:lnTo>
                  <a:lnTo>
                    <a:pt x="128" y="335"/>
                  </a:lnTo>
                  <a:lnTo>
                    <a:pt x="132" y="330"/>
                  </a:lnTo>
                  <a:lnTo>
                    <a:pt x="137" y="321"/>
                  </a:lnTo>
                  <a:lnTo>
                    <a:pt x="139" y="316"/>
                  </a:lnTo>
                  <a:lnTo>
                    <a:pt x="146" y="309"/>
                  </a:lnTo>
                  <a:lnTo>
                    <a:pt x="139" y="299"/>
                  </a:lnTo>
                  <a:lnTo>
                    <a:pt x="137" y="297"/>
                  </a:lnTo>
                  <a:lnTo>
                    <a:pt x="135" y="295"/>
                  </a:lnTo>
                  <a:lnTo>
                    <a:pt x="130" y="292"/>
                  </a:lnTo>
                  <a:lnTo>
                    <a:pt x="128" y="290"/>
                  </a:lnTo>
                  <a:lnTo>
                    <a:pt x="125" y="288"/>
                  </a:lnTo>
                  <a:lnTo>
                    <a:pt x="123" y="288"/>
                  </a:lnTo>
                  <a:lnTo>
                    <a:pt x="116" y="285"/>
                  </a:lnTo>
                  <a:lnTo>
                    <a:pt x="116" y="283"/>
                  </a:lnTo>
                  <a:lnTo>
                    <a:pt x="118" y="283"/>
                  </a:lnTo>
                  <a:lnTo>
                    <a:pt x="121" y="280"/>
                  </a:lnTo>
                  <a:lnTo>
                    <a:pt x="125" y="278"/>
                  </a:lnTo>
                  <a:lnTo>
                    <a:pt x="130" y="273"/>
                  </a:lnTo>
                  <a:lnTo>
                    <a:pt x="135" y="269"/>
                  </a:lnTo>
                  <a:lnTo>
                    <a:pt x="139" y="264"/>
                  </a:lnTo>
                  <a:lnTo>
                    <a:pt x="139" y="262"/>
                  </a:lnTo>
                  <a:lnTo>
                    <a:pt x="135" y="255"/>
                  </a:lnTo>
                  <a:lnTo>
                    <a:pt x="135" y="252"/>
                  </a:lnTo>
                  <a:lnTo>
                    <a:pt x="135" y="250"/>
                  </a:lnTo>
                  <a:lnTo>
                    <a:pt x="142" y="250"/>
                  </a:lnTo>
                  <a:lnTo>
                    <a:pt x="144" y="250"/>
                  </a:lnTo>
                  <a:lnTo>
                    <a:pt x="151" y="255"/>
                  </a:lnTo>
                  <a:lnTo>
                    <a:pt x="154" y="257"/>
                  </a:lnTo>
                  <a:lnTo>
                    <a:pt x="161" y="262"/>
                  </a:lnTo>
                  <a:lnTo>
                    <a:pt x="170" y="266"/>
                  </a:lnTo>
                  <a:lnTo>
                    <a:pt x="179" y="273"/>
                  </a:lnTo>
                  <a:lnTo>
                    <a:pt x="184" y="273"/>
                  </a:lnTo>
                  <a:lnTo>
                    <a:pt x="196" y="283"/>
                  </a:lnTo>
                  <a:lnTo>
                    <a:pt x="196" y="280"/>
                  </a:lnTo>
                  <a:lnTo>
                    <a:pt x="198" y="276"/>
                  </a:lnTo>
                  <a:lnTo>
                    <a:pt x="198" y="269"/>
                  </a:lnTo>
                  <a:lnTo>
                    <a:pt x="201" y="264"/>
                  </a:lnTo>
                  <a:lnTo>
                    <a:pt x="203" y="262"/>
                  </a:lnTo>
                  <a:lnTo>
                    <a:pt x="205" y="250"/>
                  </a:lnTo>
                  <a:lnTo>
                    <a:pt x="205" y="248"/>
                  </a:lnTo>
                  <a:lnTo>
                    <a:pt x="205" y="245"/>
                  </a:lnTo>
                  <a:lnTo>
                    <a:pt x="208" y="240"/>
                  </a:lnTo>
                  <a:lnTo>
                    <a:pt x="212" y="226"/>
                  </a:lnTo>
                  <a:lnTo>
                    <a:pt x="212" y="219"/>
                  </a:lnTo>
                  <a:lnTo>
                    <a:pt x="217" y="203"/>
                  </a:lnTo>
                  <a:lnTo>
                    <a:pt x="220" y="196"/>
                  </a:lnTo>
                  <a:lnTo>
                    <a:pt x="224" y="177"/>
                  </a:lnTo>
                  <a:lnTo>
                    <a:pt x="227" y="167"/>
                  </a:lnTo>
                  <a:lnTo>
                    <a:pt x="229" y="160"/>
                  </a:lnTo>
                  <a:lnTo>
                    <a:pt x="231" y="160"/>
                  </a:lnTo>
                  <a:lnTo>
                    <a:pt x="236" y="163"/>
                  </a:lnTo>
                  <a:lnTo>
                    <a:pt x="238" y="163"/>
                  </a:lnTo>
                  <a:lnTo>
                    <a:pt x="238" y="158"/>
                  </a:lnTo>
                  <a:lnTo>
                    <a:pt x="241" y="149"/>
                  </a:lnTo>
                  <a:lnTo>
                    <a:pt x="243" y="146"/>
                  </a:lnTo>
                  <a:lnTo>
                    <a:pt x="243" y="144"/>
                  </a:lnTo>
                  <a:lnTo>
                    <a:pt x="243" y="142"/>
                  </a:lnTo>
                  <a:lnTo>
                    <a:pt x="241" y="142"/>
                  </a:lnTo>
                  <a:lnTo>
                    <a:pt x="241" y="139"/>
                  </a:lnTo>
                  <a:lnTo>
                    <a:pt x="222" y="132"/>
                  </a:lnTo>
                  <a:lnTo>
                    <a:pt x="224" y="125"/>
                  </a:lnTo>
                  <a:lnTo>
                    <a:pt x="229" y="111"/>
                  </a:lnTo>
                  <a:lnTo>
                    <a:pt x="229" y="109"/>
                  </a:lnTo>
                  <a:lnTo>
                    <a:pt x="227" y="109"/>
                  </a:lnTo>
                  <a:lnTo>
                    <a:pt x="224" y="109"/>
                  </a:lnTo>
                  <a:lnTo>
                    <a:pt x="222" y="109"/>
                  </a:lnTo>
                  <a:lnTo>
                    <a:pt x="217" y="109"/>
                  </a:lnTo>
                  <a:lnTo>
                    <a:pt x="205" y="109"/>
                  </a:lnTo>
                  <a:lnTo>
                    <a:pt x="194" y="109"/>
                  </a:lnTo>
                  <a:lnTo>
                    <a:pt x="191" y="109"/>
                  </a:lnTo>
                  <a:lnTo>
                    <a:pt x="191" y="106"/>
                  </a:lnTo>
                  <a:lnTo>
                    <a:pt x="191" y="104"/>
                  </a:lnTo>
                  <a:lnTo>
                    <a:pt x="194" y="101"/>
                  </a:lnTo>
                  <a:lnTo>
                    <a:pt x="194" y="99"/>
                  </a:lnTo>
                  <a:lnTo>
                    <a:pt x="191" y="99"/>
                  </a:lnTo>
                  <a:lnTo>
                    <a:pt x="189" y="99"/>
                  </a:lnTo>
                  <a:lnTo>
                    <a:pt x="189" y="97"/>
                  </a:lnTo>
                  <a:lnTo>
                    <a:pt x="187" y="97"/>
                  </a:lnTo>
                  <a:lnTo>
                    <a:pt x="184" y="92"/>
                  </a:lnTo>
                  <a:lnTo>
                    <a:pt x="182" y="87"/>
                  </a:lnTo>
                  <a:lnTo>
                    <a:pt x="182" y="85"/>
                  </a:lnTo>
                  <a:lnTo>
                    <a:pt x="179" y="83"/>
                  </a:lnTo>
                  <a:lnTo>
                    <a:pt x="177" y="83"/>
                  </a:lnTo>
                  <a:lnTo>
                    <a:pt x="177" y="80"/>
                  </a:lnTo>
                  <a:lnTo>
                    <a:pt x="170" y="83"/>
                  </a:lnTo>
                  <a:lnTo>
                    <a:pt x="168" y="83"/>
                  </a:lnTo>
                  <a:lnTo>
                    <a:pt x="168" y="80"/>
                  </a:lnTo>
                  <a:lnTo>
                    <a:pt x="165" y="80"/>
                  </a:lnTo>
                  <a:lnTo>
                    <a:pt x="163" y="78"/>
                  </a:lnTo>
                  <a:lnTo>
                    <a:pt x="161" y="78"/>
                  </a:lnTo>
                  <a:lnTo>
                    <a:pt x="158" y="76"/>
                  </a:lnTo>
                  <a:lnTo>
                    <a:pt x="161" y="71"/>
                  </a:lnTo>
                  <a:lnTo>
                    <a:pt x="161" y="61"/>
                  </a:lnTo>
                  <a:lnTo>
                    <a:pt x="161" y="59"/>
                  </a:lnTo>
                  <a:lnTo>
                    <a:pt x="161" y="57"/>
                  </a:lnTo>
                  <a:lnTo>
                    <a:pt x="163" y="54"/>
                  </a:lnTo>
                  <a:lnTo>
                    <a:pt x="163" y="52"/>
                  </a:lnTo>
                  <a:lnTo>
                    <a:pt x="161" y="52"/>
                  </a:lnTo>
                  <a:lnTo>
                    <a:pt x="158" y="50"/>
                  </a:lnTo>
                  <a:lnTo>
                    <a:pt x="156" y="50"/>
                  </a:lnTo>
                  <a:lnTo>
                    <a:pt x="154" y="47"/>
                  </a:lnTo>
                  <a:lnTo>
                    <a:pt x="156" y="45"/>
                  </a:lnTo>
                  <a:lnTo>
                    <a:pt x="161" y="43"/>
                  </a:lnTo>
                  <a:lnTo>
                    <a:pt x="168" y="40"/>
                  </a:lnTo>
                  <a:lnTo>
                    <a:pt x="170" y="40"/>
                  </a:lnTo>
                  <a:lnTo>
                    <a:pt x="170" y="38"/>
                  </a:lnTo>
                  <a:lnTo>
                    <a:pt x="170" y="36"/>
                  </a:lnTo>
                  <a:lnTo>
                    <a:pt x="170" y="33"/>
                  </a:lnTo>
                  <a:lnTo>
                    <a:pt x="175" y="28"/>
                  </a:lnTo>
                  <a:lnTo>
                    <a:pt x="177" y="26"/>
                  </a:lnTo>
                  <a:lnTo>
                    <a:pt x="182" y="24"/>
                  </a:lnTo>
                  <a:lnTo>
                    <a:pt x="179" y="21"/>
                  </a:lnTo>
                  <a:lnTo>
                    <a:pt x="177" y="17"/>
                  </a:lnTo>
                  <a:lnTo>
                    <a:pt x="177" y="14"/>
                  </a:lnTo>
                  <a:lnTo>
                    <a:pt x="175" y="12"/>
                  </a:lnTo>
                  <a:lnTo>
                    <a:pt x="175" y="7"/>
                  </a:lnTo>
                  <a:lnTo>
                    <a:pt x="179" y="3"/>
                  </a:lnTo>
                  <a:lnTo>
                    <a:pt x="179" y="0"/>
                  </a:lnTo>
                  <a:lnTo>
                    <a:pt x="220" y="0"/>
                  </a:lnTo>
                  <a:lnTo>
                    <a:pt x="865" y="0"/>
                  </a:lnTo>
                  <a:lnTo>
                    <a:pt x="867" y="0"/>
                  </a:lnTo>
                </a:path>
              </a:pathLst>
            </a:custGeom>
            <a:noFill/>
            <a:ln w="7938">
              <a:solidFill>
                <a:schemeClr val="bg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GT"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Freeform 17">
              <a:extLst>
                <a:ext uri="{FF2B5EF4-FFF2-40B4-BE49-F238E27FC236}">
                  <a16:creationId xmlns:a16="http://schemas.microsoft.com/office/drawing/2014/main" id="{5EC95058-A8DC-4744-8888-56231BBCEB1B}"/>
                </a:ext>
              </a:extLst>
            </p:cNvPr>
            <p:cNvSpPr>
              <a:spLocks/>
            </p:cNvSpPr>
            <p:nvPr/>
          </p:nvSpPr>
          <p:spPr bwMode="auto">
            <a:xfrm>
              <a:off x="4291987" y="4860895"/>
              <a:ext cx="1065719" cy="668616"/>
            </a:xfrm>
            <a:custGeom>
              <a:avLst/>
              <a:gdLst>
                <a:gd name="T0" fmla="*/ 942 w 975"/>
                <a:gd name="T1" fmla="*/ 57 h 589"/>
                <a:gd name="T2" fmla="*/ 968 w 975"/>
                <a:gd name="T3" fmla="*/ 71 h 589"/>
                <a:gd name="T4" fmla="*/ 958 w 975"/>
                <a:gd name="T5" fmla="*/ 142 h 589"/>
                <a:gd name="T6" fmla="*/ 946 w 975"/>
                <a:gd name="T7" fmla="*/ 189 h 589"/>
                <a:gd name="T8" fmla="*/ 963 w 975"/>
                <a:gd name="T9" fmla="*/ 255 h 589"/>
                <a:gd name="T10" fmla="*/ 963 w 975"/>
                <a:gd name="T11" fmla="*/ 281 h 589"/>
                <a:gd name="T12" fmla="*/ 961 w 975"/>
                <a:gd name="T13" fmla="*/ 316 h 589"/>
                <a:gd name="T14" fmla="*/ 942 w 975"/>
                <a:gd name="T15" fmla="*/ 337 h 589"/>
                <a:gd name="T16" fmla="*/ 923 w 975"/>
                <a:gd name="T17" fmla="*/ 358 h 589"/>
                <a:gd name="T18" fmla="*/ 923 w 975"/>
                <a:gd name="T19" fmla="*/ 389 h 589"/>
                <a:gd name="T20" fmla="*/ 928 w 975"/>
                <a:gd name="T21" fmla="*/ 443 h 589"/>
                <a:gd name="T22" fmla="*/ 932 w 975"/>
                <a:gd name="T23" fmla="*/ 575 h 589"/>
                <a:gd name="T24" fmla="*/ 831 w 975"/>
                <a:gd name="T25" fmla="*/ 573 h 589"/>
                <a:gd name="T26" fmla="*/ 775 w 975"/>
                <a:gd name="T27" fmla="*/ 580 h 589"/>
                <a:gd name="T28" fmla="*/ 775 w 975"/>
                <a:gd name="T29" fmla="*/ 582 h 589"/>
                <a:gd name="T30" fmla="*/ 650 w 975"/>
                <a:gd name="T31" fmla="*/ 589 h 589"/>
                <a:gd name="T32" fmla="*/ 534 w 975"/>
                <a:gd name="T33" fmla="*/ 587 h 589"/>
                <a:gd name="T34" fmla="*/ 400 w 975"/>
                <a:gd name="T35" fmla="*/ 577 h 589"/>
                <a:gd name="T36" fmla="*/ 271 w 975"/>
                <a:gd name="T37" fmla="*/ 554 h 589"/>
                <a:gd name="T38" fmla="*/ 214 w 975"/>
                <a:gd name="T39" fmla="*/ 537 h 589"/>
                <a:gd name="T40" fmla="*/ 134 w 975"/>
                <a:gd name="T41" fmla="*/ 504 h 589"/>
                <a:gd name="T42" fmla="*/ 101 w 975"/>
                <a:gd name="T43" fmla="*/ 488 h 589"/>
                <a:gd name="T44" fmla="*/ 70 w 975"/>
                <a:gd name="T45" fmla="*/ 476 h 589"/>
                <a:gd name="T46" fmla="*/ 30 w 975"/>
                <a:gd name="T47" fmla="*/ 460 h 589"/>
                <a:gd name="T48" fmla="*/ 2 w 975"/>
                <a:gd name="T49" fmla="*/ 448 h 589"/>
                <a:gd name="T50" fmla="*/ 9 w 975"/>
                <a:gd name="T51" fmla="*/ 422 h 589"/>
                <a:gd name="T52" fmla="*/ 30 w 975"/>
                <a:gd name="T53" fmla="*/ 391 h 589"/>
                <a:gd name="T54" fmla="*/ 51 w 975"/>
                <a:gd name="T55" fmla="*/ 344 h 589"/>
                <a:gd name="T56" fmla="*/ 84 w 975"/>
                <a:gd name="T57" fmla="*/ 302 h 589"/>
                <a:gd name="T58" fmla="*/ 94 w 975"/>
                <a:gd name="T59" fmla="*/ 274 h 589"/>
                <a:gd name="T60" fmla="*/ 89 w 975"/>
                <a:gd name="T61" fmla="*/ 238 h 589"/>
                <a:gd name="T62" fmla="*/ 80 w 975"/>
                <a:gd name="T63" fmla="*/ 215 h 589"/>
                <a:gd name="T64" fmla="*/ 77 w 975"/>
                <a:gd name="T65" fmla="*/ 191 h 589"/>
                <a:gd name="T66" fmla="*/ 94 w 975"/>
                <a:gd name="T67" fmla="*/ 168 h 589"/>
                <a:gd name="T68" fmla="*/ 120 w 975"/>
                <a:gd name="T69" fmla="*/ 203 h 589"/>
                <a:gd name="T70" fmla="*/ 174 w 975"/>
                <a:gd name="T71" fmla="*/ 153 h 589"/>
                <a:gd name="T72" fmla="*/ 226 w 975"/>
                <a:gd name="T73" fmla="*/ 161 h 589"/>
                <a:gd name="T74" fmla="*/ 263 w 975"/>
                <a:gd name="T75" fmla="*/ 144 h 589"/>
                <a:gd name="T76" fmla="*/ 348 w 975"/>
                <a:gd name="T77" fmla="*/ 193 h 589"/>
                <a:gd name="T78" fmla="*/ 405 w 975"/>
                <a:gd name="T79" fmla="*/ 182 h 589"/>
                <a:gd name="T80" fmla="*/ 412 w 975"/>
                <a:gd name="T81" fmla="*/ 165 h 589"/>
                <a:gd name="T82" fmla="*/ 421 w 975"/>
                <a:gd name="T83" fmla="*/ 142 h 589"/>
                <a:gd name="T84" fmla="*/ 417 w 975"/>
                <a:gd name="T85" fmla="*/ 116 h 589"/>
                <a:gd name="T86" fmla="*/ 424 w 975"/>
                <a:gd name="T87" fmla="*/ 95 h 589"/>
                <a:gd name="T88" fmla="*/ 440 w 975"/>
                <a:gd name="T89" fmla="*/ 73 h 589"/>
                <a:gd name="T90" fmla="*/ 464 w 975"/>
                <a:gd name="T91" fmla="*/ 73 h 589"/>
                <a:gd name="T92" fmla="*/ 515 w 975"/>
                <a:gd name="T93" fmla="*/ 52 h 589"/>
                <a:gd name="T94" fmla="*/ 541 w 975"/>
                <a:gd name="T95" fmla="*/ 50 h 589"/>
                <a:gd name="T96" fmla="*/ 560 w 975"/>
                <a:gd name="T97" fmla="*/ 64 h 589"/>
                <a:gd name="T98" fmla="*/ 586 w 975"/>
                <a:gd name="T99" fmla="*/ 90 h 589"/>
                <a:gd name="T100" fmla="*/ 598 w 975"/>
                <a:gd name="T101" fmla="*/ 47 h 589"/>
                <a:gd name="T102" fmla="*/ 626 w 975"/>
                <a:gd name="T103" fmla="*/ 36 h 589"/>
                <a:gd name="T104" fmla="*/ 669 w 975"/>
                <a:gd name="T105" fmla="*/ 12 h 589"/>
                <a:gd name="T106" fmla="*/ 718 w 975"/>
                <a:gd name="T107" fmla="*/ 45 h 589"/>
                <a:gd name="T108" fmla="*/ 737 w 975"/>
                <a:gd name="T109" fmla="*/ 66 h 589"/>
                <a:gd name="T110" fmla="*/ 751 w 975"/>
                <a:gd name="T111" fmla="*/ 47 h 589"/>
                <a:gd name="T112" fmla="*/ 810 w 975"/>
                <a:gd name="T113" fmla="*/ 22 h 589"/>
                <a:gd name="T114" fmla="*/ 881 w 975"/>
                <a:gd name="T115" fmla="*/ 52 h 589"/>
                <a:gd name="T116" fmla="*/ 892 w 975"/>
                <a:gd name="T117" fmla="*/ 5 h 589"/>
                <a:gd name="T118" fmla="*/ 909 w 975"/>
                <a:gd name="T119" fmla="*/ 36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75" h="589">
                  <a:moveTo>
                    <a:pt x="909" y="36"/>
                  </a:moveTo>
                  <a:lnTo>
                    <a:pt x="911" y="36"/>
                  </a:lnTo>
                  <a:lnTo>
                    <a:pt x="914" y="38"/>
                  </a:lnTo>
                  <a:lnTo>
                    <a:pt x="916" y="38"/>
                  </a:lnTo>
                  <a:lnTo>
                    <a:pt x="918" y="38"/>
                  </a:lnTo>
                  <a:lnTo>
                    <a:pt x="918" y="36"/>
                  </a:lnTo>
                  <a:lnTo>
                    <a:pt x="921" y="36"/>
                  </a:lnTo>
                  <a:lnTo>
                    <a:pt x="921" y="38"/>
                  </a:lnTo>
                  <a:lnTo>
                    <a:pt x="923" y="38"/>
                  </a:lnTo>
                  <a:lnTo>
                    <a:pt x="921" y="40"/>
                  </a:lnTo>
                  <a:lnTo>
                    <a:pt x="923" y="50"/>
                  </a:lnTo>
                  <a:lnTo>
                    <a:pt x="923" y="55"/>
                  </a:lnTo>
                  <a:lnTo>
                    <a:pt x="925" y="55"/>
                  </a:lnTo>
                  <a:lnTo>
                    <a:pt x="930" y="55"/>
                  </a:lnTo>
                  <a:lnTo>
                    <a:pt x="937" y="55"/>
                  </a:lnTo>
                  <a:lnTo>
                    <a:pt x="942" y="57"/>
                  </a:lnTo>
                  <a:lnTo>
                    <a:pt x="946" y="55"/>
                  </a:lnTo>
                  <a:lnTo>
                    <a:pt x="949" y="52"/>
                  </a:lnTo>
                  <a:lnTo>
                    <a:pt x="956" y="55"/>
                  </a:lnTo>
                  <a:lnTo>
                    <a:pt x="961" y="57"/>
                  </a:lnTo>
                  <a:lnTo>
                    <a:pt x="961" y="59"/>
                  </a:lnTo>
                  <a:lnTo>
                    <a:pt x="963" y="59"/>
                  </a:lnTo>
                  <a:lnTo>
                    <a:pt x="965" y="62"/>
                  </a:lnTo>
                  <a:lnTo>
                    <a:pt x="965" y="64"/>
                  </a:lnTo>
                  <a:lnTo>
                    <a:pt x="965" y="66"/>
                  </a:lnTo>
                  <a:lnTo>
                    <a:pt x="963" y="66"/>
                  </a:lnTo>
                  <a:lnTo>
                    <a:pt x="961" y="66"/>
                  </a:lnTo>
                  <a:lnTo>
                    <a:pt x="963" y="66"/>
                  </a:lnTo>
                  <a:lnTo>
                    <a:pt x="963" y="69"/>
                  </a:lnTo>
                  <a:lnTo>
                    <a:pt x="965" y="69"/>
                  </a:lnTo>
                  <a:lnTo>
                    <a:pt x="968" y="69"/>
                  </a:lnTo>
                  <a:lnTo>
                    <a:pt x="968" y="71"/>
                  </a:lnTo>
                  <a:lnTo>
                    <a:pt x="965" y="73"/>
                  </a:lnTo>
                  <a:lnTo>
                    <a:pt x="965" y="76"/>
                  </a:lnTo>
                  <a:lnTo>
                    <a:pt x="968" y="76"/>
                  </a:lnTo>
                  <a:lnTo>
                    <a:pt x="970" y="76"/>
                  </a:lnTo>
                  <a:lnTo>
                    <a:pt x="970" y="78"/>
                  </a:lnTo>
                  <a:lnTo>
                    <a:pt x="972" y="90"/>
                  </a:lnTo>
                  <a:lnTo>
                    <a:pt x="975" y="99"/>
                  </a:lnTo>
                  <a:lnTo>
                    <a:pt x="975" y="111"/>
                  </a:lnTo>
                  <a:lnTo>
                    <a:pt x="972" y="116"/>
                  </a:lnTo>
                  <a:lnTo>
                    <a:pt x="968" y="130"/>
                  </a:lnTo>
                  <a:lnTo>
                    <a:pt x="968" y="132"/>
                  </a:lnTo>
                  <a:lnTo>
                    <a:pt x="965" y="135"/>
                  </a:lnTo>
                  <a:lnTo>
                    <a:pt x="963" y="137"/>
                  </a:lnTo>
                  <a:lnTo>
                    <a:pt x="961" y="139"/>
                  </a:lnTo>
                  <a:lnTo>
                    <a:pt x="958" y="139"/>
                  </a:lnTo>
                  <a:lnTo>
                    <a:pt x="958" y="142"/>
                  </a:lnTo>
                  <a:lnTo>
                    <a:pt x="956" y="142"/>
                  </a:lnTo>
                  <a:lnTo>
                    <a:pt x="956" y="144"/>
                  </a:lnTo>
                  <a:lnTo>
                    <a:pt x="956" y="149"/>
                  </a:lnTo>
                  <a:lnTo>
                    <a:pt x="954" y="151"/>
                  </a:lnTo>
                  <a:lnTo>
                    <a:pt x="954" y="153"/>
                  </a:lnTo>
                  <a:lnTo>
                    <a:pt x="951" y="153"/>
                  </a:lnTo>
                  <a:lnTo>
                    <a:pt x="951" y="156"/>
                  </a:lnTo>
                  <a:lnTo>
                    <a:pt x="951" y="158"/>
                  </a:lnTo>
                  <a:lnTo>
                    <a:pt x="951" y="163"/>
                  </a:lnTo>
                  <a:lnTo>
                    <a:pt x="951" y="165"/>
                  </a:lnTo>
                  <a:lnTo>
                    <a:pt x="951" y="170"/>
                  </a:lnTo>
                  <a:lnTo>
                    <a:pt x="951" y="175"/>
                  </a:lnTo>
                  <a:lnTo>
                    <a:pt x="949" y="179"/>
                  </a:lnTo>
                  <a:lnTo>
                    <a:pt x="949" y="182"/>
                  </a:lnTo>
                  <a:lnTo>
                    <a:pt x="946" y="186"/>
                  </a:lnTo>
                  <a:lnTo>
                    <a:pt x="946" y="189"/>
                  </a:lnTo>
                  <a:lnTo>
                    <a:pt x="946" y="193"/>
                  </a:lnTo>
                  <a:lnTo>
                    <a:pt x="946" y="198"/>
                  </a:lnTo>
                  <a:lnTo>
                    <a:pt x="956" y="222"/>
                  </a:lnTo>
                  <a:lnTo>
                    <a:pt x="958" y="222"/>
                  </a:lnTo>
                  <a:lnTo>
                    <a:pt x="961" y="224"/>
                  </a:lnTo>
                  <a:lnTo>
                    <a:pt x="963" y="226"/>
                  </a:lnTo>
                  <a:lnTo>
                    <a:pt x="968" y="229"/>
                  </a:lnTo>
                  <a:lnTo>
                    <a:pt x="970" y="229"/>
                  </a:lnTo>
                  <a:lnTo>
                    <a:pt x="970" y="231"/>
                  </a:lnTo>
                  <a:lnTo>
                    <a:pt x="970" y="234"/>
                  </a:lnTo>
                  <a:lnTo>
                    <a:pt x="968" y="236"/>
                  </a:lnTo>
                  <a:lnTo>
                    <a:pt x="965" y="243"/>
                  </a:lnTo>
                  <a:lnTo>
                    <a:pt x="965" y="245"/>
                  </a:lnTo>
                  <a:lnTo>
                    <a:pt x="963" y="250"/>
                  </a:lnTo>
                  <a:lnTo>
                    <a:pt x="963" y="252"/>
                  </a:lnTo>
                  <a:lnTo>
                    <a:pt x="963" y="255"/>
                  </a:lnTo>
                  <a:lnTo>
                    <a:pt x="970" y="257"/>
                  </a:lnTo>
                  <a:lnTo>
                    <a:pt x="972" y="257"/>
                  </a:lnTo>
                  <a:lnTo>
                    <a:pt x="975" y="259"/>
                  </a:lnTo>
                  <a:lnTo>
                    <a:pt x="975" y="262"/>
                  </a:lnTo>
                  <a:lnTo>
                    <a:pt x="972" y="262"/>
                  </a:lnTo>
                  <a:lnTo>
                    <a:pt x="972" y="264"/>
                  </a:lnTo>
                  <a:lnTo>
                    <a:pt x="972" y="267"/>
                  </a:lnTo>
                  <a:lnTo>
                    <a:pt x="970" y="267"/>
                  </a:lnTo>
                  <a:lnTo>
                    <a:pt x="970" y="269"/>
                  </a:lnTo>
                  <a:lnTo>
                    <a:pt x="970" y="271"/>
                  </a:lnTo>
                  <a:lnTo>
                    <a:pt x="970" y="274"/>
                  </a:lnTo>
                  <a:lnTo>
                    <a:pt x="968" y="276"/>
                  </a:lnTo>
                  <a:lnTo>
                    <a:pt x="968" y="278"/>
                  </a:lnTo>
                  <a:lnTo>
                    <a:pt x="968" y="281"/>
                  </a:lnTo>
                  <a:lnTo>
                    <a:pt x="965" y="281"/>
                  </a:lnTo>
                  <a:lnTo>
                    <a:pt x="963" y="281"/>
                  </a:lnTo>
                  <a:lnTo>
                    <a:pt x="963" y="283"/>
                  </a:lnTo>
                  <a:lnTo>
                    <a:pt x="963" y="285"/>
                  </a:lnTo>
                  <a:lnTo>
                    <a:pt x="963" y="288"/>
                  </a:lnTo>
                  <a:lnTo>
                    <a:pt x="963" y="290"/>
                  </a:lnTo>
                  <a:lnTo>
                    <a:pt x="965" y="292"/>
                  </a:lnTo>
                  <a:lnTo>
                    <a:pt x="965" y="295"/>
                  </a:lnTo>
                  <a:lnTo>
                    <a:pt x="965" y="297"/>
                  </a:lnTo>
                  <a:lnTo>
                    <a:pt x="965" y="299"/>
                  </a:lnTo>
                  <a:lnTo>
                    <a:pt x="968" y="299"/>
                  </a:lnTo>
                  <a:lnTo>
                    <a:pt x="968" y="302"/>
                  </a:lnTo>
                  <a:lnTo>
                    <a:pt x="965" y="304"/>
                  </a:lnTo>
                  <a:lnTo>
                    <a:pt x="963" y="307"/>
                  </a:lnTo>
                  <a:lnTo>
                    <a:pt x="963" y="309"/>
                  </a:lnTo>
                  <a:lnTo>
                    <a:pt x="963" y="311"/>
                  </a:lnTo>
                  <a:lnTo>
                    <a:pt x="961" y="314"/>
                  </a:lnTo>
                  <a:lnTo>
                    <a:pt x="961" y="316"/>
                  </a:lnTo>
                  <a:lnTo>
                    <a:pt x="961" y="318"/>
                  </a:lnTo>
                  <a:lnTo>
                    <a:pt x="958" y="321"/>
                  </a:lnTo>
                  <a:lnTo>
                    <a:pt x="956" y="321"/>
                  </a:lnTo>
                  <a:lnTo>
                    <a:pt x="956" y="323"/>
                  </a:lnTo>
                  <a:lnTo>
                    <a:pt x="954" y="323"/>
                  </a:lnTo>
                  <a:lnTo>
                    <a:pt x="954" y="325"/>
                  </a:lnTo>
                  <a:lnTo>
                    <a:pt x="954" y="328"/>
                  </a:lnTo>
                  <a:lnTo>
                    <a:pt x="951" y="328"/>
                  </a:lnTo>
                  <a:lnTo>
                    <a:pt x="951" y="330"/>
                  </a:lnTo>
                  <a:lnTo>
                    <a:pt x="949" y="330"/>
                  </a:lnTo>
                  <a:lnTo>
                    <a:pt x="946" y="330"/>
                  </a:lnTo>
                  <a:lnTo>
                    <a:pt x="946" y="332"/>
                  </a:lnTo>
                  <a:lnTo>
                    <a:pt x="946" y="335"/>
                  </a:lnTo>
                  <a:lnTo>
                    <a:pt x="944" y="335"/>
                  </a:lnTo>
                  <a:lnTo>
                    <a:pt x="944" y="337"/>
                  </a:lnTo>
                  <a:lnTo>
                    <a:pt x="942" y="337"/>
                  </a:lnTo>
                  <a:lnTo>
                    <a:pt x="939" y="340"/>
                  </a:lnTo>
                  <a:lnTo>
                    <a:pt x="937" y="340"/>
                  </a:lnTo>
                  <a:lnTo>
                    <a:pt x="937" y="342"/>
                  </a:lnTo>
                  <a:lnTo>
                    <a:pt x="935" y="344"/>
                  </a:lnTo>
                  <a:lnTo>
                    <a:pt x="932" y="344"/>
                  </a:lnTo>
                  <a:lnTo>
                    <a:pt x="932" y="347"/>
                  </a:lnTo>
                  <a:lnTo>
                    <a:pt x="930" y="349"/>
                  </a:lnTo>
                  <a:lnTo>
                    <a:pt x="928" y="349"/>
                  </a:lnTo>
                  <a:lnTo>
                    <a:pt x="928" y="351"/>
                  </a:lnTo>
                  <a:lnTo>
                    <a:pt x="925" y="351"/>
                  </a:lnTo>
                  <a:lnTo>
                    <a:pt x="925" y="354"/>
                  </a:lnTo>
                  <a:lnTo>
                    <a:pt x="923" y="354"/>
                  </a:lnTo>
                  <a:lnTo>
                    <a:pt x="923" y="356"/>
                  </a:lnTo>
                  <a:lnTo>
                    <a:pt x="921" y="356"/>
                  </a:lnTo>
                  <a:lnTo>
                    <a:pt x="921" y="358"/>
                  </a:lnTo>
                  <a:lnTo>
                    <a:pt x="923" y="358"/>
                  </a:lnTo>
                  <a:lnTo>
                    <a:pt x="923" y="361"/>
                  </a:lnTo>
                  <a:lnTo>
                    <a:pt x="923" y="363"/>
                  </a:lnTo>
                  <a:lnTo>
                    <a:pt x="921" y="365"/>
                  </a:lnTo>
                  <a:lnTo>
                    <a:pt x="921" y="368"/>
                  </a:lnTo>
                  <a:lnTo>
                    <a:pt x="923" y="368"/>
                  </a:lnTo>
                  <a:lnTo>
                    <a:pt x="923" y="370"/>
                  </a:lnTo>
                  <a:lnTo>
                    <a:pt x="925" y="373"/>
                  </a:lnTo>
                  <a:lnTo>
                    <a:pt x="923" y="375"/>
                  </a:lnTo>
                  <a:lnTo>
                    <a:pt x="923" y="377"/>
                  </a:lnTo>
                  <a:lnTo>
                    <a:pt x="925" y="377"/>
                  </a:lnTo>
                  <a:lnTo>
                    <a:pt x="925" y="380"/>
                  </a:lnTo>
                  <a:lnTo>
                    <a:pt x="928" y="380"/>
                  </a:lnTo>
                  <a:lnTo>
                    <a:pt x="928" y="382"/>
                  </a:lnTo>
                  <a:lnTo>
                    <a:pt x="925" y="384"/>
                  </a:lnTo>
                  <a:lnTo>
                    <a:pt x="923" y="387"/>
                  </a:lnTo>
                  <a:lnTo>
                    <a:pt x="923" y="389"/>
                  </a:lnTo>
                  <a:lnTo>
                    <a:pt x="921" y="389"/>
                  </a:lnTo>
                  <a:lnTo>
                    <a:pt x="921" y="391"/>
                  </a:lnTo>
                  <a:lnTo>
                    <a:pt x="918" y="394"/>
                  </a:lnTo>
                  <a:lnTo>
                    <a:pt x="916" y="394"/>
                  </a:lnTo>
                  <a:lnTo>
                    <a:pt x="916" y="396"/>
                  </a:lnTo>
                  <a:lnTo>
                    <a:pt x="914" y="396"/>
                  </a:lnTo>
                  <a:lnTo>
                    <a:pt x="918" y="408"/>
                  </a:lnTo>
                  <a:lnTo>
                    <a:pt x="918" y="410"/>
                  </a:lnTo>
                  <a:lnTo>
                    <a:pt x="925" y="417"/>
                  </a:lnTo>
                  <a:lnTo>
                    <a:pt x="928" y="422"/>
                  </a:lnTo>
                  <a:lnTo>
                    <a:pt x="928" y="424"/>
                  </a:lnTo>
                  <a:lnTo>
                    <a:pt x="930" y="429"/>
                  </a:lnTo>
                  <a:lnTo>
                    <a:pt x="930" y="431"/>
                  </a:lnTo>
                  <a:lnTo>
                    <a:pt x="930" y="434"/>
                  </a:lnTo>
                  <a:lnTo>
                    <a:pt x="930" y="436"/>
                  </a:lnTo>
                  <a:lnTo>
                    <a:pt x="928" y="443"/>
                  </a:lnTo>
                  <a:lnTo>
                    <a:pt x="925" y="443"/>
                  </a:lnTo>
                  <a:lnTo>
                    <a:pt x="906" y="443"/>
                  </a:lnTo>
                  <a:lnTo>
                    <a:pt x="902" y="443"/>
                  </a:lnTo>
                  <a:lnTo>
                    <a:pt x="902" y="446"/>
                  </a:lnTo>
                  <a:lnTo>
                    <a:pt x="902" y="450"/>
                  </a:lnTo>
                  <a:lnTo>
                    <a:pt x="902" y="455"/>
                  </a:lnTo>
                  <a:lnTo>
                    <a:pt x="904" y="460"/>
                  </a:lnTo>
                  <a:lnTo>
                    <a:pt x="904" y="462"/>
                  </a:lnTo>
                  <a:lnTo>
                    <a:pt x="904" y="467"/>
                  </a:lnTo>
                  <a:lnTo>
                    <a:pt x="923" y="504"/>
                  </a:lnTo>
                  <a:lnTo>
                    <a:pt x="928" y="516"/>
                  </a:lnTo>
                  <a:lnTo>
                    <a:pt x="935" y="559"/>
                  </a:lnTo>
                  <a:lnTo>
                    <a:pt x="935" y="570"/>
                  </a:lnTo>
                  <a:lnTo>
                    <a:pt x="935" y="575"/>
                  </a:lnTo>
                  <a:lnTo>
                    <a:pt x="935" y="577"/>
                  </a:lnTo>
                  <a:lnTo>
                    <a:pt x="932" y="575"/>
                  </a:lnTo>
                  <a:lnTo>
                    <a:pt x="925" y="575"/>
                  </a:lnTo>
                  <a:lnTo>
                    <a:pt x="921" y="575"/>
                  </a:lnTo>
                  <a:lnTo>
                    <a:pt x="909" y="573"/>
                  </a:lnTo>
                  <a:lnTo>
                    <a:pt x="906" y="573"/>
                  </a:lnTo>
                  <a:lnTo>
                    <a:pt x="899" y="573"/>
                  </a:lnTo>
                  <a:lnTo>
                    <a:pt x="895" y="573"/>
                  </a:lnTo>
                  <a:lnTo>
                    <a:pt x="888" y="573"/>
                  </a:lnTo>
                  <a:lnTo>
                    <a:pt x="883" y="573"/>
                  </a:lnTo>
                  <a:lnTo>
                    <a:pt x="878" y="573"/>
                  </a:lnTo>
                  <a:lnTo>
                    <a:pt x="871" y="573"/>
                  </a:lnTo>
                  <a:lnTo>
                    <a:pt x="866" y="573"/>
                  </a:lnTo>
                  <a:lnTo>
                    <a:pt x="862" y="573"/>
                  </a:lnTo>
                  <a:lnTo>
                    <a:pt x="855" y="573"/>
                  </a:lnTo>
                  <a:lnTo>
                    <a:pt x="850" y="573"/>
                  </a:lnTo>
                  <a:lnTo>
                    <a:pt x="843" y="573"/>
                  </a:lnTo>
                  <a:lnTo>
                    <a:pt x="831" y="573"/>
                  </a:lnTo>
                  <a:lnTo>
                    <a:pt x="819" y="575"/>
                  </a:lnTo>
                  <a:lnTo>
                    <a:pt x="817" y="575"/>
                  </a:lnTo>
                  <a:lnTo>
                    <a:pt x="815" y="575"/>
                  </a:lnTo>
                  <a:lnTo>
                    <a:pt x="812" y="575"/>
                  </a:lnTo>
                  <a:lnTo>
                    <a:pt x="810" y="575"/>
                  </a:lnTo>
                  <a:lnTo>
                    <a:pt x="808" y="575"/>
                  </a:lnTo>
                  <a:lnTo>
                    <a:pt x="803" y="575"/>
                  </a:lnTo>
                  <a:lnTo>
                    <a:pt x="798" y="575"/>
                  </a:lnTo>
                  <a:lnTo>
                    <a:pt x="791" y="577"/>
                  </a:lnTo>
                  <a:lnTo>
                    <a:pt x="786" y="577"/>
                  </a:lnTo>
                  <a:lnTo>
                    <a:pt x="784" y="577"/>
                  </a:lnTo>
                  <a:lnTo>
                    <a:pt x="782" y="577"/>
                  </a:lnTo>
                  <a:lnTo>
                    <a:pt x="779" y="577"/>
                  </a:lnTo>
                  <a:lnTo>
                    <a:pt x="779" y="580"/>
                  </a:lnTo>
                  <a:lnTo>
                    <a:pt x="777" y="580"/>
                  </a:lnTo>
                  <a:lnTo>
                    <a:pt x="775" y="580"/>
                  </a:lnTo>
                  <a:lnTo>
                    <a:pt x="772" y="580"/>
                  </a:lnTo>
                  <a:lnTo>
                    <a:pt x="772" y="577"/>
                  </a:lnTo>
                  <a:lnTo>
                    <a:pt x="772" y="575"/>
                  </a:lnTo>
                  <a:lnTo>
                    <a:pt x="775" y="575"/>
                  </a:lnTo>
                  <a:lnTo>
                    <a:pt x="772" y="573"/>
                  </a:lnTo>
                  <a:lnTo>
                    <a:pt x="772" y="570"/>
                  </a:lnTo>
                  <a:lnTo>
                    <a:pt x="770" y="570"/>
                  </a:lnTo>
                  <a:lnTo>
                    <a:pt x="770" y="573"/>
                  </a:lnTo>
                  <a:lnTo>
                    <a:pt x="770" y="575"/>
                  </a:lnTo>
                  <a:lnTo>
                    <a:pt x="760" y="575"/>
                  </a:lnTo>
                  <a:lnTo>
                    <a:pt x="763" y="575"/>
                  </a:lnTo>
                  <a:lnTo>
                    <a:pt x="770" y="575"/>
                  </a:lnTo>
                  <a:lnTo>
                    <a:pt x="770" y="577"/>
                  </a:lnTo>
                  <a:lnTo>
                    <a:pt x="772" y="580"/>
                  </a:lnTo>
                  <a:lnTo>
                    <a:pt x="772" y="582"/>
                  </a:lnTo>
                  <a:lnTo>
                    <a:pt x="775" y="582"/>
                  </a:lnTo>
                  <a:lnTo>
                    <a:pt x="777" y="582"/>
                  </a:lnTo>
                  <a:lnTo>
                    <a:pt x="777" y="585"/>
                  </a:lnTo>
                  <a:lnTo>
                    <a:pt x="775" y="585"/>
                  </a:lnTo>
                  <a:lnTo>
                    <a:pt x="772" y="585"/>
                  </a:lnTo>
                  <a:lnTo>
                    <a:pt x="770" y="585"/>
                  </a:lnTo>
                  <a:lnTo>
                    <a:pt x="770" y="582"/>
                  </a:lnTo>
                  <a:lnTo>
                    <a:pt x="767" y="582"/>
                  </a:lnTo>
                  <a:lnTo>
                    <a:pt x="746" y="582"/>
                  </a:lnTo>
                  <a:lnTo>
                    <a:pt x="718" y="582"/>
                  </a:lnTo>
                  <a:lnTo>
                    <a:pt x="704" y="582"/>
                  </a:lnTo>
                  <a:lnTo>
                    <a:pt x="680" y="585"/>
                  </a:lnTo>
                  <a:lnTo>
                    <a:pt x="671" y="587"/>
                  </a:lnTo>
                  <a:lnTo>
                    <a:pt x="659" y="587"/>
                  </a:lnTo>
                  <a:lnTo>
                    <a:pt x="654" y="587"/>
                  </a:lnTo>
                  <a:lnTo>
                    <a:pt x="652" y="589"/>
                  </a:lnTo>
                  <a:lnTo>
                    <a:pt x="650" y="589"/>
                  </a:lnTo>
                  <a:lnTo>
                    <a:pt x="645" y="589"/>
                  </a:lnTo>
                  <a:lnTo>
                    <a:pt x="640" y="587"/>
                  </a:lnTo>
                  <a:lnTo>
                    <a:pt x="633" y="587"/>
                  </a:lnTo>
                  <a:lnTo>
                    <a:pt x="624" y="587"/>
                  </a:lnTo>
                  <a:lnTo>
                    <a:pt x="617" y="587"/>
                  </a:lnTo>
                  <a:lnTo>
                    <a:pt x="610" y="587"/>
                  </a:lnTo>
                  <a:lnTo>
                    <a:pt x="603" y="585"/>
                  </a:lnTo>
                  <a:lnTo>
                    <a:pt x="593" y="585"/>
                  </a:lnTo>
                  <a:lnTo>
                    <a:pt x="584" y="585"/>
                  </a:lnTo>
                  <a:lnTo>
                    <a:pt x="579" y="585"/>
                  </a:lnTo>
                  <a:lnTo>
                    <a:pt x="565" y="585"/>
                  </a:lnTo>
                  <a:lnTo>
                    <a:pt x="563" y="585"/>
                  </a:lnTo>
                  <a:lnTo>
                    <a:pt x="558" y="587"/>
                  </a:lnTo>
                  <a:lnTo>
                    <a:pt x="551" y="587"/>
                  </a:lnTo>
                  <a:lnTo>
                    <a:pt x="541" y="587"/>
                  </a:lnTo>
                  <a:lnTo>
                    <a:pt x="534" y="587"/>
                  </a:lnTo>
                  <a:lnTo>
                    <a:pt x="527" y="587"/>
                  </a:lnTo>
                  <a:lnTo>
                    <a:pt x="520" y="587"/>
                  </a:lnTo>
                  <a:lnTo>
                    <a:pt x="513" y="587"/>
                  </a:lnTo>
                  <a:lnTo>
                    <a:pt x="506" y="585"/>
                  </a:lnTo>
                  <a:lnTo>
                    <a:pt x="499" y="585"/>
                  </a:lnTo>
                  <a:lnTo>
                    <a:pt x="490" y="585"/>
                  </a:lnTo>
                  <a:lnTo>
                    <a:pt x="473" y="585"/>
                  </a:lnTo>
                  <a:lnTo>
                    <a:pt x="466" y="582"/>
                  </a:lnTo>
                  <a:lnTo>
                    <a:pt x="464" y="582"/>
                  </a:lnTo>
                  <a:lnTo>
                    <a:pt x="461" y="582"/>
                  </a:lnTo>
                  <a:lnTo>
                    <a:pt x="445" y="580"/>
                  </a:lnTo>
                  <a:lnTo>
                    <a:pt x="440" y="580"/>
                  </a:lnTo>
                  <a:lnTo>
                    <a:pt x="433" y="580"/>
                  </a:lnTo>
                  <a:lnTo>
                    <a:pt x="424" y="580"/>
                  </a:lnTo>
                  <a:lnTo>
                    <a:pt x="409" y="577"/>
                  </a:lnTo>
                  <a:lnTo>
                    <a:pt x="400" y="577"/>
                  </a:lnTo>
                  <a:lnTo>
                    <a:pt x="388" y="575"/>
                  </a:lnTo>
                  <a:lnTo>
                    <a:pt x="379" y="575"/>
                  </a:lnTo>
                  <a:lnTo>
                    <a:pt x="367" y="573"/>
                  </a:lnTo>
                  <a:lnTo>
                    <a:pt x="358" y="570"/>
                  </a:lnTo>
                  <a:lnTo>
                    <a:pt x="346" y="570"/>
                  </a:lnTo>
                  <a:lnTo>
                    <a:pt x="336" y="568"/>
                  </a:lnTo>
                  <a:lnTo>
                    <a:pt x="325" y="566"/>
                  </a:lnTo>
                  <a:lnTo>
                    <a:pt x="320" y="566"/>
                  </a:lnTo>
                  <a:lnTo>
                    <a:pt x="315" y="566"/>
                  </a:lnTo>
                  <a:lnTo>
                    <a:pt x="301" y="561"/>
                  </a:lnTo>
                  <a:lnTo>
                    <a:pt x="294" y="561"/>
                  </a:lnTo>
                  <a:lnTo>
                    <a:pt x="287" y="559"/>
                  </a:lnTo>
                  <a:lnTo>
                    <a:pt x="282" y="559"/>
                  </a:lnTo>
                  <a:lnTo>
                    <a:pt x="278" y="556"/>
                  </a:lnTo>
                  <a:lnTo>
                    <a:pt x="273" y="556"/>
                  </a:lnTo>
                  <a:lnTo>
                    <a:pt x="271" y="554"/>
                  </a:lnTo>
                  <a:lnTo>
                    <a:pt x="268" y="554"/>
                  </a:lnTo>
                  <a:lnTo>
                    <a:pt x="266" y="554"/>
                  </a:lnTo>
                  <a:lnTo>
                    <a:pt x="263" y="552"/>
                  </a:lnTo>
                  <a:lnTo>
                    <a:pt x="259" y="552"/>
                  </a:lnTo>
                  <a:lnTo>
                    <a:pt x="254" y="549"/>
                  </a:lnTo>
                  <a:lnTo>
                    <a:pt x="249" y="549"/>
                  </a:lnTo>
                  <a:lnTo>
                    <a:pt x="238" y="547"/>
                  </a:lnTo>
                  <a:lnTo>
                    <a:pt x="235" y="547"/>
                  </a:lnTo>
                  <a:lnTo>
                    <a:pt x="233" y="544"/>
                  </a:lnTo>
                  <a:lnTo>
                    <a:pt x="228" y="542"/>
                  </a:lnTo>
                  <a:lnTo>
                    <a:pt x="226" y="542"/>
                  </a:lnTo>
                  <a:lnTo>
                    <a:pt x="223" y="542"/>
                  </a:lnTo>
                  <a:lnTo>
                    <a:pt x="221" y="540"/>
                  </a:lnTo>
                  <a:lnTo>
                    <a:pt x="219" y="540"/>
                  </a:lnTo>
                  <a:lnTo>
                    <a:pt x="216" y="537"/>
                  </a:lnTo>
                  <a:lnTo>
                    <a:pt x="214" y="537"/>
                  </a:lnTo>
                  <a:lnTo>
                    <a:pt x="209" y="535"/>
                  </a:lnTo>
                  <a:lnTo>
                    <a:pt x="205" y="533"/>
                  </a:lnTo>
                  <a:lnTo>
                    <a:pt x="198" y="530"/>
                  </a:lnTo>
                  <a:lnTo>
                    <a:pt x="193" y="528"/>
                  </a:lnTo>
                  <a:lnTo>
                    <a:pt x="190" y="528"/>
                  </a:lnTo>
                  <a:lnTo>
                    <a:pt x="188" y="526"/>
                  </a:lnTo>
                  <a:lnTo>
                    <a:pt x="186" y="526"/>
                  </a:lnTo>
                  <a:lnTo>
                    <a:pt x="183" y="526"/>
                  </a:lnTo>
                  <a:lnTo>
                    <a:pt x="181" y="523"/>
                  </a:lnTo>
                  <a:lnTo>
                    <a:pt x="179" y="523"/>
                  </a:lnTo>
                  <a:lnTo>
                    <a:pt x="174" y="521"/>
                  </a:lnTo>
                  <a:lnTo>
                    <a:pt x="172" y="521"/>
                  </a:lnTo>
                  <a:lnTo>
                    <a:pt x="162" y="516"/>
                  </a:lnTo>
                  <a:lnTo>
                    <a:pt x="153" y="511"/>
                  </a:lnTo>
                  <a:lnTo>
                    <a:pt x="143" y="509"/>
                  </a:lnTo>
                  <a:lnTo>
                    <a:pt x="134" y="504"/>
                  </a:lnTo>
                  <a:lnTo>
                    <a:pt x="132" y="502"/>
                  </a:lnTo>
                  <a:lnTo>
                    <a:pt x="129" y="502"/>
                  </a:lnTo>
                  <a:lnTo>
                    <a:pt x="127" y="502"/>
                  </a:lnTo>
                  <a:lnTo>
                    <a:pt x="127" y="500"/>
                  </a:lnTo>
                  <a:lnTo>
                    <a:pt x="124" y="500"/>
                  </a:lnTo>
                  <a:lnTo>
                    <a:pt x="122" y="500"/>
                  </a:lnTo>
                  <a:lnTo>
                    <a:pt x="120" y="497"/>
                  </a:lnTo>
                  <a:lnTo>
                    <a:pt x="115" y="495"/>
                  </a:lnTo>
                  <a:lnTo>
                    <a:pt x="113" y="495"/>
                  </a:lnTo>
                  <a:lnTo>
                    <a:pt x="113" y="493"/>
                  </a:lnTo>
                  <a:lnTo>
                    <a:pt x="110" y="493"/>
                  </a:lnTo>
                  <a:lnTo>
                    <a:pt x="108" y="493"/>
                  </a:lnTo>
                  <a:lnTo>
                    <a:pt x="106" y="490"/>
                  </a:lnTo>
                  <a:lnTo>
                    <a:pt x="103" y="490"/>
                  </a:lnTo>
                  <a:lnTo>
                    <a:pt x="101" y="490"/>
                  </a:lnTo>
                  <a:lnTo>
                    <a:pt x="101" y="488"/>
                  </a:lnTo>
                  <a:lnTo>
                    <a:pt x="99" y="488"/>
                  </a:lnTo>
                  <a:lnTo>
                    <a:pt x="96" y="488"/>
                  </a:lnTo>
                  <a:lnTo>
                    <a:pt x="96" y="486"/>
                  </a:lnTo>
                  <a:lnTo>
                    <a:pt x="94" y="486"/>
                  </a:lnTo>
                  <a:lnTo>
                    <a:pt x="92" y="486"/>
                  </a:lnTo>
                  <a:lnTo>
                    <a:pt x="89" y="483"/>
                  </a:lnTo>
                  <a:lnTo>
                    <a:pt x="87" y="483"/>
                  </a:lnTo>
                  <a:lnTo>
                    <a:pt x="84" y="483"/>
                  </a:lnTo>
                  <a:lnTo>
                    <a:pt x="84" y="481"/>
                  </a:lnTo>
                  <a:lnTo>
                    <a:pt x="82" y="481"/>
                  </a:lnTo>
                  <a:lnTo>
                    <a:pt x="80" y="481"/>
                  </a:lnTo>
                  <a:lnTo>
                    <a:pt x="77" y="479"/>
                  </a:lnTo>
                  <a:lnTo>
                    <a:pt x="75" y="479"/>
                  </a:lnTo>
                  <a:lnTo>
                    <a:pt x="73" y="479"/>
                  </a:lnTo>
                  <a:lnTo>
                    <a:pt x="73" y="476"/>
                  </a:lnTo>
                  <a:lnTo>
                    <a:pt x="70" y="476"/>
                  </a:lnTo>
                  <a:lnTo>
                    <a:pt x="68" y="476"/>
                  </a:lnTo>
                  <a:lnTo>
                    <a:pt x="66" y="474"/>
                  </a:lnTo>
                  <a:lnTo>
                    <a:pt x="63" y="474"/>
                  </a:lnTo>
                  <a:lnTo>
                    <a:pt x="59" y="471"/>
                  </a:lnTo>
                  <a:lnTo>
                    <a:pt x="56" y="471"/>
                  </a:lnTo>
                  <a:lnTo>
                    <a:pt x="54" y="469"/>
                  </a:lnTo>
                  <a:lnTo>
                    <a:pt x="49" y="469"/>
                  </a:lnTo>
                  <a:lnTo>
                    <a:pt x="47" y="467"/>
                  </a:lnTo>
                  <a:lnTo>
                    <a:pt x="44" y="467"/>
                  </a:lnTo>
                  <a:lnTo>
                    <a:pt x="42" y="464"/>
                  </a:lnTo>
                  <a:lnTo>
                    <a:pt x="37" y="464"/>
                  </a:lnTo>
                  <a:lnTo>
                    <a:pt x="37" y="462"/>
                  </a:lnTo>
                  <a:lnTo>
                    <a:pt x="35" y="462"/>
                  </a:lnTo>
                  <a:lnTo>
                    <a:pt x="33" y="462"/>
                  </a:lnTo>
                  <a:lnTo>
                    <a:pt x="30" y="462"/>
                  </a:lnTo>
                  <a:lnTo>
                    <a:pt x="30" y="460"/>
                  </a:lnTo>
                  <a:lnTo>
                    <a:pt x="28" y="460"/>
                  </a:lnTo>
                  <a:lnTo>
                    <a:pt x="26" y="460"/>
                  </a:lnTo>
                  <a:lnTo>
                    <a:pt x="23" y="457"/>
                  </a:lnTo>
                  <a:lnTo>
                    <a:pt x="21" y="457"/>
                  </a:lnTo>
                  <a:lnTo>
                    <a:pt x="19" y="457"/>
                  </a:lnTo>
                  <a:lnTo>
                    <a:pt x="16" y="455"/>
                  </a:lnTo>
                  <a:lnTo>
                    <a:pt x="14" y="455"/>
                  </a:lnTo>
                  <a:lnTo>
                    <a:pt x="11" y="453"/>
                  </a:lnTo>
                  <a:lnTo>
                    <a:pt x="9" y="453"/>
                  </a:lnTo>
                  <a:lnTo>
                    <a:pt x="7" y="453"/>
                  </a:lnTo>
                  <a:lnTo>
                    <a:pt x="4" y="453"/>
                  </a:lnTo>
                  <a:lnTo>
                    <a:pt x="4" y="450"/>
                  </a:lnTo>
                  <a:lnTo>
                    <a:pt x="2" y="450"/>
                  </a:lnTo>
                  <a:lnTo>
                    <a:pt x="0" y="450"/>
                  </a:lnTo>
                  <a:lnTo>
                    <a:pt x="0" y="448"/>
                  </a:lnTo>
                  <a:lnTo>
                    <a:pt x="2" y="448"/>
                  </a:lnTo>
                  <a:lnTo>
                    <a:pt x="4" y="446"/>
                  </a:lnTo>
                  <a:lnTo>
                    <a:pt x="7" y="443"/>
                  </a:lnTo>
                  <a:lnTo>
                    <a:pt x="7" y="441"/>
                  </a:lnTo>
                  <a:lnTo>
                    <a:pt x="7" y="438"/>
                  </a:lnTo>
                  <a:lnTo>
                    <a:pt x="7" y="436"/>
                  </a:lnTo>
                  <a:lnTo>
                    <a:pt x="4" y="436"/>
                  </a:lnTo>
                  <a:lnTo>
                    <a:pt x="2" y="436"/>
                  </a:lnTo>
                  <a:lnTo>
                    <a:pt x="2" y="434"/>
                  </a:lnTo>
                  <a:lnTo>
                    <a:pt x="0" y="434"/>
                  </a:lnTo>
                  <a:lnTo>
                    <a:pt x="0" y="431"/>
                  </a:lnTo>
                  <a:lnTo>
                    <a:pt x="0" y="429"/>
                  </a:lnTo>
                  <a:lnTo>
                    <a:pt x="2" y="429"/>
                  </a:lnTo>
                  <a:lnTo>
                    <a:pt x="2" y="427"/>
                  </a:lnTo>
                  <a:lnTo>
                    <a:pt x="4" y="424"/>
                  </a:lnTo>
                  <a:lnTo>
                    <a:pt x="7" y="422"/>
                  </a:lnTo>
                  <a:lnTo>
                    <a:pt x="9" y="422"/>
                  </a:lnTo>
                  <a:lnTo>
                    <a:pt x="9" y="420"/>
                  </a:lnTo>
                  <a:lnTo>
                    <a:pt x="9" y="417"/>
                  </a:lnTo>
                  <a:lnTo>
                    <a:pt x="7" y="415"/>
                  </a:lnTo>
                  <a:lnTo>
                    <a:pt x="4" y="413"/>
                  </a:lnTo>
                  <a:lnTo>
                    <a:pt x="4" y="410"/>
                  </a:lnTo>
                  <a:lnTo>
                    <a:pt x="7" y="408"/>
                  </a:lnTo>
                  <a:lnTo>
                    <a:pt x="11" y="408"/>
                  </a:lnTo>
                  <a:lnTo>
                    <a:pt x="11" y="405"/>
                  </a:lnTo>
                  <a:lnTo>
                    <a:pt x="14" y="405"/>
                  </a:lnTo>
                  <a:lnTo>
                    <a:pt x="16" y="403"/>
                  </a:lnTo>
                  <a:lnTo>
                    <a:pt x="19" y="401"/>
                  </a:lnTo>
                  <a:lnTo>
                    <a:pt x="21" y="398"/>
                  </a:lnTo>
                  <a:lnTo>
                    <a:pt x="23" y="396"/>
                  </a:lnTo>
                  <a:lnTo>
                    <a:pt x="26" y="394"/>
                  </a:lnTo>
                  <a:lnTo>
                    <a:pt x="28" y="394"/>
                  </a:lnTo>
                  <a:lnTo>
                    <a:pt x="30" y="391"/>
                  </a:lnTo>
                  <a:lnTo>
                    <a:pt x="30" y="389"/>
                  </a:lnTo>
                  <a:lnTo>
                    <a:pt x="33" y="387"/>
                  </a:lnTo>
                  <a:lnTo>
                    <a:pt x="33" y="380"/>
                  </a:lnTo>
                  <a:lnTo>
                    <a:pt x="35" y="375"/>
                  </a:lnTo>
                  <a:lnTo>
                    <a:pt x="35" y="373"/>
                  </a:lnTo>
                  <a:lnTo>
                    <a:pt x="37" y="370"/>
                  </a:lnTo>
                  <a:lnTo>
                    <a:pt x="37" y="368"/>
                  </a:lnTo>
                  <a:lnTo>
                    <a:pt x="40" y="368"/>
                  </a:lnTo>
                  <a:lnTo>
                    <a:pt x="42" y="368"/>
                  </a:lnTo>
                  <a:lnTo>
                    <a:pt x="44" y="363"/>
                  </a:lnTo>
                  <a:lnTo>
                    <a:pt x="47" y="363"/>
                  </a:lnTo>
                  <a:lnTo>
                    <a:pt x="51" y="358"/>
                  </a:lnTo>
                  <a:lnTo>
                    <a:pt x="51" y="356"/>
                  </a:lnTo>
                  <a:lnTo>
                    <a:pt x="51" y="354"/>
                  </a:lnTo>
                  <a:lnTo>
                    <a:pt x="51" y="347"/>
                  </a:lnTo>
                  <a:lnTo>
                    <a:pt x="51" y="344"/>
                  </a:lnTo>
                  <a:lnTo>
                    <a:pt x="54" y="344"/>
                  </a:lnTo>
                  <a:lnTo>
                    <a:pt x="54" y="342"/>
                  </a:lnTo>
                  <a:lnTo>
                    <a:pt x="54" y="340"/>
                  </a:lnTo>
                  <a:lnTo>
                    <a:pt x="54" y="337"/>
                  </a:lnTo>
                  <a:lnTo>
                    <a:pt x="56" y="337"/>
                  </a:lnTo>
                  <a:lnTo>
                    <a:pt x="56" y="335"/>
                  </a:lnTo>
                  <a:lnTo>
                    <a:pt x="61" y="328"/>
                  </a:lnTo>
                  <a:lnTo>
                    <a:pt x="70" y="323"/>
                  </a:lnTo>
                  <a:lnTo>
                    <a:pt x="73" y="321"/>
                  </a:lnTo>
                  <a:lnTo>
                    <a:pt x="77" y="316"/>
                  </a:lnTo>
                  <a:lnTo>
                    <a:pt x="80" y="314"/>
                  </a:lnTo>
                  <a:lnTo>
                    <a:pt x="80" y="311"/>
                  </a:lnTo>
                  <a:lnTo>
                    <a:pt x="82" y="309"/>
                  </a:lnTo>
                  <a:lnTo>
                    <a:pt x="82" y="307"/>
                  </a:lnTo>
                  <a:lnTo>
                    <a:pt x="82" y="304"/>
                  </a:lnTo>
                  <a:lnTo>
                    <a:pt x="84" y="302"/>
                  </a:lnTo>
                  <a:lnTo>
                    <a:pt x="84" y="299"/>
                  </a:lnTo>
                  <a:lnTo>
                    <a:pt x="87" y="297"/>
                  </a:lnTo>
                  <a:lnTo>
                    <a:pt x="87" y="295"/>
                  </a:lnTo>
                  <a:lnTo>
                    <a:pt x="92" y="292"/>
                  </a:lnTo>
                  <a:lnTo>
                    <a:pt x="92" y="290"/>
                  </a:lnTo>
                  <a:lnTo>
                    <a:pt x="94" y="288"/>
                  </a:lnTo>
                  <a:lnTo>
                    <a:pt x="92" y="285"/>
                  </a:lnTo>
                  <a:lnTo>
                    <a:pt x="89" y="283"/>
                  </a:lnTo>
                  <a:lnTo>
                    <a:pt x="87" y="283"/>
                  </a:lnTo>
                  <a:lnTo>
                    <a:pt x="87" y="281"/>
                  </a:lnTo>
                  <a:lnTo>
                    <a:pt x="89" y="281"/>
                  </a:lnTo>
                  <a:lnTo>
                    <a:pt x="89" y="278"/>
                  </a:lnTo>
                  <a:lnTo>
                    <a:pt x="92" y="278"/>
                  </a:lnTo>
                  <a:lnTo>
                    <a:pt x="94" y="278"/>
                  </a:lnTo>
                  <a:lnTo>
                    <a:pt x="94" y="276"/>
                  </a:lnTo>
                  <a:lnTo>
                    <a:pt x="94" y="274"/>
                  </a:lnTo>
                  <a:lnTo>
                    <a:pt x="94" y="271"/>
                  </a:lnTo>
                  <a:lnTo>
                    <a:pt x="92" y="267"/>
                  </a:lnTo>
                  <a:lnTo>
                    <a:pt x="92" y="264"/>
                  </a:lnTo>
                  <a:lnTo>
                    <a:pt x="89" y="264"/>
                  </a:lnTo>
                  <a:lnTo>
                    <a:pt x="89" y="262"/>
                  </a:lnTo>
                  <a:lnTo>
                    <a:pt x="89" y="259"/>
                  </a:lnTo>
                  <a:lnTo>
                    <a:pt x="92" y="259"/>
                  </a:lnTo>
                  <a:lnTo>
                    <a:pt x="92" y="257"/>
                  </a:lnTo>
                  <a:lnTo>
                    <a:pt x="92" y="255"/>
                  </a:lnTo>
                  <a:lnTo>
                    <a:pt x="92" y="252"/>
                  </a:lnTo>
                  <a:lnTo>
                    <a:pt x="92" y="250"/>
                  </a:lnTo>
                  <a:lnTo>
                    <a:pt x="92" y="248"/>
                  </a:lnTo>
                  <a:lnTo>
                    <a:pt x="92" y="245"/>
                  </a:lnTo>
                  <a:lnTo>
                    <a:pt x="89" y="243"/>
                  </a:lnTo>
                  <a:lnTo>
                    <a:pt x="89" y="241"/>
                  </a:lnTo>
                  <a:lnTo>
                    <a:pt x="89" y="238"/>
                  </a:lnTo>
                  <a:lnTo>
                    <a:pt x="89" y="236"/>
                  </a:lnTo>
                  <a:lnTo>
                    <a:pt x="92" y="234"/>
                  </a:lnTo>
                  <a:lnTo>
                    <a:pt x="92" y="231"/>
                  </a:lnTo>
                  <a:lnTo>
                    <a:pt x="92" y="229"/>
                  </a:lnTo>
                  <a:lnTo>
                    <a:pt x="89" y="229"/>
                  </a:lnTo>
                  <a:lnTo>
                    <a:pt x="89" y="226"/>
                  </a:lnTo>
                  <a:lnTo>
                    <a:pt x="89" y="224"/>
                  </a:lnTo>
                  <a:lnTo>
                    <a:pt x="87" y="224"/>
                  </a:lnTo>
                  <a:lnTo>
                    <a:pt x="87" y="222"/>
                  </a:lnTo>
                  <a:lnTo>
                    <a:pt x="87" y="219"/>
                  </a:lnTo>
                  <a:lnTo>
                    <a:pt x="84" y="219"/>
                  </a:lnTo>
                  <a:lnTo>
                    <a:pt x="82" y="219"/>
                  </a:lnTo>
                  <a:lnTo>
                    <a:pt x="80" y="219"/>
                  </a:lnTo>
                  <a:lnTo>
                    <a:pt x="77" y="219"/>
                  </a:lnTo>
                  <a:lnTo>
                    <a:pt x="77" y="217"/>
                  </a:lnTo>
                  <a:lnTo>
                    <a:pt x="80" y="215"/>
                  </a:lnTo>
                  <a:lnTo>
                    <a:pt x="82" y="212"/>
                  </a:lnTo>
                  <a:lnTo>
                    <a:pt x="82" y="210"/>
                  </a:lnTo>
                  <a:lnTo>
                    <a:pt x="84" y="210"/>
                  </a:lnTo>
                  <a:lnTo>
                    <a:pt x="84" y="208"/>
                  </a:lnTo>
                  <a:lnTo>
                    <a:pt x="87" y="208"/>
                  </a:lnTo>
                  <a:lnTo>
                    <a:pt x="87" y="205"/>
                  </a:lnTo>
                  <a:lnTo>
                    <a:pt x="87" y="203"/>
                  </a:lnTo>
                  <a:lnTo>
                    <a:pt x="84" y="203"/>
                  </a:lnTo>
                  <a:lnTo>
                    <a:pt x="84" y="201"/>
                  </a:lnTo>
                  <a:lnTo>
                    <a:pt x="87" y="198"/>
                  </a:lnTo>
                  <a:lnTo>
                    <a:pt x="87" y="196"/>
                  </a:lnTo>
                  <a:lnTo>
                    <a:pt x="84" y="193"/>
                  </a:lnTo>
                  <a:lnTo>
                    <a:pt x="82" y="193"/>
                  </a:lnTo>
                  <a:lnTo>
                    <a:pt x="80" y="193"/>
                  </a:lnTo>
                  <a:lnTo>
                    <a:pt x="77" y="193"/>
                  </a:lnTo>
                  <a:lnTo>
                    <a:pt x="77" y="191"/>
                  </a:lnTo>
                  <a:lnTo>
                    <a:pt x="75" y="189"/>
                  </a:lnTo>
                  <a:lnTo>
                    <a:pt x="75" y="186"/>
                  </a:lnTo>
                  <a:lnTo>
                    <a:pt x="77" y="184"/>
                  </a:lnTo>
                  <a:lnTo>
                    <a:pt x="80" y="182"/>
                  </a:lnTo>
                  <a:lnTo>
                    <a:pt x="80" y="179"/>
                  </a:lnTo>
                  <a:lnTo>
                    <a:pt x="80" y="177"/>
                  </a:lnTo>
                  <a:lnTo>
                    <a:pt x="82" y="177"/>
                  </a:lnTo>
                  <a:lnTo>
                    <a:pt x="82" y="175"/>
                  </a:lnTo>
                  <a:lnTo>
                    <a:pt x="84" y="175"/>
                  </a:lnTo>
                  <a:lnTo>
                    <a:pt x="87" y="175"/>
                  </a:lnTo>
                  <a:lnTo>
                    <a:pt x="89" y="175"/>
                  </a:lnTo>
                  <a:lnTo>
                    <a:pt x="92" y="175"/>
                  </a:lnTo>
                  <a:lnTo>
                    <a:pt x="92" y="172"/>
                  </a:lnTo>
                  <a:lnTo>
                    <a:pt x="92" y="170"/>
                  </a:lnTo>
                  <a:lnTo>
                    <a:pt x="94" y="170"/>
                  </a:lnTo>
                  <a:lnTo>
                    <a:pt x="94" y="168"/>
                  </a:lnTo>
                  <a:lnTo>
                    <a:pt x="96" y="165"/>
                  </a:lnTo>
                  <a:lnTo>
                    <a:pt x="99" y="165"/>
                  </a:lnTo>
                  <a:lnTo>
                    <a:pt x="101" y="165"/>
                  </a:lnTo>
                  <a:lnTo>
                    <a:pt x="103" y="165"/>
                  </a:lnTo>
                  <a:lnTo>
                    <a:pt x="106" y="165"/>
                  </a:lnTo>
                  <a:lnTo>
                    <a:pt x="106" y="168"/>
                  </a:lnTo>
                  <a:lnTo>
                    <a:pt x="106" y="170"/>
                  </a:lnTo>
                  <a:lnTo>
                    <a:pt x="108" y="170"/>
                  </a:lnTo>
                  <a:lnTo>
                    <a:pt x="106" y="172"/>
                  </a:lnTo>
                  <a:lnTo>
                    <a:pt x="108" y="175"/>
                  </a:lnTo>
                  <a:lnTo>
                    <a:pt x="108" y="189"/>
                  </a:lnTo>
                  <a:lnTo>
                    <a:pt x="110" y="196"/>
                  </a:lnTo>
                  <a:lnTo>
                    <a:pt x="110" y="201"/>
                  </a:lnTo>
                  <a:lnTo>
                    <a:pt x="110" y="203"/>
                  </a:lnTo>
                  <a:lnTo>
                    <a:pt x="113" y="205"/>
                  </a:lnTo>
                  <a:lnTo>
                    <a:pt x="120" y="203"/>
                  </a:lnTo>
                  <a:lnTo>
                    <a:pt x="129" y="198"/>
                  </a:lnTo>
                  <a:lnTo>
                    <a:pt x="129" y="196"/>
                  </a:lnTo>
                  <a:lnTo>
                    <a:pt x="134" y="196"/>
                  </a:lnTo>
                  <a:lnTo>
                    <a:pt x="139" y="191"/>
                  </a:lnTo>
                  <a:lnTo>
                    <a:pt x="146" y="189"/>
                  </a:lnTo>
                  <a:lnTo>
                    <a:pt x="148" y="186"/>
                  </a:lnTo>
                  <a:lnTo>
                    <a:pt x="155" y="191"/>
                  </a:lnTo>
                  <a:lnTo>
                    <a:pt x="157" y="191"/>
                  </a:lnTo>
                  <a:lnTo>
                    <a:pt x="165" y="189"/>
                  </a:lnTo>
                  <a:lnTo>
                    <a:pt x="165" y="184"/>
                  </a:lnTo>
                  <a:lnTo>
                    <a:pt x="167" y="175"/>
                  </a:lnTo>
                  <a:lnTo>
                    <a:pt x="169" y="177"/>
                  </a:lnTo>
                  <a:lnTo>
                    <a:pt x="172" y="177"/>
                  </a:lnTo>
                  <a:lnTo>
                    <a:pt x="174" y="175"/>
                  </a:lnTo>
                  <a:lnTo>
                    <a:pt x="179" y="170"/>
                  </a:lnTo>
                  <a:lnTo>
                    <a:pt x="174" y="153"/>
                  </a:lnTo>
                  <a:lnTo>
                    <a:pt x="172" y="151"/>
                  </a:lnTo>
                  <a:lnTo>
                    <a:pt x="174" y="151"/>
                  </a:lnTo>
                  <a:lnTo>
                    <a:pt x="179" y="151"/>
                  </a:lnTo>
                  <a:lnTo>
                    <a:pt x="181" y="156"/>
                  </a:lnTo>
                  <a:lnTo>
                    <a:pt x="183" y="161"/>
                  </a:lnTo>
                  <a:lnTo>
                    <a:pt x="186" y="165"/>
                  </a:lnTo>
                  <a:lnTo>
                    <a:pt x="186" y="168"/>
                  </a:lnTo>
                  <a:lnTo>
                    <a:pt x="188" y="168"/>
                  </a:lnTo>
                  <a:lnTo>
                    <a:pt x="190" y="168"/>
                  </a:lnTo>
                  <a:lnTo>
                    <a:pt x="190" y="165"/>
                  </a:lnTo>
                  <a:lnTo>
                    <a:pt x="198" y="163"/>
                  </a:lnTo>
                  <a:lnTo>
                    <a:pt x="216" y="151"/>
                  </a:lnTo>
                  <a:lnTo>
                    <a:pt x="219" y="151"/>
                  </a:lnTo>
                  <a:lnTo>
                    <a:pt x="219" y="153"/>
                  </a:lnTo>
                  <a:lnTo>
                    <a:pt x="221" y="158"/>
                  </a:lnTo>
                  <a:lnTo>
                    <a:pt x="226" y="161"/>
                  </a:lnTo>
                  <a:lnTo>
                    <a:pt x="230" y="165"/>
                  </a:lnTo>
                  <a:lnTo>
                    <a:pt x="233" y="165"/>
                  </a:lnTo>
                  <a:lnTo>
                    <a:pt x="235" y="165"/>
                  </a:lnTo>
                  <a:lnTo>
                    <a:pt x="235" y="163"/>
                  </a:lnTo>
                  <a:lnTo>
                    <a:pt x="238" y="161"/>
                  </a:lnTo>
                  <a:lnTo>
                    <a:pt x="242" y="156"/>
                  </a:lnTo>
                  <a:lnTo>
                    <a:pt x="247" y="153"/>
                  </a:lnTo>
                  <a:lnTo>
                    <a:pt x="247" y="151"/>
                  </a:lnTo>
                  <a:lnTo>
                    <a:pt x="249" y="151"/>
                  </a:lnTo>
                  <a:lnTo>
                    <a:pt x="252" y="151"/>
                  </a:lnTo>
                  <a:lnTo>
                    <a:pt x="261" y="153"/>
                  </a:lnTo>
                  <a:lnTo>
                    <a:pt x="263" y="153"/>
                  </a:lnTo>
                  <a:lnTo>
                    <a:pt x="266" y="153"/>
                  </a:lnTo>
                  <a:lnTo>
                    <a:pt x="266" y="151"/>
                  </a:lnTo>
                  <a:lnTo>
                    <a:pt x="263" y="146"/>
                  </a:lnTo>
                  <a:lnTo>
                    <a:pt x="263" y="144"/>
                  </a:lnTo>
                  <a:lnTo>
                    <a:pt x="280" y="149"/>
                  </a:lnTo>
                  <a:lnTo>
                    <a:pt x="278" y="153"/>
                  </a:lnTo>
                  <a:lnTo>
                    <a:pt x="278" y="158"/>
                  </a:lnTo>
                  <a:lnTo>
                    <a:pt x="275" y="163"/>
                  </a:lnTo>
                  <a:lnTo>
                    <a:pt x="275" y="165"/>
                  </a:lnTo>
                  <a:lnTo>
                    <a:pt x="275" y="168"/>
                  </a:lnTo>
                  <a:lnTo>
                    <a:pt x="275" y="170"/>
                  </a:lnTo>
                  <a:lnTo>
                    <a:pt x="273" y="175"/>
                  </a:lnTo>
                  <a:lnTo>
                    <a:pt x="273" y="177"/>
                  </a:lnTo>
                  <a:lnTo>
                    <a:pt x="275" y="177"/>
                  </a:lnTo>
                  <a:lnTo>
                    <a:pt x="278" y="179"/>
                  </a:lnTo>
                  <a:lnTo>
                    <a:pt x="278" y="182"/>
                  </a:lnTo>
                  <a:lnTo>
                    <a:pt x="301" y="184"/>
                  </a:lnTo>
                  <a:lnTo>
                    <a:pt x="313" y="186"/>
                  </a:lnTo>
                  <a:lnTo>
                    <a:pt x="322" y="189"/>
                  </a:lnTo>
                  <a:lnTo>
                    <a:pt x="348" y="193"/>
                  </a:lnTo>
                  <a:lnTo>
                    <a:pt x="377" y="198"/>
                  </a:lnTo>
                  <a:lnTo>
                    <a:pt x="384" y="198"/>
                  </a:lnTo>
                  <a:lnTo>
                    <a:pt x="398" y="198"/>
                  </a:lnTo>
                  <a:lnTo>
                    <a:pt x="400" y="198"/>
                  </a:lnTo>
                  <a:lnTo>
                    <a:pt x="400" y="201"/>
                  </a:lnTo>
                  <a:lnTo>
                    <a:pt x="402" y="198"/>
                  </a:lnTo>
                  <a:lnTo>
                    <a:pt x="405" y="198"/>
                  </a:lnTo>
                  <a:lnTo>
                    <a:pt x="405" y="196"/>
                  </a:lnTo>
                  <a:lnTo>
                    <a:pt x="405" y="193"/>
                  </a:lnTo>
                  <a:lnTo>
                    <a:pt x="405" y="191"/>
                  </a:lnTo>
                  <a:lnTo>
                    <a:pt x="405" y="189"/>
                  </a:lnTo>
                  <a:lnTo>
                    <a:pt x="402" y="189"/>
                  </a:lnTo>
                  <a:lnTo>
                    <a:pt x="402" y="186"/>
                  </a:lnTo>
                  <a:lnTo>
                    <a:pt x="402" y="184"/>
                  </a:lnTo>
                  <a:lnTo>
                    <a:pt x="405" y="184"/>
                  </a:lnTo>
                  <a:lnTo>
                    <a:pt x="405" y="182"/>
                  </a:lnTo>
                  <a:lnTo>
                    <a:pt x="405" y="179"/>
                  </a:lnTo>
                  <a:lnTo>
                    <a:pt x="405" y="177"/>
                  </a:lnTo>
                  <a:lnTo>
                    <a:pt x="405" y="175"/>
                  </a:lnTo>
                  <a:lnTo>
                    <a:pt x="407" y="175"/>
                  </a:lnTo>
                  <a:lnTo>
                    <a:pt x="409" y="175"/>
                  </a:lnTo>
                  <a:lnTo>
                    <a:pt x="409" y="172"/>
                  </a:lnTo>
                  <a:lnTo>
                    <a:pt x="409" y="170"/>
                  </a:lnTo>
                  <a:lnTo>
                    <a:pt x="407" y="170"/>
                  </a:lnTo>
                  <a:lnTo>
                    <a:pt x="409" y="170"/>
                  </a:lnTo>
                  <a:lnTo>
                    <a:pt x="409" y="168"/>
                  </a:lnTo>
                  <a:lnTo>
                    <a:pt x="412" y="168"/>
                  </a:lnTo>
                  <a:lnTo>
                    <a:pt x="412" y="165"/>
                  </a:lnTo>
                  <a:lnTo>
                    <a:pt x="409" y="165"/>
                  </a:lnTo>
                  <a:lnTo>
                    <a:pt x="409" y="163"/>
                  </a:lnTo>
                  <a:lnTo>
                    <a:pt x="412" y="163"/>
                  </a:lnTo>
                  <a:lnTo>
                    <a:pt x="412" y="165"/>
                  </a:lnTo>
                  <a:lnTo>
                    <a:pt x="414" y="165"/>
                  </a:lnTo>
                  <a:lnTo>
                    <a:pt x="417" y="165"/>
                  </a:lnTo>
                  <a:lnTo>
                    <a:pt x="419" y="165"/>
                  </a:lnTo>
                  <a:lnTo>
                    <a:pt x="419" y="163"/>
                  </a:lnTo>
                  <a:lnTo>
                    <a:pt x="421" y="163"/>
                  </a:lnTo>
                  <a:lnTo>
                    <a:pt x="421" y="161"/>
                  </a:lnTo>
                  <a:lnTo>
                    <a:pt x="421" y="158"/>
                  </a:lnTo>
                  <a:lnTo>
                    <a:pt x="421" y="156"/>
                  </a:lnTo>
                  <a:lnTo>
                    <a:pt x="424" y="156"/>
                  </a:lnTo>
                  <a:lnTo>
                    <a:pt x="424" y="153"/>
                  </a:lnTo>
                  <a:lnTo>
                    <a:pt x="424" y="151"/>
                  </a:lnTo>
                  <a:lnTo>
                    <a:pt x="424" y="149"/>
                  </a:lnTo>
                  <a:lnTo>
                    <a:pt x="421" y="149"/>
                  </a:lnTo>
                  <a:lnTo>
                    <a:pt x="421" y="146"/>
                  </a:lnTo>
                  <a:lnTo>
                    <a:pt x="421" y="144"/>
                  </a:lnTo>
                  <a:lnTo>
                    <a:pt x="421" y="142"/>
                  </a:lnTo>
                  <a:lnTo>
                    <a:pt x="421" y="139"/>
                  </a:lnTo>
                  <a:lnTo>
                    <a:pt x="421" y="137"/>
                  </a:lnTo>
                  <a:lnTo>
                    <a:pt x="424" y="137"/>
                  </a:lnTo>
                  <a:lnTo>
                    <a:pt x="424" y="135"/>
                  </a:lnTo>
                  <a:lnTo>
                    <a:pt x="424" y="132"/>
                  </a:lnTo>
                  <a:lnTo>
                    <a:pt x="424" y="130"/>
                  </a:lnTo>
                  <a:lnTo>
                    <a:pt x="426" y="128"/>
                  </a:lnTo>
                  <a:lnTo>
                    <a:pt x="424" y="128"/>
                  </a:lnTo>
                  <a:lnTo>
                    <a:pt x="424" y="125"/>
                  </a:lnTo>
                  <a:lnTo>
                    <a:pt x="421" y="125"/>
                  </a:lnTo>
                  <a:lnTo>
                    <a:pt x="419" y="125"/>
                  </a:lnTo>
                  <a:lnTo>
                    <a:pt x="419" y="123"/>
                  </a:lnTo>
                  <a:lnTo>
                    <a:pt x="419" y="120"/>
                  </a:lnTo>
                  <a:lnTo>
                    <a:pt x="417" y="120"/>
                  </a:lnTo>
                  <a:lnTo>
                    <a:pt x="417" y="118"/>
                  </a:lnTo>
                  <a:lnTo>
                    <a:pt x="417" y="116"/>
                  </a:lnTo>
                  <a:lnTo>
                    <a:pt x="419" y="116"/>
                  </a:lnTo>
                  <a:lnTo>
                    <a:pt x="419" y="113"/>
                  </a:lnTo>
                  <a:lnTo>
                    <a:pt x="419" y="111"/>
                  </a:lnTo>
                  <a:lnTo>
                    <a:pt x="417" y="111"/>
                  </a:lnTo>
                  <a:lnTo>
                    <a:pt x="414" y="111"/>
                  </a:lnTo>
                  <a:lnTo>
                    <a:pt x="414" y="109"/>
                  </a:lnTo>
                  <a:lnTo>
                    <a:pt x="414" y="106"/>
                  </a:lnTo>
                  <a:lnTo>
                    <a:pt x="414" y="104"/>
                  </a:lnTo>
                  <a:lnTo>
                    <a:pt x="414" y="102"/>
                  </a:lnTo>
                  <a:lnTo>
                    <a:pt x="417" y="102"/>
                  </a:lnTo>
                  <a:lnTo>
                    <a:pt x="419" y="102"/>
                  </a:lnTo>
                  <a:lnTo>
                    <a:pt x="421" y="102"/>
                  </a:lnTo>
                  <a:lnTo>
                    <a:pt x="421" y="99"/>
                  </a:lnTo>
                  <a:lnTo>
                    <a:pt x="421" y="97"/>
                  </a:lnTo>
                  <a:lnTo>
                    <a:pt x="424" y="97"/>
                  </a:lnTo>
                  <a:lnTo>
                    <a:pt x="424" y="95"/>
                  </a:lnTo>
                  <a:lnTo>
                    <a:pt x="426" y="95"/>
                  </a:lnTo>
                  <a:lnTo>
                    <a:pt x="428" y="95"/>
                  </a:lnTo>
                  <a:lnTo>
                    <a:pt x="428" y="92"/>
                  </a:lnTo>
                  <a:lnTo>
                    <a:pt x="428" y="90"/>
                  </a:lnTo>
                  <a:lnTo>
                    <a:pt x="428" y="87"/>
                  </a:lnTo>
                  <a:lnTo>
                    <a:pt x="428" y="85"/>
                  </a:lnTo>
                  <a:lnTo>
                    <a:pt x="431" y="85"/>
                  </a:lnTo>
                  <a:lnTo>
                    <a:pt x="431" y="83"/>
                  </a:lnTo>
                  <a:lnTo>
                    <a:pt x="433" y="83"/>
                  </a:lnTo>
                  <a:lnTo>
                    <a:pt x="433" y="80"/>
                  </a:lnTo>
                  <a:lnTo>
                    <a:pt x="435" y="80"/>
                  </a:lnTo>
                  <a:lnTo>
                    <a:pt x="435" y="78"/>
                  </a:lnTo>
                  <a:lnTo>
                    <a:pt x="435" y="76"/>
                  </a:lnTo>
                  <a:lnTo>
                    <a:pt x="438" y="76"/>
                  </a:lnTo>
                  <a:lnTo>
                    <a:pt x="438" y="73"/>
                  </a:lnTo>
                  <a:lnTo>
                    <a:pt x="440" y="73"/>
                  </a:lnTo>
                  <a:lnTo>
                    <a:pt x="440" y="71"/>
                  </a:lnTo>
                  <a:lnTo>
                    <a:pt x="442" y="71"/>
                  </a:lnTo>
                  <a:lnTo>
                    <a:pt x="445" y="71"/>
                  </a:lnTo>
                  <a:lnTo>
                    <a:pt x="445" y="69"/>
                  </a:lnTo>
                  <a:lnTo>
                    <a:pt x="447" y="69"/>
                  </a:lnTo>
                  <a:lnTo>
                    <a:pt x="450" y="66"/>
                  </a:lnTo>
                  <a:lnTo>
                    <a:pt x="450" y="69"/>
                  </a:lnTo>
                  <a:lnTo>
                    <a:pt x="450" y="73"/>
                  </a:lnTo>
                  <a:lnTo>
                    <a:pt x="450" y="76"/>
                  </a:lnTo>
                  <a:lnTo>
                    <a:pt x="450" y="78"/>
                  </a:lnTo>
                  <a:lnTo>
                    <a:pt x="450" y="80"/>
                  </a:lnTo>
                  <a:lnTo>
                    <a:pt x="454" y="80"/>
                  </a:lnTo>
                  <a:lnTo>
                    <a:pt x="457" y="78"/>
                  </a:lnTo>
                  <a:lnTo>
                    <a:pt x="459" y="73"/>
                  </a:lnTo>
                  <a:lnTo>
                    <a:pt x="461" y="73"/>
                  </a:lnTo>
                  <a:lnTo>
                    <a:pt x="464" y="73"/>
                  </a:lnTo>
                  <a:lnTo>
                    <a:pt x="464" y="76"/>
                  </a:lnTo>
                  <a:lnTo>
                    <a:pt x="466" y="76"/>
                  </a:lnTo>
                  <a:lnTo>
                    <a:pt x="468" y="73"/>
                  </a:lnTo>
                  <a:lnTo>
                    <a:pt x="478" y="64"/>
                  </a:lnTo>
                  <a:lnTo>
                    <a:pt x="483" y="62"/>
                  </a:lnTo>
                  <a:lnTo>
                    <a:pt x="487" y="59"/>
                  </a:lnTo>
                  <a:lnTo>
                    <a:pt x="490" y="57"/>
                  </a:lnTo>
                  <a:lnTo>
                    <a:pt x="492" y="55"/>
                  </a:lnTo>
                  <a:lnTo>
                    <a:pt x="499" y="55"/>
                  </a:lnTo>
                  <a:lnTo>
                    <a:pt x="501" y="50"/>
                  </a:lnTo>
                  <a:lnTo>
                    <a:pt x="504" y="50"/>
                  </a:lnTo>
                  <a:lnTo>
                    <a:pt x="506" y="50"/>
                  </a:lnTo>
                  <a:lnTo>
                    <a:pt x="508" y="52"/>
                  </a:lnTo>
                  <a:lnTo>
                    <a:pt x="511" y="55"/>
                  </a:lnTo>
                  <a:lnTo>
                    <a:pt x="513" y="55"/>
                  </a:lnTo>
                  <a:lnTo>
                    <a:pt x="515" y="52"/>
                  </a:lnTo>
                  <a:lnTo>
                    <a:pt x="518" y="52"/>
                  </a:lnTo>
                  <a:lnTo>
                    <a:pt x="520" y="55"/>
                  </a:lnTo>
                  <a:lnTo>
                    <a:pt x="520" y="57"/>
                  </a:lnTo>
                  <a:lnTo>
                    <a:pt x="520" y="62"/>
                  </a:lnTo>
                  <a:lnTo>
                    <a:pt x="515" y="69"/>
                  </a:lnTo>
                  <a:lnTo>
                    <a:pt x="515" y="71"/>
                  </a:lnTo>
                  <a:lnTo>
                    <a:pt x="515" y="73"/>
                  </a:lnTo>
                  <a:lnTo>
                    <a:pt x="520" y="73"/>
                  </a:lnTo>
                  <a:lnTo>
                    <a:pt x="525" y="71"/>
                  </a:lnTo>
                  <a:lnTo>
                    <a:pt x="527" y="69"/>
                  </a:lnTo>
                  <a:lnTo>
                    <a:pt x="530" y="66"/>
                  </a:lnTo>
                  <a:lnTo>
                    <a:pt x="537" y="59"/>
                  </a:lnTo>
                  <a:lnTo>
                    <a:pt x="539" y="55"/>
                  </a:lnTo>
                  <a:lnTo>
                    <a:pt x="541" y="55"/>
                  </a:lnTo>
                  <a:lnTo>
                    <a:pt x="541" y="52"/>
                  </a:lnTo>
                  <a:lnTo>
                    <a:pt x="541" y="50"/>
                  </a:lnTo>
                  <a:lnTo>
                    <a:pt x="544" y="45"/>
                  </a:lnTo>
                  <a:lnTo>
                    <a:pt x="544" y="43"/>
                  </a:lnTo>
                  <a:lnTo>
                    <a:pt x="548" y="40"/>
                  </a:lnTo>
                  <a:lnTo>
                    <a:pt x="551" y="38"/>
                  </a:lnTo>
                  <a:lnTo>
                    <a:pt x="551" y="40"/>
                  </a:lnTo>
                  <a:lnTo>
                    <a:pt x="551" y="43"/>
                  </a:lnTo>
                  <a:lnTo>
                    <a:pt x="551" y="45"/>
                  </a:lnTo>
                  <a:lnTo>
                    <a:pt x="548" y="45"/>
                  </a:lnTo>
                  <a:lnTo>
                    <a:pt x="548" y="47"/>
                  </a:lnTo>
                  <a:lnTo>
                    <a:pt x="551" y="47"/>
                  </a:lnTo>
                  <a:lnTo>
                    <a:pt x="551" y="50"/>
                  </a:lnTo>
                  <a:lnTo>
                    <a:pt x="551" y="52"/>
                  </a:lnTo>
                  <a:lnTo>
                    <a:pt x="551" y="62"/>
                  </a:lnTo>
                  <a:lnTo>
                    <a:pt x="553" y="64"/>
                  </a:lnTo>
                  <a:lnTo>
                    <a:pt x="558" y="64"/>
                  </a:lnTo>
                  <a:lnTo>
                    <a:pt x="560" y="64"/>
                  </a:lnTo>
                  <a:lnTo>
                    <a:pt x="560" y="62"/>
                  </a:lnTo>
                  <a:lnTo>
                    <a:pt x="565" y="62"/>
                  </a:lnTo>
                  <a:lnTo>
                    <a:pt x="565" y="64"/>
                  </a:lnTo>
                  <a:lnTo>
                    <a:pt x="567" y="69"/>
                  </a:lnTo>
                  <a:lnTo>
                    <a:pt x="572" y="76"/>
                  </a:lnTo>
                  <a:lnTo>
                    <a:pt x="572" y="87"/>
                  </a:lnTo>
                  <a:lnTo>
                    <a:pt x="572" y="97"/>
                  </a:lnTo>
                  <a:lnTo>
                    <a:pt x="572" y="111"/>
                  </a:lnTo>
                  <a:lnTo>
                    <a:pt x="574" y="111"/>
                  </a:lnTo>
                  <a:lnTo>
                    <a:pt x="577" y="111"/>
                  </a:lnTo>
                  <a:lnTo>
                    <a:pt x="581" y="106"/>
                  </a:lnTo>
                  <a:lnTo>
                    <a:pt x="581" y="104"/>
                  </a:lnTo>
                  <a:lnTo>
                    <a:pt x="581" y="99"/>
                  </a:lnTo>
                  <a:lnTo>
                    <a:pt x="584" y="95"/>
                  </a:lnTo>
                  <a:lnTo>
                    <a:pt x="584" y="92"/>
                  </a:lnTo>
                  <a:lnTo>
                    <a:pt x="586" y="90"/>
                  </a:lnTo>
                  <a:lnTo>
                    <a:pt x="596" y="85"/>
                  </a:lnTo>
                  <a:lnTo>
                    <a:pt x="603" y="78"/>
                  </a:lnTo>
                  <a:lnTo>
                    <a:pt x="600" y="73"/>
                  </a:lnTo>
                  <a:lnTo>
                    <a:pt x="598" y="73"/>
                  </a:lnTo>
                  <a:lnTo>
                    <a:pt x="598" y="71"/>
                  </a:lnTo>
                  <a:lnTo>
                    <a:pt x="598" y="69"/>
                  </a:lnTo>
                  <a:lnTo>
                    <a:pt x="596" y="66"/>
                  </a:lnTo>
                  <a:lnTo>
                    <a:pt x="596" y="64"/>
                  </a:lnTo>
                  <a:lnTo>
                    <a:pt x="596" y="62"/>
                  </a:lnTo>
                  <a:lnTo>
                    <a:pt x="596" y="59"/>
                  </a:lnTo>
                  <a:lnTo>
                    <a:pt x="596" y="57"/>
                  </a:lnTo>
                  <a:lnTo>
                    <a:pt x="596" y="55"/>
                  </a:lnTo>
                  <a:lnTo>
                    <a:pt x="596" y="52"/>
                  </a:lnTo>
                  <a:lnTo>
                    <a:pt x="596" y="50"/>
                  </a:lnTo>
                  <a:lnTo>
                    <a:pt x="596" y="47"/>
                  </a:lnTo>
                  <a:lnTo>
                    <a:pt x="598" y="47"/>
                  </a:lnTo>
                  <a:lnTo>
                    <a:pt x="598" y="45"/>
                  </a:lnTo>
                  <a:lnTo>
                    <a:pt x="598" y="43"/>
                  </a:lnTo>
                  <a:lnTo>
                    <a:pt x="600" y="43"/>
                  </a:lnTo>
                  <a:lnTo>
                    <a:pt x="600" y="40"/>
                  </a:lnTo>
                  <a:lnTo>
                    <a:pt x="603" y="38"/>
                  </a:lnTo>
                  <a:lnTo>
                    <a:pt x="605" y="38"/>
                  </a:lnTo>
                  <a:lnTo>
                    <a:pt x="607" y="38"/>
                  </a:lnTo>
                  <a:lnTo>
                    <a:pt x="610" y="38"/>
                  </a:lnTo>
                  <a:lnTo>
                    <a:pt x="612" y="38"/>
                  </a:lnTo>
                  <a:lnTo>
                    <a:pt x="614" y="38"/>
                  </a:lnTo>
                  <a:lnTo>
                    <a:pt x="617" y="38"/>
                  </a:lnTo>
                  <a:lnTo>
                    <a:pt x="619" y="38"/>
                  </a:lnTo>
                  <a:lnTo>
                    <a:pt x="619" y="36"/>
                  </a:lnTo>
                  <a:lnTo>
                    <a:pt x="621" y="36"/>
                  </a:lnTo>
                  <a:lnTo>
                    <a:pt x="624" y="36"/>
                  </a:lnTo>
                  <a:lnTo>
                    <a:pt x="626" y="36"/>
                  </a:lnTo>
                  <a:lnTo>
                    <a:pt x="629" y="36"/>
                  </a:lnTo>
                  <a:lnTo>
                    <a:pt x="629" y="33"/>
                  </a:lnTo>
                  <a:lnTo>
                    <a:pt x="631" y="33"/>
                  </a:lnTo>
                  <a:lnTo>
                    <a:pt x="633" y="33"/>
                  </a:lnTo>
                  <a:lnTo>
                    <a:pt x="636" y="33"/>
                  </a:lnTo>
                  <a:lnTo>
                    <a:pt x="636" y="31"/>
                  </a:lnTo>
                  <a:lnTo>
                    <a:pt x="638" y="31"/>
                  </a:lnTo>
                  <a:lnTo>
                    <a:pt x="640" y="29"/>
                  </a:lnTo>
                  <a:lnTo>
                    <a:pt x="647" y="24"/>
                  </a:lnTo>
                  <a:lnTo>
                    <a:pt x="650" y="22"/>
                  </a:lnTo>
                  <a:lnTo>
                    <a:pt x="652" y="22"/>
                  </a:lnTo>
                  <a:lnTo>
                    <a:pt x="659" y="17"/>
                  </a:lnTo>
                  <a:lnTo>
                    <a:pt x="662" y="17"/>
                  </a:lnTo>
                  <a:lnTo>
                    <a:pt x="662" y="14"/>
                  </a:lnTo>
                  <a:lnTo>
                    <a:pt x="666" y="14"/>
                  </a:lnTo>
                  <a:lnTo>
                    <a:pt x="669" y="12"/>
                  </a:lnTo>
                  <a:lnTo>
                    <a:pt x="671" y="12"/>
                  </a:lnTo>
                  <a:lnTo>
                    <a:pt x="673" y="12"/>
                  </a:lnTo>
                  <a:lnTo>
                    <a:pt x="678" y="10"/>
                  </a:lnTo>
                  <a:lnTo>
                    <a:pt x="680" y="14"/>
                  </a:lnTo>
                  <a:lnTo>
                    <a:pt x="687" y="22"/>
                  </a:lnTo>
                  <a:lnTo>
                    <a:pt x="694" y="24"/>
                  </a:lnTo>
                  <a:lnTo>
                    <a:pt x="697" y="26"/>
                  </a:lnTo>
                  <a:lnTo>
                    <a:pt x="699" y="26"/>
                  </a:lnTo>
                  <a:lnTo>
                    <a:pt x="702" y="29"/>
                  </a:lnTo>
                  <a:lnTo>
                    <a:pt x="706" y="33"/>
                  </a:lnTo>
                  <a:lnTo>
                    <a:pt x="709" y="36"/>
                  </a:lnTo>
                  <a:lnTo>
                    <a:pt x="711" y="38"/>
                  </a:lnTo>
                  <a:lnTo>
                    <a:pt x="713" y="40"/>
                  </a:lnTo>
                  <a:lnTo>
                    <a:pt x="716" y="43"/>
                  </a:lnTo>
                  <a:lnTo>
                    <a:pt x="716" y="45"/>
                  </a:lnTo>
                  <a:lnTo>
                    <a:pt x="718" y="45"/>
                  </a:lnTo>
                  <a:lnTo>
                    <a:pt x="718" y="47"/>
                  </a:lnTo>
                  <a:lnTo>
                    <a:pt x="720" y="47"/>
                  </a:lnTo>
                  <a:lnTo>
                    <a:pt x="723" y="47"/>
                  </a:lnTo>
                  <a:lnTo>
                    <a:pt x="723" y="50"/>
                  </a:lnTo>
                  <a:lnTo>
                    <a:pt x="723" y="52"/>
                  </a:lnTo>
                  <a:lnTo>
                    <a:pt x="725" y="52"/>
                  </a:lnTo>
                  <a:lnTo>
                    <a:pt x="725" y="55"/>
                  </a:lnTo>
                  <a:lnTo>
                    <a:pt x="725" y="57"/>
                  </a:lnTo>
                  <a:lnTo>
                    <a:pt x="727" y="57"/>
                  </a:lnTo>
                  <a:lnTo>
                    <a:pt x="727" y="59"/>
                  </a:lnTo>
                  <a:lnTo>
                    <a:pt x="730" y="59"/>
                  </a:lnTo>
                  <a:lnTo>
                    <a:pt x="730" y="62"/>
                  </a:lnTo>
                  <a:lnTo>
                    <a:pt x="732" y="62"/>
                  </a:lnTo>
                  <a:lnTo>
                    <a:pt x="732" y="64"/>
                  </a:lnTo>
                  <a:lnTo>
                    <a:pt x="735" y="64"/>
                  </a:lnTo>
                  <a:lnTo>
                    <a:pt x="737" y="66"/>
                  </a:lnTo>
                  <a:lnTo>
                    <a:pt x="739" y="69"/>
                  </a:lnTo>
                  <a:lnTo>
                    <a:pt x="739" y="71"/>
                  </a:lnTo>
                  <a:lnTo>
                    <a:pt x="742" y="71"/>
                  </a:lnTo>
                  <a:lnTo>
                    <a:pt x="742" y="69"/>
                  </a:lnTo>
                  <a:lnTo>
                    <a:pt x="742" y="66"/>
                  </a:lnTo>
                  <a:lnTo>
                    <a:pt x="744" y="66"/>
                  </a:lnTo>
                  <a:lnTo>
                    <a:pt x="744" y="64"/>
                  </a:lnTo>
                  <a:lnTo>
                    <a:pt x="744" y="62"/>
                  </a:lnTo>
                  <a:lnTo>
                    <a:pt x="746" y="62"/>
                  </a:lnTo>
                  <a:lnTo>
                    <a:pt x="746" y="59"/>
                  </a:lnTo>
                  <a:lnTo>
                    <a:pt x="749" y="57"/>
                  </a:lnTo>
                  <a:lnTo>
                    <a:pt x="749" y="55"/>
                  </a:lnTo>
                  <a:lnTo>
                    <a:pt x="749" y="52"/>
                  </a:lnTo>
                  <a:lnTo>
                    <a:pt x="749" y="50"/>
                  </a:lnTo>
                  <a:lnTo>
                    <a:pt x="749" y="47"/>
                  </a:lnTo>
                  <a:lnTo>
                    <a:pt x="751" y="47"/>
                  </a:lnTo>
                  <a:lnTo>
                    <a:pt x="760" y="47"/>
                  </a:lnTo>
                  <a:lnTo>
                    <a:pt x="765" y="45"/>
                  </a:lnTo>
                  <a:lnTo>
                    <a:pt x="767" y="45"/>
                  </a:lnTo>
                  <a:lnTo>
                    <a:pt x="770" y="45"/>
                  </a:lnTo>
                  <a:lnTo>
                    <a:pt x="770" y="43"/>
                  </a:lnTo>
                  <a:lnTo>
                    <a:pt x="772" y="43"/>
                  </a:lnTo>
                  <a:lnTo>
                    <a:pt x="775" y="43"/>
                  </a:lnTo>
                  <a:lnTo>
                    <a:pt x="775" y="45"/>
                  </a:lnTo>
                  <a:lnTo>
                    <a:pt x="777" y="45"/>
                  </a:lnTo>
                  <a:lnTo>
                    <a:pt x="779" y="45"/>
                  </a:lnTo>
                  <a:lnTo>
                    <a:pt x="779" y="43"/>
                  </a:lnTo>
                  <a:lnTo>
                    <a:pt x="789" y="36"/>
                  </a:lnTo>
                  <a:lnTo>
                    <a:pt x="793" y="31"/>
                  </a:lnTo>
                  <a:lnTo>
                    <a:pt x="803" y="26"/>
                  </a:lnTo>
                  <a:lnTo>
                    <a:pt x="808" y="24"/>
                  </a:lnTo>
                  <a:lnTo>
                    <a:pt x="810" y="22"/>
                  </a:lnTo>
                  <a:lnTo>
                    <a:pt x="812" y="22"/>
                  </a:lnTo>
                  <a:lnTo>
                    <a:pt x="815" y="19"/>
                  </a:lnTo>
                  <a:lnTo>
                    <a:pt x="824" y="22"/>
                  </a:lnTo>
                  <a:lnTo>
                    <a:pt x="833" y="26"/>
                  </a:lnTo>
                  <a:lnTo>
                    <a:pt x="838" y="31"/>
                  </a:lnTo>
                  <a:lnTo>
                    <a:pt x="845" y="36"/>
                  </a:lnTo>
                  <a:lnTo>
                    <a:pt x="845" y="38"/>
                  </a:lnTo>
                  <a:lnTo>
                    <a:pt x="850" y="40"/>
                  </a:lnTo>
                  <a:lnTo>
                    <a:pt x="852" y="45"/>
                  </a:lnTo>
                  <a:lnTo>
                    <a:pt x="855" y="47"/>
                  </a:lnTo>
                  <a:lnTo>
                    <a:pt x="857" y="47"/>
                  </a:lnTo>
                  <a:lnTo>
                    <a:pt x="862" y="47"/>
                  </a:lnTo>
                  <a:lnTo>
                    <a:pt x="871" y="52"/>
                  </a:lnTo>
                  <a:lnTo>
                    <a:pt x="876" y="52"/>
                  </a:lnTo>
                  <a:lnTo>
                    <a:pt x="878" y="52"/>
                  </a:lnTo>
                  <a:lnTo>
                    <a:pt x="881" y="52"/>
                  </a:lnTo>
                  <a:lnTo>
                    <a:pt x="883" y="52"/>
                  </a:lnTo>
                  <a:lnTo>
                    <a:pt x="885" y="52"/>
                  </a:lnTo>
                  <a:lnTo>
                    <a:pt x="888" y="52"/>
                  </a:lnTo>
                  <a:lnTo>
                    <a:pt x="890" y="50"/>
                  </a:lnTo>
                  <a:lnTo>
                    <a:pt x="892" y="45"/>
                  </a:lnTo>
                  <a:lnTo>
                    <a:pt x="890" y="43"/>
                  </a:lnTo>
                  <a:lnTo>
                    <a:pt x="890" y="33"/>
                  </a:lnTo>
                  <a:lnTo>
                    <a:pt x="890" y="31"/>
                  </a:lnTo>
                  <a:lnTo>
                    <a:pt x="890" y="29"/>
                  </a:lnTo>
                  <a:lnTo>
                    <a:pt x="895" y="26"/>
                  </a:lnTo>
                  <a:lnTo>
                    <a:pt x="902" y="22"/>
                  </a:lnTo>
                  <a:lnTo>
                    <a:pt x="902" y="19"/>
                  </a:lnTo>
                  <a:lnTo>
                    <a:pt x="902" y="17"/>
                  </a:lnTo>
                  <a:lnTo>
                    <a:pt x="902" y="14"/>
                  </a:lnTo>
                  <a:lnTo>
                    <a:pt x="899" y="12"/>
                  </a:lnTo>
                  <a:lnTo>
                    <a:pt x="892" y="5"/>
                  </a:lnTo>
                  <a:lnTo>
                    <a:pt x="892" y="3"/>
                  </a:lnTo>
                  <a:lnTo>
                    <a:pt x="895" y="3"/>
                  </a:lnTo>
                  <a:lnTo>
                    <a:pt x="895" y="0"/>
                  </a:lnTo>
                  <a:lnTo>
                    <a:pt x="897" y="3"/>
                  </a:lnTo>
                  <a:lnTo>
                    <a:pt x="899" y="3"/>
                  </a:lnTo>
                  <a:lnTo>
                    <a:pt x="909" y="14"/>
                  </a:lnTo>
                  <a:lnTo>
                    <a:pt x="909" y="17"/>
                  </a:lnTo>
                  <a:lnTo>
                    <a:pt x="909" y="19"/>
                  </a:lnTo>
                  <a:lnTo>
                    <a:pt x="909" y="22"/>
                  </a:lnTo>
                  <a:lnTo>
                    <a:pt x="906" y="24"/>
                  </a:lnTo>
                  <a:lnTo>
                    <a:pt x="904" y="26"/>
                  </a:lnTo>
                  <a:lnTo>
                    <a:pt x="904" y="29"/>
                  </a:lnTo>
                  <a:lnTo>
                    <a:pt x="906" y="29"/>
                  </a:lnTo>
                  <a:lnTo>
                    <a:pt x="909" y="31"/>
                  </a:lnTo>
                  <a:lnTo>
                    <a:pt x="909" y="33"/>
                  </a:lnTo>
                  <a:lnTo>
                    <a:pt x="909" y="36"/>
                  </a:lnTo>
                  <a:close/>
                </a:path>
              </a:pathLst>
            </a:custGeom>
            <a:solidFill>
              <a:schemeClr val="bg1"/>
            </a:solidFill>
            <a:ln w="7938">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GT"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Freeform 18">
              <a:extLst>
                <a:ext uri="{FF2B5EF4-FFF2-40B4-BE49-F238E27FC236}">
                  <a16:creationId xmlns:a16="http://schemas.microsoft.com/office/drawing/2014/main" id="{5CACF206-5AA8-C540-8415-A30FE231D5C9}"/>
                </a:ext>
              </a:extLst>
            </p:cNvPr>
            <p:cNvSpPr>
              <a:spLocks/>
            </p:cNvSpPr>
            <p:nvPr/>
          </p:nvSpPr>
          <p:spPr bwMode="auto">
            <a:xfrm>
              <a:off x="5568663" y="4075356"/>
              <a:ext cx="695177" cy="566451"/>
            </a:xfrm>
            <a:custGeom>
              <a:avLst/>
              <a:gdLst>
                <a:gd name="T0" fmla="*/ 577 w 636"/>
                <a:gd name="T1" fmla="*/ 75 h 499"/>
                <a:gd name="T2" fmla="*/ 622 w 636"/>
                <a:gd name="T3" fmla="*/ 120 h 499"/>
                <a:gd name="T4" fmla="*/ 582 w 636"/>
                <a:gd name="T5" fmla="*/ 141 h 499"/>
                <a:gd name="T6" fmla="*/ 558 w 636"/>
                <a:gd name="T7" fmla="*/ 148 h 499"/>
                <a:gd name="T8" fmla="*/ 572 w 636"/>
                <a:gd name="T9" fmla="*/ 181 h 499"/>
                <a:gd name="T10" fmla="*/ 572 w 636"/>
                <a:gd name="T11" fmla="*/ 202 h 499"/>
                <a:gd name="T12" fmla="*/ 586 w 636"/>
                <a:gd name="T13" fmla="*/ 212 h 499"/>
                <a:gd name="T14" fmla="*/ 605 w 636"/>
                <a:gd name="T15" fmla="*/ 226 h 499"/>
                <a:gd name="T16" fmla="*/ 605 w 636"/>
                <a:gd name="T17" fmla="*/ 245 h 499"/>
                <a:gd name="T18" fmla="*/ 572 w 636"/>
                <a:gd name="T19" fmla="*/ 292 h 499"/>
                <a:gd name="T20" fmla="*/ 523 w 636"/>
                <a:gd name="T21" fmla="*/ 294 h 499"/>
                <a:gd name="T22" fmla="*/ 480 w 636"/>
                <a:gd name="T23" fmla="*/ 330 h 499"/>
                <a:gd name="T24" fmla="*/ 469 w 636"/>
                <a:gd name="T25" fmla="*/ 348 h 499"/>
                <a:gd name="T26" fmla="*/ 450 w 636"/>
                <a:gd name="T27" fmla="*/ 365 h 499"/>
                <a:gd name="T28" fmla="*/ 424 w 636"/>
                <a:gd name="T29" fmla="*/ 355 h 499"/>
                <a:gd name="T30" fmla="*/ 410 w 636"/>
                <a:gd name="T31" fmla="*/ 374 h 499"/>
                <a:gd name="T32" fmla="*/ 403 w 636"/>
                <a:gd name="T33" fmla="*/ 388 h 499"/>
                <a:gd name="T34" fmla="*/ 377 w 636"/>
                <a:gd name="T35" fmla="*/ 400 h 499"/>
                <a:gd name="T36" fmla="*/ 367 w 636"/>
                <a:gd name="T37" fmla="*/ 436 h 499"/>
                <a:gd name="T38" fmla="*/ 348 w 636"/>
                <a:gd name="T39" fmla="*/ 464 h 499"/>
                <a:gd name="T40" fmla="*/ 304 w 636"/>
                <a:gd name="T41" fmla="*/ 461 h 499"/>
                <a:gd name="T42" fmla="*/ 280 w 636"/>
                <a:gd name="T43" fmla="*/ 466 h 499"/>
                <a:gd name="T44" fmla="*/ 221 w 636"/>
                <a:gd name="T45" fmla="*/ 497 h 499"/>
                <a:gd name="T46" fmla="*/ 169 w 636"/>
                <a:gd name="T47" fmla="*/ 476 h 499"/>
                <a:gd name="T48" fmla="*/ 132 w 636"/>
                <a:gd name="T49" fmla="*/ 461 h 499"/>
                <a:gd name="T50" fmla="*/ 111 w 636"/>
                <a:gd name="T51" fmla="*/ 445 h 499"/>
                <a:gd name="T52" fmla="*/ 99 w 636"/>
                <a:gd name="T53" fmla="*/ 429 h 499"/>
                <a:gd name="T54" fmla="*/ 75 w 636"/>
                <a:gd name="T55" fmla="*/ 424 h 499"/>
                <a:gd name="T56" fmla="*/ 68 w 636"/>
                <a:gd name="T57" fmla="*/ 410 h 499"/>
                <a:gd name="T58" fmla="*/ 59 w 636"/>
                <a:gd name="T59" fmla="*/ 391 h 499"/>
                <a:gd name="T60" fmla="*/ 66 w 636"/>
                <a:gd name="T61" fmla="*/ 381 h 499"/>
                <a:gd name="T62" fmla="*/ 63 w 636"/>
                <a:gd name="T63" fmla="*/ 367 h 499"/>
                <a:gd name="T64" fmla="*/ 75 w 636"/>
                <a:gd name="T65" fmla="*/ 353 h 499"/>
                <a:gd name="T66" fmla="*/ 78 w 636"/>
                <a:gd name="T67" fmla="*/ 341 h 499"/>
                <a:gd name="T68" fmla="*/ 66 w 636"/>
                <a:gd name="T69" fmla="*/ 325 h 499"/>
                <a:gd name="T70" fmla="*/ 45 w 636"/>
                <a:gd name="T71" fmla="*/ 323 h 499"/>
                <a:gd name="T72" fmla="*/ 21 w 636"/>
                <a:gd name="T73" fmla="*/ 320 h 499"/>
                <a:gd name="T74" fmla="*/ 2 w 636"/>
                <a:gd name="T75" fmla="*/ 313 h 499"/>
                <a:gd name="T76" fmla="*/ 0 w 636"/>
                <a:gd name="T77" fmla="*/ 299 h 499"/>
                <a:gd name="T78" fmla="*/ 14 w 636"/>
                <a:gd name="T79" fmla="*/ 287 h 499"/>
                <a:gd name="T80" fmla="*/ 38 w 636"/>
                <a:gd name="T81" fmla="*/ 287 h 499"/>
                <a:gd name="T82" fmla="*/ 59 w 636"/>
                <a:gd name="T83" fmla="*/ 287 h 499"/>
                <a:gd name="T84" fmla="*/ 75 w 636"/>
                <a:gd name="T85" fmla="*/ 282 h 499"/>
                <a:gd name="T86" fmla="*/ 99 w 636"/>
                <a:gd name="T87" fmla="*/ 282 h 499"/>
                <a:gd name="T88" fmla="*/ 106 w 636"/>
                <a:gd name="T89" fmla="*/ 261 h 499"/>
                <a:gd name="T90" fmla="*/ 125 w 636"/>
                <a:gd name="T91" fmla="*/ 247 h 499"/>
                <a:gd name="T92" fmla="*/ 146 w 636"/>
                <a:gd name="T93" fmla="*/ 235 h 499"/>
                <a:gd name="T94" fmla="*/ 165 w 636"/>
                <a:gd name="T95" fmla="*/ 224 h 499"/>
                <a:gd name="T96" fmla="*/ 172 w 636"/>
                <a:gd name="T97" fmla="*/ 205 h 499"/>
                <a:gd name="T98" fmla="*/ 165 w 636"/>
                <a:gd name="T99" fmla="*/ 186 h 499"/>
                <a:gd name="T100" fmla="*/ 181 w 636"/>
                <a:gd name="T101" fmla="*/ 176 h 499"/>
                <a:gd name="T102" fmla="*/ 207 w 636"/>
                <a:gd name="T103" fmla="*/ 165 h 499"/>
                <a:gd name="T104" fmla="*/ 226 w 636"/>
                <a:gd name="T105" fmla="*/ 153 h 499"/>
                <a:gd name="T106" fmla="*/ 242 w 636"/>
                <a:gd name="T107" fmla="*/ 141 h 499"/>
                <a:gd name="T108" fmla="*/ 254 w 636"/>
                <a:gd name="T109" fmla="*/ 127 h 499"/>
                <a:gd name="T110" fmla="*/ 325 w 636"/>
                <a:gd name="T111" fmla="*/ 73 h 499"/>
                <a:gd name="T112" fmla="*/ 374 w 636"/>
                <a:gd name="T113" fmla="*/ 38 h 499"/>
                <a:gd name="T114" fmla="*/ 447 w 636"/>
                <a:gd name="T115" fmla="*/ 2 h 499"/>
                <a:gd name="T116" fmla="*/ 490 w 636"/>
                <a:gd name="T117" fmla="*/ 1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36" h="499">
                  <a:moveTo>
                    <a:pt x="520" y="14"/>
                  </a:moveTo>
                  <a:lnTo>
                    <a:pt x="525" y="19"/>
                  </a:lnTo>
                  <a:lnTo>
                    <a:pt x="539" y="33"/>
                  </a:lnTo>
                  <a:lnTo>
                    <a:pt x="542" y="38"/>
                  </a:lnTo>
                  <a:lnTo>
                    <a:pt x="549" y="45"/>
                  </a:lnTo>
                  <a:lnTo>
                    <a:pt x="551" y="47"/>
                  </a:lnTo>
                  <a:lnTo>
                    <a:pt x="551" y="49"/>
                  </a:lnTo>
                  <a:lnTo>
                    <a:pt x="560" y="56"/>
                  </a:lnTo>
                  <a:lnTo>
                    <a:pt x="560" y="59"/>
                  </a:lnTo>
                  <a:lnTo>
                    <a:pt x="572" y="70"/>
                  </a:lnTo>
                  <a:lnTo>
                    <a:pt x="577" y="75"/>
                  </a:lnTo>
                  <a:lnTo>
                    <a:pt x="579" y="80"/>
                  </a:lnTo>
                  <a:lnTo>
                    <a:pt x="584" y="85"/>
                  </a:lnTo>
                  <a:lnTo>
                    <a:pt x="586" y="85"/>
                  </a:lnTo>
                  <a:lnTo>
                    <a:pt x="596" y="94"/>
                  </a:lnTo>
                  <a:lnTo>
                    <a:pt x="600" y="96"/>
                  </a:lnTo>
                  <a:lnTo>
                    <a:pt x="608" y="103"/>
                  </a:lnTo>
                  <a:lnTo>
                    <a:pt x="612" y="108"/>
                  </a:lnTo>
                  <a:lnTo>
                    <a:pt x="615" y="111"/>
                  </a:lnTo>
                  <a:lnTo>
                    <a:pt x="617" y="115"/>
                  </a:lnTo>
                  <a:lnTo>
                    <a:pt x="619" y="118"/>
                  </a:lnTo>
                  <a:lnTo>
                    <a:pt x="622" y="120"/>
                  </a:lnTo>
                  <a:lnTo>
                    <a:pt x="626" y="127"/>
                  </a:lnTo>
                  <a:lnTo>
                    <a:pt x="629" y="127"/>
                  </a:lnTo>
                  <a:lnTo>
                    <a:pt x="629" y="129"/>
                  </a:lnTo>
                  <a:lnTo>
                    <a:pt x="631" y="132"/>
                  </a:lnTo>
                  <a:lnTo>
                    <a:pt x="633" y="136"/>
                  </a:lnTo>
                  <a:lnTo>
                    <a:pt x="636" y="139"/>
                  </a:lnTo>
                  <a:lnTo>
                    <a:pt x="633" y="141"/>
                  </a:lnTo>
                  <a:lnTo>
                    <a:pt x="631" y="144"/>
                  </a:lnTo>
                  <a:lnTo>
                    <a:pt x="612" y="141"/>
                  </a:lnTo>
                  <a:lnTo>
                    <a:pt x="584" y="141"/>
                  </a:lnTo>
                  <a:lnTo>
                    <a:pt x="582" y="141"/>
                  </a:lnTo>
                  <a:lnTo>
                    <a:pt x="575" y="139"/>
                  </a:lnTo>
                  <a:lnTo>
                    <a:pt x="568" y="136"/>
                  </a:lnTo>
                  <a:lnTo>
                    <a:pt x="556" y="132"/>
                  </a:lnTo>
                  <a:lnTo>
                    <a:pt x="553" y="132"/>
                  </a:lnTo>
                  <a:lnTo>
                    <a:pt x="551" y="132"/>
                  </a:lnTo>
                  <a:lnTo>
                    <a:pt x="549" y="132"/>
                  </a:lnTo>
                  <a:lnTo>
                    <a:pt x="549" y="134"/>
                  </a:lnTo>
                  <a:lnTo>
                    <a:pt x="549" y="136"/>
                  </a:lnTo>
                  <a:lnTo>
                    <a:pt x="549" y="139"/>
                  </a:lnTo>
                  <a:lnTo>
                    <a:pt x="556" y="146"/>
                  </a:lnTo>
                  <a:lnTo>
                    <a:pt x="558" y="148"/>
                  </a:lnTo>
                  <a:lnTo>
                    <a:pt x="565" y="155"/>
                  </a:lnTo>
                  <a:lnTo>
                    <a:pt x="568" y="160"/>
                  </a:lnTo>
                  <a:lnTo>
                    <a:pt x="568" y="162"/>
                  </a:lnTo>
                  <a:lnTo>
                    <a:pt x="570" y="167"/>
                  </a:lnTo>
                  <a:lnTo>
                    <a:pt x="572" y="172"/>
                  </a:lnTo>
                  <a:lnTo>
                    <a:pt x="572" y="174"/>
                  </a:lnTo>
                  <a:lnTo>
                    <a:pt x="575" y="174"/>
                  </a:lnTo>
                  <a:lnTo>
                    <a:pt x="575" y="176"/>
                  </a:lnTo>
                  <a:lnTo>
                    <a:pt x="575" y="179"/>
                  </a:lnTo>
                  <a:lnTo>
                    <a:pt x="575" y="181"/>
                  </a:lnTo>
                  <a:lnTo>
                    <a:pt x="572" y="181"/>
                  </a:lnTo>
                  <a:lnTo>
                    <a:pt x="572" y="184"/>
                  </a:lnTo>
                  <a:lnTo>
                    <a:pt x="572" y="186"/>
                  </a:lnTo>
                  <a:lnTo>
                    <a:pt x="572" y="188"/>
                  </a:lnTo>
                  <a:lnTo>
                    <a:pt x="572" y="191"/>
                  </a:lnTo>
                  <a:lnTo>
                    <a:pt x="572" y="193"/>
                  </a:lnTo>
                  <a:lnTo>
                    <a:pt x="570" y="193"/>
                  </a:lnTo>
                  <a:lnTo>
                    <a:pt x="570" y="195"/>
                  </a:lnTo>
                  <a:lnTo>
                    <a:pt x="570" y="198"/>
                  </a:lnTo>
                  <a:lnTo>
                    <a:pt x="572" y="198"/>
                  </a:lnTo>
                  <a:lnTo>
                    <a:pt x="572" y="200"/>
                  </a:lnTo>
                  <a:lnTo>
                    <a:pt x="572" y="202"/>
                  </a:lnTo>
                  <a:lnTo>
                    <a:pt x="572" y="205"/>
                  </a:lnTo>
                  <a:lnTo>
                    <a:pt x="572" y="207"/>
                  </a:lnTo>
                  <a:lnTo>
                    <a:pt x="575" y="207"/>
                  </a:lnTo>
                  <a:lnTo>
                    <a:pt x="575" y="205"/>
                  </a:lnTo>
                  <a:lnTo>
                    <a:pt x="577" y="205"/>
                  </a:lnTo>
                  <a:lnTo>
                    <a:pt x="579" y="205"/>
                  </a:lnTo>
                  <a:lnTo>
                    <a:pt x="579" y="207"/>
                  </a:lnTo>
                  <a:lnTo>
                    <a:pt x="582" y="207"/>
                  </a:lnTo>
                  <a:lnTo>
                    <a:pt x="582" y="209"/>
                  </a:lnTo>
                  <a:lnTo>
                    <a:pt x="584" y="212"/>
                  </a:lnTo>
                  <a:lnTo>
                    <a:pt x="586" y="212"/>
                  </a:lnTo>
                  <a:lnTo>
                    <a:pt x="589" y="212"/>
                  </a:lnTo>
                  <a:lnTo>
                    <a:pt x="591" y="212"/>
                  </a:lnTo>
                  <a:lnTo>
                    <a:pt x="593" y="214"/>
                  </a:lnTo>
                  <a:lnTo>
                    <a:pt x="596" y="214"/>
                  </a:lnTo>
                  <a:lnTo>
                    <a:pt x="596" y="217"/>
                  </a:lnTo>
                  <a:lnTo>
                    <a:pt x="598" y="217"/>
                  </a:lnTo>
                  <a:lnTo>
                    <a:pt x="598" y="219"/>
                  </a:lnTo>
                  <a:lnTo>
                    <a:pt x="600" y="224"/>
                  </a:lnTo>
                  <a:lnTo>
                    <a:pt x="600" y="226"/>
                  </a:lnTo>
                  <a:lnTo>
                    <a:pt x="603" y="226"/>
                  </a:lnTo>
                  <a:lnTo>
                    <a:pt x="605" y="226"/>
                  </a:lnTo>
                  <a:lnTo>
                    <a:pt x="605" y="228"/>
                  </a:lnTo>
                  <a:lnTo>
                    <a:pt x="605" y="231"/>
                  </a:lnTo>
                  <a:lnTo>
                    <a:pt x="603" y="231"/>
                  </a:lnTo>
                  <a:lnTo>
                    <a:pt x="603" y="233"/>
                  </a:lnTo>
                  <a:lnTo>
                    <a:pt x="605" y="233"/>
                  </a:lnTo>
                  <a:lnTo>
                    <a:pt x="605" y="235"/>
                  </a:lnTo>
                  <a:lnTo>
                    <a:pt x="605" y="238"/>
                  </a:lnTo>
                  <a:lnTo>
                    <a:pt x="605" y="240"/>
                  </a:lnTo>
                  <a:lnTo>
                    <a:pt x="608" y="242"/>
                  </a:lnTo>
                  <a:lnTo>
                    <a:pt x="608" y="245"/>
                  </a:lnTo>
                  <a:lnTo>
                    <a:pt x="605" y="245"/>
                  </a:lnTo>
                  <a:lnTo>
                    <a:pt x="605" y="247"/>
                  </a:lnTo>
                  <a:lnTo>
                    <a:pt x="605" y="250"/>
                  </a:lnTo>
                  <a:lnTo>
                    <a:pt x="605" y="252"/>
                  </a:lnTo>
                  <a:lnTo>
                    <a:pt x="605" y="254"/>
                  </a:lnTo>
                  <a:lnTo>
                    <a:pt x="603" y="254"/>
                  </a:lnTo>
                  <a:lnTo>
                    <a:pt x="605" y="254"/>
                  </a:lnTo>
                  <a:lnTo>
                    <a:pt x="605" y="257"/>
                  </a:lnTo>
                  <a:lnTo>
                    <a:pt x="605" y="259"/>
                  </a:lnTo>
                  <a:lnTo>
                    <a:pt x="575" y="290"/>
                  </a:lnTo>
                  <a:lnTo>
                    <a:pt x="572" y="290"/>
                  </a:lnTo>
                  <a:lnTo>
                    <a:pt x="572" y="292"/>
                  </a:lnTo>
                  <a:lnTo>
                    <a:pt x="570" y="292"/>
                  </a:lnTo>
                  <a:lnTo>
                    <a:pt x="568" y="292"/>
                  </a:lnTo>
                  <a:lnTo>
                    <a:pt x="565" y="292"/>
                  </a:lnTo>
                  <a:lnTo>
                    <a:pt x="563" y="292"/>
                  </a:lnTo>
                  <a:lnTo>
                    <a:pt x="560" y="292"/>
                  </a:lnTo>
                  <a:lnTo>
                    <a:pt x="546" y="292"/>
                  </a:lnTo>
                  <a:lnTo>
                    <a:pt x="542" y="292"/>
                  </a:lnTo>
                  <a:lnTo>
                    <a:pt x="537" y="292"/>
                  </a:lnTo>
                  <a:lnTo>
                    <a:pt x="530" y="294"/>
                  </a:lnTo>
                  <a:lnTo>
                    <a:pt x="525" y="294"/>
                  </a:lnTo>
                  <a:lnTo>
                    <a:pt x="523" y="294"/>
                  </a:lnTo>
                  <a:lnTo>
                    <a:pt x="516" y="299"/>
                  </a:lnTo>
                  <a:lnTo>
                    <a:pt x="509" y="301"/>
                  </a:lnTo>
                  <a:lnTo>
                    <a:pt x="504" y="306"/>
                  </a:lnTo>
                  <a:lnTo>
                    <a:pt x="499" y="308"/>
                  </a:lnTo>
                  <a:lnTo>
                    <a:pt x="494" y="311"/>
                  </a:lnTo>
                  <a:lnTo>
                    <a:pt x="487" y="315"/>
                  </a:lnTo>
                  <a:lnTo>
                    <a:pt x="485" y="318"/>
                  </a:lnTo>
                  <a:lnTo>
                    <a:pt x="480" y="323"/>
                  </a:lnTo>
                  <a:lnTo>
                    <a:pt x="478" y="325"/>
                  </a:lnTo>
                  <a:lnTo>
                    <a:pt x="478" y="327"/>
                  </a:lnTo>
                  <a:lnTo>
                    <a:pt x="480" y="330"/>
                  </a:lnTo>
                  <a:lnTo>
                    <a:pt x="483" y="332"/>
                  </a:lnTo>
                  <a:lnTo>
                    <a:pt x="483" y="334"/>
                  </a:lnTo>
                  <a:lnTo>
                    <a:pt x="485" y="334"/>
                  </a:lnTo>
                  <a:lnTo>
                    <a:pt x="487" y="337"/>
                  </a:lnTo>
                  <a:lnTo>
                    <a:pt x="490" y="339"/>
                  </a:lnTo>
                  <a:lnTo>
                    <a:pt x="490" y="341"/>
                  </a:lnTo>
                  <a:lnTo>
                    <a:pt x="485" y="341"/>
                  </a:lnTo>
                  <a:lnTo>
                    <a:pt x="480" y="344"/>
                  </a:lnTo>
                  <a:lnTo>
                    <a:pt x="478" y="344"/>
                  </a:lnTo>
                  <a:lnTo>
                    <a:pt x="476" y="346"/>
                  </a:lnTo>
                  <a:lnTo>
                    <a:pt x="469" y="348"/>
                  </a:lnTo>
                  <a:lnTo>
                    <a:pt x="469" y="351"/>
                  </a:lnTo>
                  <a:lnTo>
                    <a:pt x="466" y="351"/>
                  </a:lnTo>
                  <a:lnTo>
                    <a:pt x="466" y="353"/>
                  </a:lnTo>
                  <a:lnTo>
                    <a:pt x="466" y="358"/>
                  </a:lnTo>
                  <a:lnTo>
                    <a:pt x="466" y="363"/>
                  </a:lnTo>
                  <a:lnTo>
                    <a:pt x="464" y="365"/>
                  </a:lnTo>
                  <a:lnTo>
                    <a:pt x="464" y="367"/>
                  </a:lnTo>
                  <a:lnTo>
                    <a:pt x="462" y="367"/>
                  </a:lnTo>
                  <a:lnTo>
                    <a:pt x="457" y="370"/>
                  </a:lnTo>
                  <a:lnTo>
                    <a:pt x="452" y="367"/>
                  </a:lnTo>
                  <a:lnTo>
                    <a:pt x="450" y="365"/>
                  </a:lnTo>
                  <a:lnTo>
                    <a:pt x="447" y="365"/>
                  </a:lnTo>
                  <a:lnTo>
                    <a:pt x="445" y="365"/>
                  </a:lnTo>
                  <a:lnTo>
                    <a:pt x="440" y="367"/>
                  </a:lnTo>
                  <a:lnTo>
                    <a:pt x="438" y="365"/>
                  </a:lnTo>
                  <a:lnTo>
                    <a:pt x="436" y="365"/>
                  </a:lnTo>
                  <a:lnTo>
                    <a:pt x="433" y="363"/>
                  </a:lnTo>
                  <a:lnTo>
                    <a:pt x="431" y="360"/>
                  </a:lnTo>
                  <a:lnTo>
                    <a:pt x="431" y="358"/>
                  </a:lnTo>
                  <a:lnTo>
                    <a:pt x="429" y="355"/>
                  </a:lnTo>
                  <a:lnTo>
                    <a:pt x="426" y="355"/>
                  </a:lnTo>
                  <a:lnTo>
                    <a:pt x="424" y="355"/>
                  </a:lnTo>
                  <a:lnTo>
                    <a:pt x="421" y="353"/>
                  </a:lnTo>
                  <a:lnTo>
                    <a:pt x="419" y="351"/>
                  </a:lnTo>
                  <a:lnTo>
                    <a:pt x="414" y="353"/>
                  </a:lnTo>
                  <a:lnTo>
                    <a:pt x="412" y="358"/>
                  </a:lnTo>
                  <a:lnTo>
                    <a:pt x="414" y="360"/>
                  </a:lnTo>
                  <a:lnTo>
                    <a:pt x="412" y="363"/>
                  </a:lnTo>
                  <a:lnTo>
                    <a:pt x="410" y="365"/>
                  </a:lnTo>
                  <a:lnTo>
                    <a:pt x="407" y="367"/>
                  </a:lnTo>
                  <a:lnTo>
                    <a:pt x="407" y="370"/>
                  </a:lnTo>
                  <a:lnTo>
                    <a:pt x="407" y="372"/>
                  </a:lnTo>
                  <a:lnTo>
                    <a:pt x="410" y="374"/>
                  </a:lnTo>
                  <a:lnTo>
                    <a:pt x="410" y="377"/>
                  </a:lnTo>
                  <a:lnTo>
                    <a:pt x="407" y="379"/>
                  </a:lnTo>
                  <a:lnTo>
                    <a:pt x="405" y="379"/>
                  </a:lnTo>
                  <a:lnTo>
                    <a:pt x="403" y="377"/>
                  </a:lnTo>
                  <a:lnTo>
                    <a:pt x="400" y="377"/>
                  </a:lnTo>
                  <a:lnTo>
                    <a:pt x="398" y="374"/>
                  </a:lnTo>
                  <a:lnTo>
                    <a:pt x="396" y="374"/>
                  </a:lnTo>
                  <a:lnTo>
                    <a:pt x="393" y="377"/>
                  </a:lnTo>
                  <a:lnTo>
                    <a:pt x="393" y="379"/>
                  </a:lnTo>
                  <a:lnTo>
                    <a:pt x="396" y="384"/>
                  </a:lnTo>
                  <a:lnTo>
                    <a:pt x="403" y="388"/>
                  </a:lnTo>
                  <a:lnTo>
                    <a:pt x="405" y="388"/>
                  </a:lnTo>
                  <a:lnTo>
                    <a:pt x="405" y="391"/>
                  </a:lnTo>
                  <a:lnTo>
                    <a:pt x="403" y="391"/>
                  </a:lnTo>
                  <a:lnTo>
                    <a:pt x="400" y="393"/>
                  </a:lnTo>
                  <a:lnTo>
                    <a:pt x="393" y="388"/>
                  </a:lnTo>
                  <a:lnTo>
                    <a:pt x="391" y="388"/>
                  </a:lnTo>
                  <a:lnTo>
                    <a:pt x="386" y="388"/>
                  </a:lnTo>
                  <a:lnTo>
                    <a:pt x="381" y="388"/>
                  </a:lnTo>
                  <a:lnTo>
                    <a:pt x="377" y="396"/>
                  </a:lnTo>
                  <a:lnTo>
                    <a:pt x="377" y="398"/>
                  </a:lnTo>
                  <a:lnTo>
                    <a:pt x="377" y="400"/>
                  </a:lnTo>
                  <a:lnTo>
                    <a:pt x="377" y="403"/>
                  </a:lnTo>
                  <a:lnTo>
                    <a:pt x="377" y="405"/>
                  </a:lnTo>
                  <a:lnTo>
                    <a:pt x="374" y="410"/>
                  </a:lnTo>
                  <a:lnTo>
                    <a:pt x="377" y="412"/>
                  </a:lnTo>
                  <a:lnTo>
                    <a:pt x="377" y="414"/>
                  </a:lnTo>
                  <a:lnTo>
                    <a:pt x="377" y="417"/>
                  </a:lnTo>
                  <a:lnTo>
                    <a:pt x="377" y="421"/>
                  </a:lnTo>
                  <a:lnTo>
                    <a:pt x="377" y="424"/>
                  </a:lnTo>
                  <a:lnTo>
                    <a:pt x="377" y="426"/>
                  </a:lnTo>
                  <a:lnTo>
                    <a:pt x="372" y="429"/>
                  </a:lnTo>
                  <a:lnTo>
                    <a:pt x="367" y="436"/>
                  </a:lnTo>
                  <a:lnTo>
                    <a:pt x="365" y="436"/>
                  </a:lnTo>
                  <a:lnTo>
                    <a:pt x="363" y="438"/>
                  </a:lnTo>
                  <a:lnTo>
                    <a:pt x="358" y="440"/>
                  </a:lnTo>
                  <a:lnTo>
                    <a:pt x="356" y="443"/>
                  </a:lnTo>
                  <a:lnTo>
                    <a:pt x="356" y="447"/>
                  </a:lnTo>
                  <a:lnTo>
                    <a:pt x="356" y="452"/>
                  </a:lnTo>
                  <a:lnTo>
                    <a:pt x="356" y="454"/>
                  </a:lnTo>
                  <a:lnTo>
                    <a:pt x="356" y="459"/>
                  </a:lnTo>
                  <a:lnTo>
                    <a:pt x="353" y="464"/>
                  </a:lnTo>
                  <a:lnTo>
                    <a:pt x="351" y="464"/>
                  </a:lnTo>
                  <a:lnTo>
                    <a:pt x="348" y="464"/>
                  </a:lnTo>
                  <a:lnTo>
                    <a:pt x="344" y="464"/>
                  </a:lnTo>
                  <a:lnTo>
                    <a:pt x="325" y="461"/>
                  </a:lnTo>
                  <a:lnTo>
                    <a:pt x="323" y="461"/>
                  </a:lnTo>
                  <a:lnTo>
                    <a:pt x="320" y="461"/>
                  </a:lnTo>
                  <a:lnTo>
                    <a:pt x="318" y="461"/>
                  </a:lnTo>
                  <a:lnTo>
                    <a:pt x="315" y="461"/>
                  </a:lnTo>
                  <a:lnTo>
                    <a:pt x="313" y="461"/>
                  </a:lnTo>
                  <a:lnTo>
                    <a:pt x="311" y="461"/>
                  </a:lnTo>
                  <a:lnTo>
                    <a:pt x="308" y="461"/>
                  </a:lnTo>
                  <a:lnTo>
                    <a:pt x="306" y="461"/>
                  </a:lnTo>
                  <a:lnTo>
                    <a:pt x="304" y="461"/>
                  </a:lnTo>
                  <a:lnTo>
                    <a:pt x="301" y="461"/>
                  </a:lnTo>
                  <a:lnTo>
                    <a:pt x="301" y="464"/>
                  </a:lnTo>
                  <a:lnTo>
                    <a:pt x="299" y="464"/>
                  </a:lnTo>
                  <a:lnTo>
                    <a:pt x="297" y="464"/>
                  </a:lnTo>
                  <a:lnTo>
                    <a:pt x="294" y="464"/>
                  </a:lnTo>
                  <a:lnTo>
                    <a:pt x="292" y="464"/>
                  </a:lnTo>
                  <a:lnTo>
                    <a:pt x="290" y="464"/>
                  </a:lnTo>
                  <a:lnTo>
                    <a:pt x="287" y="466"/>
                  </a:lnTo>
                  <a:lnTo>
                    <a:pt x="285" y="466"/>
                  </a:lnTo>
                  <a:lnTo>
                    <a:pt x="283" y="466"/>
                  </a:lnTo>
                  <a:lnTo>
                    <a:pt x="280" y="466"/>
                  </a:lnTo>
                  <a:lnTo>
                    <a:pt x="280" y="469"/>
                  </a:lnTo>
                  <a:lnTo>
                    <a:pt x="278" y="469"/>
                  </a:lnTo>
                  <a:lnTo>
                    <a:pt x="275" y="469"/>
                  </a:lnTo>
                  <a:lnTo>
                    <a:pt x="273" y="471"/>
                  </a:lnTo>
                  <a:lnTo>
                    <a:pt x="271" y="471"/>
                  </a:lnTo>
                  <a:lnTo>
                    <a:pt x="264" y="476"/>
                  </a:lnTo>
                  <a:lnTo>
                    <a:pt x="247" y="485"/>
                  </a:lnTo>
                  <a:lnTo>
                    <a:pt x="245" y="485"/>
                  </a:lnTo>
                  <a:lnTo>
                    <a:pt x="242" y="485"/>
                  </a:lnTo>
                  <a:lnTo>
                    <a:pt x="238" y="485"/>
                  </a:lnTo>
                  <a:lnTo>
                    <a:pt x="221" y="497"/>
                  </a:lnTo>
                  <a:lnTo>
                    <a:pt x="219" y="499"/>
                  </a:lnTo>
                  <a:lnTo>
                    <a:pt x="217" y="497"/>
                  </a:lnTo>
                  <a:lnTo>
                    <a:pt x="202" y="499"/>
                  </a:lnTo>
                  <a:lnTo>
                    <a:pt x="200" y="497"/>
                  </a:lnTo>
                  <a:lnTo>
                    <a:pt x="200" y="494"/>
                  </a:lnTo>
                  <a:lnTo>
                    <a:pt x="202" y="494"/>
                  </a:lnTo>
                  <a:lnTo>
                    <a:pt x="200" y="492"/>
                  </a:lnTo>
                  <a:lnTo>
                    <a:pt x="193" y="487"/>
                  </a:lnTo>
                  <a:lnTo>
                    <a:pt x="186" y="480"/>
                  </a:lnTo>
                  <a:lnTo>
                    <a:pt x="172" y="476"/>
                  </a:lnTo>
                  <a:lnTo>
                    <a:pt x="169" y="476"/>
                  </a:lnTo>
                  <a:lnTo>
                    <a:pt x="169" y="478"/>
                  </a:lnTo>
                  <a:lnTo>
                    <a:pt x="167" y="478"/>
                  </a:lnTo>
                  <a:lnTo>
                    <a:pt x="167" y="476"/>
                  </a:lnTo>
                  <a:lnTo>
                    <a:pt x="167" y="473"/>
                  </a:lnTo>
                  <a:lnTo>
                    <a:pt x="165" y="473"/>
                  </a:lnTo>
                  <a:lnTo>
                    <a:pt x="160" y="471"/>
                  </a:lnTo>
                  <a:lnTo>
                    <a:pt x="148" y="469"/>
                  </a:lnTo>
                  <a:lnTo>
                    <a:pt x="144" y="466"/>
                  </a:lnTo>
                  <a:lnTo>
                    <a:pt x="136" y="466"/>
                  </a:lnTo>
                  <a:lnTo>
                    <a:pt x="136" y="464"/>
                  </a:lnTo>
                  <a:lnTo>
                    <a:pt x="132" y="461"/>
                  </a:lnTo>
                  <a:lnTo>
                    <a:pt x="125" y="454"/>
                  </a:lnTo>
                  <a:lnTo>
                    <a:pt x="125" y="452"/>
                  </a:lnTo>
                  <a:lnTo>
                    <a:pt x="122" y="452"/>
                  </a:lnTo>
                  <a:lnTo>
                    <a:pt x="122" y="450"/>
                  </a:lnTo>
                  <a:lnTo>
                    <a:pt x="120" y="450"/>
                  </a:lnTo>
                  <a:lnTo>
                    <a:pt x="118" y="450"/>
                  </a:lnTo>
                  <a:lnTo>
                    <a:pt x="115" y="450"/>
                  </a:lnTo>
                  <a:lnTo>
                    <a:pt x="113" y="450"/>
                  </a:lnTo>
                  <a:lnTo>
                    <a:pt x="113" y="447"/>
                  </a:lnTo>
                  <a:lnTo>
                    <a:pt x="111" y="447"/>
                  </a:lnTo>
                  <a:lnTo>
                    <a:pt x="111" y="445"/>
                  </a:lnTo>
                  <a:lnTo>
                    <a:pt x="108" y="443"/>
                  </a:lnTo>
                  <a:lnTo>
                    <a:pt x="108" y="440"/>
                  </a:lnTo>
                  <a:lnTo>
                    <a:pt x="108" y="438"/>
                  </a:lnTo>
                  <a:lnTo>
                    <a:pt x="106" y="438"/>
                  </a:lnTo>
                  <a:lnTo>
                    <a:pt x="106" y="436"/>
                  </a:lnTo>
                  <a:lnTo>
                    <a:pt x="106" y="433"/>
                  </a:lnTo>
                  <a:lnTo>
                    <a:pt x="104" y="433"/>
                  </a:lnTo>
                  <a:lnTo>
                    <a:pt x="104" y="431"/>
                  </a:lnTo>
                  <a:lnTo>
                    <a:pt x="101" y="431"/>
                  </a:lnTo>
                  <a:lnTo>
                    <a:pt x="101" y="429"/>
                  </a:lnTo>
                  <a:lnTo>
                    <a:pt x="99" y="429"/>
                  </a:lnTo>
                  <a:lnTo>
                    <a:pt x="92" y="429"/>
                  </a:lnTo>
                  <a:lnTo>
                    <a:pt x="89" y="429"/>
                  </a:lnTo>
                  <a:lnTo>
                    <a:pt x="85" y="431"/>
                  </a:lnTo>
                  <a:lnTo>
                    <a:pt x="82" y="433"/>
                  </a:lnTo>
                  <a:lnTo>
                    <a:pt x="82" y="431"/>
                  </a:lnTo>
                  <a:lnTo>
                    <a:pt x="80" y="431"/>
                  </a:lnTo>
                  <a:lnTo>
                    <a:pt x="78" y="431"/>
                  </a:lnTo>
                  <a:lnTo>
                    <a:pt x="78" y="429"/>
                  </a:lnTo>
                  <a:lnTo>
                    <a:pt x="78" y="426"/>
                  </a:lnTo>
                  <a:lnTo>
                    <a:pt x="75" y="426"/>
                  </a:lnTo>
                  <a:lnTo>
                    <a:pt x="75" y="424"/>
                  </a:lnTo>
                  <a:lnTo>
                    <a:pt x="78" y="421"/>
                  </a:lnTo>
                  <a:lnTo>
                    <a:pt x="75" y="421"/>
                  </a:lnTo>
                  <a:lnTo>
                    <a:pt x="75" y="419"/>
                  </a:lnTo>
                  <a:lnTo>
                    <a:pt x="75" y="417"/>
                  </a:lnTo>
                  <a:lnTo>
                    <a:pt x="73" y="417"/>
                  </a:lnTo>
                  <a:lnTo>
                    <a:pt x="71" y="417"/>
                  </a:lnTo>
                  <a:lnTo>
                    <a:pt x="71" y="414"/>
                  </a:lnTo>
                  <a:lnTo>
                    <a:pt x="68" y="414"/>
                  </a:lnTo>
                  <a:lnTo>
                    <a:pt x="71" y="412"/>
                  </a:lnTo>
                  <a:lnTo>
                    <a:pt x="68" y="412"/>
                  </a:lnTo>
                  <a:lnTo>
                    <a:pt x="68" y="410"/>
                  </a:lnTo>
                  <a:lnTo>
                    <a:pt x="68" y="407"/>
                  </a:lnTo>
                  <a:lnTo>
                    <a:pt x="68" y="405"/>
                  </a:lnTo>
                  <a:lnTo>
                    <a:pt x="68" y="403"/>
                  </a:lnTo>
                  <a:lnTo>
                    <a:pt x="68" y="400"/>
                  </a:lnTo>
                  <a:lnTo>
                    <a:pt x="66" y="400"/>
                  </a:lnTo>
                  <a:lnTo>
                    <a:pt x="66" y="398"/>
                  </a:lnTo>
                  <a:lnTo>
                    <a:pt x="63" y="396"/>
                  </a:lnTo>
                  <a:lnTo>
                    <a:pt x="61" y="396"/>
                  </a:lnTo>
                  <a:lnTo>
                    <a:pt x="59" y="396"/>
                  </a:lnTo>
                  <a:lnTo>
                    <a:pt x="59" y="393"/>
                  </a:lnTo>
                  <a:lnTo>
                    <a:pt x="59" y="391"/>
                  </a:lnTo>
                  <a:lnTo>
                    <a:pt x="61" y="391"/>
                  </a:lnTo>
                  <a:lnTo>
                    <a:pt x="61" y="388"/>
                  </a:lnTo>
                  <a:lnTo>
                    <a:pt x="63" y="388"/>
                  </a:lnTo>
                  <a:lnTo>
                    <a:pt x="66" y="388"/>
                  </a:lnTo>
                  <a:lnTo>
                    <a:pt x="66" y="386"/>
                  </a:lnTo>
                  <a:lnTo>
                    <a:pt x="66" y="384"/>
                  </a:lnTo>
                  <a:lnTo>
                    <a:pt x="68" y="384"/>
                  </a:lnTo>
                  <a:lnTo>
                    <a:pt x="71" y="384"/>
                  </a:lnTo>
                  <a:lnTo>
                    <a:pt x="68" y="384"/>
                  </a:lnTo>
                  <a:lnTo>
                    <a:pt x="68" y="381"/>
                  </a:lnTo>
                  <a:lnTo>
                    <a:pt x="66" y="381"/>
                  </a:lnTo>
                  <a:lnTo>
                    <a:pt x="68" y="381"/>
                  </a:lnTo>
                  <a:lnTo>
                    <a:pt x="68" y="379"/>
                  </a:lnTo>
                  <a:lnTo>
                    <a:pt x="71" y="379"/>
                  </a:lnTo>
                  <a:lnTo>
                    <a:pt x="71" y="377"/>
                  </a:lnTo>
                  <a:lnTo>
                    <a:pt x="71" y="374"/>
                  </a:lnTo>
                  <a:lnTo>
                    <a:pt x="71" y="372"/>
                  </a:lnTo>
                  <a:lnTo>
                    <a:pt x="68" y="372"/>
                  </a:lnTo>
                  <a:lnTo>
                    <a:pt x="66" y="372"/>
                  </a:lnTo>
                  <a:lnTo>
                    <a:pt x="66" y="370"/>
                  </a:lnTo>
                  <a:lnTo>
                    <a:pt x="63" y="370"/>
                  </a:lnTo>
                  <a:lnTo>
                    <a:pt x="63" y="367"/>
                  </a:lnTo>
                  <a:lnTo>
                    <a:pt x="66" y="367"/>
                  </a:lnTo>
                  <a:lnTo>
                    <a:pt x="66" y="365"/>
                  </a:lnTo>
                  <a:lnTo>
                    <a:pt x="66" y="363"/>
                  </a:lnTo>
                  <a:lnTo>
                    <a:pt x="68" y="363"/>
                  </a:lnTo>
                  <a:lnTo>
                    <a:pt x="68" y="360"/>
                  </a:lnTo>
                  <a:lnTo>
                    <a:pt x="68" y="358"/>
                  </a:lnTo>
                  <a:lnTo>
                    <a:pt x="68" y="355"/>
                  </a:lnTo>
                  <a:lnTo>
                    <a:pt x="68" y="353"/>
                  </a:lnTo>
                  <a:lnTo>
                    <a:pt x="71" y="353"/>
                  </a:lnTo>
                  <a:lnTo>
                    <a:pt x="73" y="353"/>
                  </a:lnTo>
                  <a:lnTo>
                    <a:pt x="75" y="353"/>
                  </a:lnTo>
                  <a:lnTo>
                    <a:pt x="75" y="351"/>
                  </a:lnTo>
                  <a:lnTo>
                    <a:pt x="78" y="351"/>
                  </a:lnTo>
                  <a:lnTo>
                    <a:pt x="80" y="351"/>
                  </a:lnTo>
                  <a:lnTo>
                    <a:pt x="80" y="346"/>
                  </a:lnTo>
                  <a:lnTo>
                    <a:pt x="80" y="344"/>
                  </a:lnTo>
                  <a:lnTo>
                    <a:pt x="80" y="341"/>
                  </a:lnTo>
                  <a:lnTo>
                    <a:pt x="82" y="339"/>
                  </a:lnTo>
                  <a:lnTo>
                    <a:pt x="80" y="337"/>
                  </a:lnTo>
                  <a:lnTo>
                    <a:pt x="80" y="339"/>
                  </a:lnTo>
                  <a:lnTo>
                    <a:pt x="78" y="339"/>
                  </a:lnTo>
                  <a:lnTo>
                    <a:pt x="78" y="341"/>
                  </a:lnTo>
                  <a:lnTo>
                    <a:pt x="75" y="341"/>
                  </a:lnTo>
                  <a:lnTo>
                    <a:pt x="75" y="339"/>
                  </a:lnTo>
                  <a:lnTo>
                    <a:pt x="75" y="337"/>
                  </a:lnTo>
                  <a:lnTo>
                    <a:pt x="75" y="334"/>
                  </a:lnTo>
                  <a:lnTo>
                    <a:pt x="73" y="334"/>
                  </a:lnTo>
                  <a:lnTo>
                    <a:pt x="71" y="334"/>
                  </a:lnTo>
                  <a:lnTo>
                    <a:pt x="71" y="332"/>
                  </a:lnTo>
                  <a:lnTo>
                    <a:pt x="71" y="330"/>
                  </a:lnTo>
                  <a:lnTo>
                    <a:pt x="71" y="327"/>
                  </a:lnTo>
                  <a:lnTo>
                    <a:pt x="68" y="325"/>
                  </a:lnTo>
                  <a:lnTo>
                    <a:pt x="66" y="325"/>
                  </a:lnTo>
                  <a:lnTo>
                    <a:pt x="63" y="325"/>
                  </a:lnTo>
                  <a:lnTo>
                    <a:pt x="61" y="325"/>
                  </a:lnTo>
                  <a:lnTo>
                    <a:pt x="61" y="323"/>
                  </a:lnTo>
                  <a:lnTo>
                    <a:pt x="59" y="323"/>
                  </a:lnTo>
                  <a:lnTo>
                    <a:pt x="56" y="323"/>
                  </a:lnTo>
                  <a:lnTo>
                    <a:pt x="54" y="323"/>
                  </a:lnTo>
                  <a:lnTo>
                    <a:pt x="52" y="323"/>
                  </a:lnTo>
                  <a:lnTo>
                    <a:pt x="52" y="320"/>
                  </a:lnTo>
                  <a:lnTo>
                    <a:pt x="49" y="320"/>
                  </a:lnTo>
                  <a:lnTo>
                    <a:pt x="47" y="320"/>
                  </a:lnTo>
                  <a:lnTo>
                    <a:pt x="45" y="323"/>
                  </a:lnTo>
                  <a:lnTo>
                    <a:pt x="42" y="323"/>
                  </a:lnTo>
                  <a:lnTo>
                    <a:pt x="40" y="323"/>
                  </a:lnTo>
                  <a:lnTo>
                    <a:pt x="38" y="323"/>
                  </a:lnTo>
                  <a:lnTo>
                    <a:pt x="38" y="320"/>
                  </a:lnTo>
                  <a:lnTo>
                    <a:pt x="35" y="320"/>
                  </a:lnTo>
                  <a:lnTo>
                    <a:pt x="33" y="320"/>
                  </a:lnTo>
                  <a:lnTo>
                    <a:pt x="31" y="320"/>
                  </a:lnTo>
                  <a:lnTo>
                    <a:pt x="28" y="320"/>
                  </a:lnTo>
                  <a:lnTo>
                    <a:pt x="26" y="320"/>
                  </a:lnTo>
                  <a:lnTo>
                    <a:pt x="23" y="320"/>
                  </a:lnTo>
                  <a:lnTo>
                    <a:pt x="21" y="320"/>
                  </a:lnTo>
                  <a:lnTo>
                    <a:pt x="21" y="323"/>
                  </a:lnTo>
                  <a:lnTo>
                    <a:pt x="19" y="323"/>
                  </a:lnTo>
                  <a:lnTo>
                    <a:pt x="16" y="323"/>
                  </a:lnTo>
                  <a:lnTo>
                    <a:pt x="14" y="320"/>
                  </a:lnTo>
                  <a:lnTo>
                    <a:pt x="12" y="320"/>
                  </a:lnTo>
                  <a:lnTo>
                    <a:pt x="9" y="318"/>
                  </a:lnTo>
                  <a:lnTo>
                    <a:pt x="7" y="315"/>
                  </a:lnTo>
                  <a:lnTo>
                    <a:pt x="5" y="315"/>
                  </a:lnTo>
                  <a:lnTo>
                    <a:pt x="5" y="318"/>
                  </a:lnTo>
                  <a:lnTo>
                    <a:pt x="2" y="315"/>
                  </a:lnTo>
                  <a:lnTo>
                    <a:pt x="2" y="313"/>
                  </a:lnTo>
                  <a:lnTo>
                    <a:pt x="2" y="311"/>
                  </a:lnTo>
                  <a:lnTo>
                    <a:pt x="2" y="308"/>
                  </a:lnTo>
                  <a:lnTo>
                    <a:pt x="0" y="308"/>
                  </a:lnTo>
                  <a:lnTo>
                    <a:pt x="0" y="306"/>
                  </a:lnTo>
                  <a:lnTo>
                    <a:pt x="2" y="306"/>
                  </a:lnTo>
                  <a:lnTo>
                    <a:pt x="2" y="304"/>
                  </a:lnTo>
                  <a:lnTo>
                    <a:pt x="5" y="304"/>
                  </a:lnTo>
                  <a:lnTo>
                    <a:pt x="5" y="301"/>
                  </a:lnTo>
                  <a:lnTo>
                    <a:pt x="2" y="301"/>
                  </a:lnTo>
                  <a:lnTo>
                    <a:pt x="2" y="299"/>
                  </a:lnTo>
                  <a:lnTo>
                    <a:pt x="0" y="299"/>
                  </a:lnTo>
                  <a:lnTo>
                    <a:pt x="0" y="297"/>
                  </a:lnTo>
                  <a:lnTo>
                    <a:pt x="0" y="294"/>
                  </a:lnTo>
                  <a:lnTo>
                    <a:pt x="2" y="292"/>
                  </a:lnTo>
                  <a:lnTo>
                    <a:pt x="5" y="292"/>
                  </a:lnTo>
                  <a:lnTo>
                    <a:pt x="5" y="290"/>
                  </a:lnTo>
                  <a:lnTo>
                    <a:pt x="7" y="290"/>
                  </a:lnTo>
                  <a:lnTo>
                    <a:pt x="9" y="290"/>
                  </a:lnTo>
                  <a:lnTo>
                    <a:pt x="9" y="287"/>
                  </a:lnTo>
                  <a:lnTo>
                    <a:pt x="9" y="285"/>
                  </a:lnTo>
                  <a:lnTo>
                    <a:pt x="12" y="287"/>
                  </a:lnTo>
                  <a:lnTo>
                    <a:pt x="14" y="287"/>
                  </a:lnTo>
                  <a:lnTo>
                    <a:pt x="16" y="287"/>
                  </a:lnTo>
                  <a:lnTo>
                    <a:pt x="19" y="287"/>
                  </a:lnTo>
                  <a:lnTo>
                    <a:pt x="21" y="287"/>
                  </a:lnTo>
                  <a:lnTo>
                    <a:pt x="23" y="287"/>
                  </a:lnTo>
                  <a:lnTo>
                    <a:pt x="26" y="287"/>
                  </a:lnTo>
                  <a:lnTo>
                    <a:pt x="28" y="287"/>
                  </a:lnTo>
                  <a:lnTo>
                    <a:pt x="31" y="287"/>
                  </a:lnTo>
                  <a:lnTo>
                    <a:pt x="33" y="290"/>
                  </a:lnTo>
                  <a:lnTo>
                    <a:pt x="35" y="290"/>
                  </a:lnTo>
                  <a:lnTo>
                    <a:pt x="35" y="287"/>
                  </a:lnTo>
                  <a:lnTo>
                    <a:pt x="38" y="287"/>
                  </a:lnTo>
                  <a:lnTo>
                    <a:pt x="40" y="287"/>
                  </a:lnTo>
                  <a:lnTo>
                    <a:pt x="42" y="287"/>
                  </a:lnTo>
                  <a:lnTo>
                    <a:pt x="45" y="287"/>
                  </a:lnTo>
                  <a:lnTo>
                    <a:pt x="45" y="290"/>
                  </a:lnTo>
                  <a:lnTo>
                    <a:pt x="47" y="290"/>
                  </a:lnTo>
                  <a:lnTo>
                    <a:pt x="47" y="287"/>
                  </a:lnTo>
                  <a:lnTo>
                    <a:pt x="49" y="287"/>
                  </a:lnTo>
                  <a:lnTo>
                    <a:pt x="52" y="287"/>
                  </a:lnTo>
                  <a:lnTo>
                    <a:pt x="54" y="287"/>
                  </a:lnTo>
                  <a:lnTo>
                    <a:pt x="56" y="287"/>
                  </a:lnTo>
                  <a:lnTo>
                    <a:pt x="59" y="287"/>
                  </a:lnTo>
                  <a:lnTo>
                    <a:pt x="61" y="287"/>
                  </a:lnTo>
                  <a:lnTo>
                    <a:pt x="61" y="285"/>
                  </a:lnTo>
                  <a:lnTo>
                    <a:pt x="63" y="285"/>
                  </a:lnTo>
                  <a:lnTo>
                    <a:pt x="63" y="287"/>
                  </a:lnTo>
                  <a:lnTo>
                    <a:pt x="66" y="287"/>
                  </a:lnTo>
                  <a:lnTo>
                    <a:pt x="66" y="285"/>
                  </a:lnTo>
                  <a:lnTo>
                    <a:pt x="68" y="285"/>
                  </a:lnTo>
                  <a:lnTo>
                    <a:pt x="71" y="285"/>
                  </a:lnTo>
                  <a:lnTo>
                    <a:pt x="71" y="282"/>
                  </a:lnTo>
                  <a:lnTo>
                    <a:pt x="73" y="282"/>
                  </a:lnTo>
                  <a:lnTo>
                    <a:pt x="75" y="282"/>
                  </a:lnTo>
                  <a:lnTo>
                    <a:pt x="78" y="282"/>
                  </a:lnTo>
                  <a:lnTo>
                    <a:pt x="80" y="282"/>
                  </a:lnTo>
                  <a:lnTo>
                    <a:pt x="82" y="282"/>
                  </a:lnTo>
                  <a:lnTo>
                    <a:pt x="85" y="282"/>
                  </a:lnTo>
                  <a:lnTo>
                    <a:pt x="87" y="282"/>
                  </a:lnTo>
                  <a:lnTo>
                    <a:pt x="89" y="285"/>
                  </a:lnTo>
                  <a:lnTo>
                    <a:pt x="92" y="285"/>
                  </a:lnTo>
                  <a:lnTo>
                    <a:pt x="94" y="285"/>
                  </a:lnTo>
                  <a:lnTo>
                    <a:pt x="94" y="282"/>
                  </a:lnTo>
                  <a:lnTo>
                    <a:pt x="96" y="282"/>
                  </a:lnTo>
                  <a:lnTo>
                    <a:pt x="99" y="282"/>
                  </a:lnTo>
                  <a:lnTo>
                    <a:pt x="101" y="280"/>
                  </a:lnTo>
                  <a:lnTo>
                    <a:pt x="101" y="278"/>
                  </a:lnTo>
                  <a:lnTo>
                    <a:pt x="101" y="275"/>
                  </a:lnTo>
                  <a:lnTo>
                    <a:pt x="104" y="275"/>
                  </a:lnTo>
                  <a:lnTo>
                    <a:pt x="104" y="273"/>
                  </a:lnTo>
                  <a:lnTo>
                    <a:pt x="104" y="271"/>
                  </a:lnTo>
                  <a:lnTo>
                    <a:pt x="104" y="268"/>
                  </a:lnTo>
                  <a:lnTo>
                    <a:pt x="106" y="268"/>
                  </a:lnTo>
                  <a:lnTo>
                    <a:pt x="106" y="266"/>
                  </a:lnTo>
                  <a:lnTo>
                    <a:pt x="106" y="264"/>
                  </a:lnTo>
                  <a:lnTo>
                    <a:pt x="106" y="261"/>
                  </a:lnTo>
                  <a:lnTo>
                    <a:pt x="106" y="259"/>
                  </a:lnTo>
                  <a:lnTo>
                    <a:pt x="108" y="259"/>
                  </a:lnTo>
                  <a:lnTo>
                    <a:pt x="108" y="257"/>
                  </a:lnTo>
                  <a:lnTo>
                    <a:pt x="111" y="257"/>
                  </a:lnTo>
                  <a:lnTo>
                    <a:pt x="111" y="254"/>
                  </a:lnTo>
                  <a:lnTo>
                    <a:pt x="113" y="254"/>
                  </a:lnTo>
                  <a:lnTo>
                    <a:pt x="115" y="252"/>
                  </a:lnTo>
                  <a:lnTo>
                    <a:pt x="118" y="252"/>
                  </a:lnTo>
                  <a:lnTo>
                    <a:pt x="120" y="250"/>
                  </a:lnTo>
                  <a:lnTo>
                    <a:pt x="122" y="250"/>
                  </a:lnTo>
                  <a:lnTo>
                    <a:pt x="125" y="247"/>
                  </a:lnTo>
                  <a:lnTo>
                    <a:pt x="127" y="247"/>
                  </a:lnTo>
                  <a:lnTo>
                    <a:pt x="127" y="245"/>
                  </a:lnTo>
                  <a:lnTo>
                    <a:pt x="129" y="245"/>
                  </a:lnTo>
                  <a:lnTo>
                    <a:pt x="132" y="245"/>
                  </a:lnTo>
                  <a:lnTo>
                    <a:pt x="132" y="242"/>
                  </a:lnTo>
                  <a:lnTo>
                    <a:pt x="134" y="242"/>
                  </a:lnTo>
                  <a:lnTo>
                    <a:pt x="136" y="240"/>
                  </a:lnTo>
                  <a:lnTo>
                    <a:pt x="139" y="240"/>
                  </a:lnTo>
                  <a:lnTo>
                    <a:pt x="141" y="238"/>
                  </a:lnTo>
                  <a:lnTo>
                    <a:pt x="144" y="235"/>
                  </a:lnTo>
                  <a:lnTo>
                    <a:pt x="146" y="235"/>
                  </a:lnTo>
                  <a:lnTo>
                    <a:pt x="148" y="233"/>
                  </a:lnTo>
                  <a:lnTo>
                    <a:pt x="151" y="233"/>
                  </a:lnTo>
                  <a:lnTo>
                    <a:pt x="151" y="231"/>
                  </a:lnTo>
                  <a:lnTo>
                    <a:pt x="153" y="231"/>
                  </a:lnTo>
                  <a:lnTo>
                    <a:pt x="155" y="228"/>
                  </a:lnTo>
                  <a:lnTo>
                    <a:pt x="158" y="228"/>
                  </a:lnTo>
                  <a:lnTo>
                    <a:pt x="158" y="226"/>
                  </a:lnTo>
                  <a:lnTo>
                    <a:pt x="160" y="226"/>
                  </a:lnTo>
                  <a:lnTo>
                    <a:pt x="162" y="226"/>
                  </a:lnTo>
                  <a:lnTo>
                    <a:pt x="162" y="224"/>
                  </a:lnTo>
                  <a:lnTo>
                    <a:pt x="165" y="224"/>
                  </a:lnTo>
                  <a:lnTo>
                    <a:pt x="165" y="221"/>
                  </a:lnTo>
                  <a:lnTo>
                    <a:pt x="167" y="221"/>
                  </a:lnTo>
                  <a:lnTo>
                    <a:pt x="167" y="219"/>
                  </a:lnTo>
                  <a:lnTo>
                    <a:pt x="167" y="217"/>
                  </a:lnTo>
                  <a:lnTo>
                    <a:pt x="169" y="217"/>
                  </a:lnTo>
                  <a:lnTo>
                    <a:pt x="169" y="214"/>
                  </a:lnTo>
                  <a:lnTo>
                    <a:pt x="169" y="212"/>
                  </a:lnTo>
                  <a:lnTo>
                    <a:pt x="172" y="212"/>
                  </a:lnTo>
                  <a:lnTo>
                    <a:pt x="172" y="209"/>
                  </a:lnTo>
                  <a:lnTo>
                    <a:pt x="172" y="207"/>
                  </a:lnTo>
                  <a:lnTo>
                    <a:pt x="172" y="205"/>
                  </a:lnTo>
                  <a:lnTo>
                    <a:pt x="172" y="202"/>
                  </a:lnTo>
                  <a:lnTo>
                    <a:pt x="172" y="200"/>
                  </a:lnTo>
                  <a:lnTo>
                    <a:pt x="172" y="198"/>
                  </a:lnTo>
                  <a:lnTo>
                    <a:pt x="169" y="198"/>
                  </a:lnTo>
                  <a:lnTo>
                    <a:pt x="169" y="195"/>
                  </a:lnTo>
                  <a:lnTo>
                    <a:pt x="169" y="193"/>
                  </a:lnTo>
                  <a:lnTo>
                    <a:pt x="169" y="191"/>
                  </a:lnTo>
                  <a:lnTo>
                    <a:pt x="167" y="191"/>
                  </a:lnTo>
                  <a:lnTo>
                    <a:pt x="167" y="188"/>
                  </a:lnTo>
                  <a:lnTo>
                    <a:pt x="167" y="186"/>
                  </a:lnTo>
                  <a:lnTo>
                    <a:pt x="165" y="186"/>
                  </a:lnTo>
                  <a:lnTo>
                    <a:pt x="165" y="184"/>
                  </a:lnTo>
                  <a:lnTo>
                    <a:pt x="167" y="184"/>
                  </a:lnTo>
                  <a:lnTo>
                    <a:pt x="167" y="181"/>
                  </a:lnTo>
                  <a:lnTo>
                    <a:pt x="169" y="181"/>
                  </a:lnTo>
                  <a:lnTo>
                    <a:pt x="172" y="181"/>
                  </a:lnTo>
                  <a:lnTo>
                    <a:pt x="174" y="181"/>
                  </a:lnTo>
                  <a:lnTo>
                    <a:pt x="174" y="179"/>
                  </a:lnTo>
                  <a:lnTo>
                    <a:pt x="177" y="179"/>
                  </a:lnTo>
                  <a:lnTo>
                    <a:pt x="179" y="179"/>
                  </a:lnTo>
                  <a:lnTo>
                    <a:pt x="181" y="179"/>
                  </a:lnTo>
                  <a:lnTo>
                    <a:pt x="181" y="176"/>
                  </a:lnTo>
                  <a:lnTo>
                    <a:pt x="184" y="176"/>
                  </a:lnTo>
                  <a:lnTo>
                    <a:pt x="186" y="176"/>
                  </a:lnTo>
                  <a:lnTo>
                    <a:pt x="188" y="174"/>
                  </a:lnTo>
                  <a:lnTo>
                    <a:pt x="191" y="174"/>
                  </a:lnTo>
                  <a:lnTo>
                    <a:pt x="193" y="172"/>
                  </a:lnTo>
                  <a:lnTo>
                    <a:pt x="195" y="172"/>
                  </a:lnTo>
                  <a:lnTo>
                    <a:pt x="198" y="169"/>
                  </a:lnTo>
                  <a:lnTo>
                    <a:pt x="200" y="169"/>
                  </a:lnTo>
                  <a:lnTo>
                    <a:pt x="202" y="167"/>
                  </a:lnTo>
                  <a:lnTo>
                    <a:pt x="205" y="167"/>
                  </a:lnTo>
                  <a:lnTo>
                    <a:pt x="207" y="165"/>
                  </a:lnTo>
                  <a:lnTo>
                    <a:pt x="210" y="165"/>
                  </a:lnTo>
                  <a:lnTo>
                    <a:pt x="210" y="162"/>
                  </a:lnTo>
                  <a:lnTo>
                    <a:pt x="212" y="162"/>
                  </a:lnTo>
                  <a:lnTo>
                    <a:pt x="214" y="160"/>
                  </a:lnTo>
                  <a:lnTo>
                    <a:pt x="217" y="160"/>
                  </a:lnTo>
                  <a:lnTo>
                    <a:pt x="217" y="158"/>
                  </a:lnTo>
                  <a:lnTo>
                    <a:pt x="219" y="158"/>
                  </a:lnTo>
                  <a:lnTo>
                    <a:pt x="221" y="158"/>
                  </a:lnTo>
                  <a:lnTo>
                    <a:pt x="221" y="155"/>
                  </a:lnTo>
                  <a:lnTo>
                    <a:pt x="224" y="155"/>
                  </a:lnTo>
                  <a:lnTo>
                    <a:pt x="226" y="153"/>
                  </a:lnTo>
                  <a:lnTo>
                    <a:pt x="228" y="153"/>
                  </a:lnTo>
                  <a:lnTo>
                    <a:pt x="228" y="151"/>
                  </a:lnTo>
                  <a:lnTo>
                    <a:pt x="231" y="151"/>
                  </a:lnTo>
                  <a:lnTo>
                    <a:pt x="233" y="148"/>
                  </a:lnTo>
                  <a:lnTo>
                    <a:pt x="235" y="148"/>
                  </a:lnTo>
                  <a:lnTo>
                    <a:pt x="235" y="146"/>
                  </a:lnTo>
                  <a:lnTo>
                    <a:pt x="238" y="146"/>
                  </a:lnTo>
                  <a:lnTo>
                    <a:pt x="238" y="144"/>
                  </a:lnTo>
                  <a:lnTo>
                    <a:pt x="240" y="144"/>
                  </a:lnTo>
                  <a:lnTo>
                    <a:pt x="240" y="141"/>
                  </a:lnTo>
                  <a:lnTo>
                    <a:pt x="242" y="141"/>
                  </a:lnTo>
                  <a:lnTo>
                    <a:pt x="242" y="139"/>
                  </a:lnTo>
                  <a:lnTo>
                    <a:pt x="242" y="136"/>
                  </a:lnTo>
                  <a:lnTo>
                    <a:pt x="245" y="136"/>
                  </a:lnTo>
                  <a:lnTo>
                    <a:pt x="245" y="134"/>
                  </a:lnTo>
                  <a:lnTo>
                    <a:pt x="247" y="134"/>
                  </a:lnTo>
                  <a:lnTo>
                    <a:pt x="247" y="132"/>
                  </a:lnTo>
                  <a:lnTo>
                    <a:pt x="250" y="132"/>
                  </a:lnTo>
                  <a:lnTo>
                    <a:pt x="250" y="129"/>
                  </a:lnTo>
                  <a:lnTo>
                    <a:pt x="252" y="129"/>
                  </a:lnTo>
                  <a:lnTo>
                    <a:pt x="252" y="127"/>
                  </a:lnTo>
                  <a:lnTo>
                    <a:pt x="254" y="127"/>
                  </a:lnTo>
                  <a:lnTo>
                    <a:pt x="254" y="125"/>
                  </a:lnTo>
                  <a:lnTo>
                    <a:pt x="271" y="113"/>
                  </a:lnTo>
                  <a:lnTo>
                    <a:pt x="278" y="108"/>
                  </a:lnTo>
                  <a:lnTo>
                    <a:pt x="285" y="103"/>
                  </a:lnTo>
                  <a:lnTo>
                    <a:pt x="287" y="101"/>
                  </a:lnTo>
                  <a:lnTo>
                    <a:pt x="290" y="99"/>
                  </a:lnTo>
                  <a:lnTo>
                    <a:pt x="304" y="89"/>
                  </a:lnTo>
                  <a:lnTo>
                    <a:pt x="311" y="85"/>
                  </a:lnTo>
                  <a:lnTo>
                    <a:pt x="313" y="82"/>
                  </a:lnTo>
                  <a:lnTo>
                    <a:pt x="315" y="82"/>
                  </a:lnTo>
                  <a:lnTo>
                    <a:pt x="325" y="73"/>
                  </a:lnTo>
                  <a:lnTo>
                    <a:pt x="334" y="68"/>
                  </a:lnTo>
                  <a:lnTo>
                    <a:pt x="337" y="66"/>
                  </a:lnTo>
                  <a:lnTo>
                    <a:pt x="341" y="63"/>
                  </a:lnTo>
                  <a:lnTo>
                    <a:pt x="360" y="49"/>
                  </a:lnTo>
                  <a:lnTo>
                    <a:pt x="363" y="49"/>
                  </a:lnTo>
                  <a:lnTo>
                    <a:pt x="363" y="47"/>
                  </a:lnTo>
                  <a:lnTo>
                    <a:pt x="367" y="45"/>
                  </a:lnTo>
                  <a:lnTo>
                    <a:pt x="370" y="42"/>
                  </a:lnTo>
                  <a:lnTo>
                    <a:pt x="372" y="42"/>
                  </a:lnTo>
                  <a:lnTo>
                    <a:pt x="372" y="40"/>
                  </a:lnTo>
                  <a:lnTo>
                    <a:pt x="374" y="38"/>
                  </a:lnTo>
                  <a:lnTo>
                    <a:pt x="377" y="38"/>
                  </a:lnTo>
                  <a:lnTo>
                    <a:pt x="386" y="30"/>
                  </a:lnTo>
                  <a:lnTo>
                    <a:pt x="389" y="28"/>
                  </a:lnTo>
                  <a:lnTo>
                    <a:pt x="396" y="23"/>
                  </a:lnTo>
                  <a:lnTo>
                    <a:pt x="417" y="14"/>
                  </a:lnTo>
                  <a:lnTo>
                    <a:pt x="421" y="12"/>
                  </a:lnTo>
                  <a:lnTo>
                    <a:pt x="426" y="12"/>
                  </a:lnTo>
                  <a:lnTo>
                    <a:pt x="433" y="9"/>
                  </a:lnTo>
                  <a:lnTo>
                    <a:pt x="436" y="7"/>
                  </a:lnTo>
                  <a:lnTo>
                    <a:pt x="443" y="5"/>
                  </a:lnTo>
                  <a:lnTo>
                    <a:pt x="447" y="2"/>
                  </a:lnTo>
                  <a:lnTo>
                    <a:pt x="450" y="0"/>
                  </a:lnTo>
                  <a:lnTo>
                    <a:pt x="454" y="0"/>
                  </a:lnTo>
                  <a:lnTo>
                    <a:pt x="457" y="0"/>
                  </a:lnTo>
                  <a:lnTo>
                    <a:pt x="457" y="2"/>
                  </a:lnTo>
                  <a:lnTo>
                    <a:pt x="462" y="7"/>
                  </a:lnTo>
                  <a:lnTo>
                    <a:pt x="469" y="9"/>
                  </a:lnTo>
                  <a:lnTo>
                    <a:pt x="476" y="12"/>
                  </a:lnTo>
                  <a:lnTo>
                    <a:pt x="478" y="12"/>
                  </a:lnTo>
                  <a:lnTo>
                    <a:pt x="480" y="12"/>
                  </a:lnTo>
                  <a:lnTo>
                    <a:pt x="485" y="12"/>
                  </a:lnTo>
                  <a:lnTo>
                    <a:pt x="490" y="12"/>
                  </a:lnTo>
                  <a:lnTo>
                    <a:pt x="494" y="14"/>
                  </a:lnTo>
                  <a:lnTo>
                    <a:pt x="497" y="12"/>
                  </a:lnTo>
                  <a:lnTo>
                    <a:pt x="502" y="14"/>
                  </a:lnTo>
                  <a:lnTo>
                    <a:pt x="504" y="14"/>
                  </a:lnTo>
                  <a:lnTo>
                    <a:pt x="506" y="14"/>
                  </a:lnTo>
                  <a:lnTo>
                    <a:pt x="511" y="16"/>
                  </a:lnTo>
                  <a:lnTo>
                    <a:pt x="516" y="16"/>
                  </a:lnTo>
                  <a:lnTo>
                    <a:pt x="520" y="14"/>
                  </a:lnTo>
                  <a:close/>
                </a:path>
              </a:pathLst>
            </a:custGeom>
            <a:solidFill>
              <a:schemeClr val="bg1"/>
            </a:solidFill>
            <a:ln w="7938">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GT"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0" name="Freeform 19">
              <a:extLst>
                <a:ext uri="{FF2B5EF4-FFF2-40B4-BE49-F238E27FC236}">
                  <a16:creationId xmlns:a16="http://schemas.microsoft.com/office/drawing/2014/main" id="{51197E6B-5061-0646-ABCA-B828717407D1}"/>
                </a:ext>
              </a:extLst>
            </p:cNvPr>
            <p:cNvSpPr>
              <a:spLocks/>
            </p:cNvSpPr>
            <p:nvPr/>
          </p:nvSpPr>
          <p:spPr bwMode="auto">
            <a:xfrm>
              <a:off x="6137046" y="3903945"/>
              <a:ext cx="842738" cy="652724"/>
            </a:xfrm>
            <a:custGeom>
              <a:avLst/>
              <a:gdLst>
                <a:gd name="T0" fmla="*/ 691 w 771"/>
                <a:gd name="T1" fmla="*/ 2 h 575"/>
                <a:gd name="T2" fmla="*/ 681 w 771"/>
                <a:gd name="T3" fmla="*/ 24 h 575"/>
                <a:gd name="T4" fmla="*/ 674 w 771"/>
                <a:gd name="T5" fmla="*/ 50 h 575"/>
                <a:gd name="T6" fmla="*/ 686 w 771"/>
                <a:gd name="T7" fmla="*/ 68 h 575"/>
                <a:gd name="T8" fmla="*/ 714 w 771"/>
                <a:gd name="T9" fmla="*/ 71 h 575"/>
                <a:gd name="T10" fmla="*/ 738 w 771"/>
                <a:gd name="T11" fmla="*/ 83 h 575"/>
                <a:gd name="T12" fmla="*/ 740 w 771"/>
                <a:gd name="T13" fmla="*/ 97 h 575"/>
                <a:gd name="T14" fmla="*/ 714 w 771"/>
                <a:gd name="T15" fmla="*/ 111 h 575"/>
                <a:gd name="T16" fmla="*/ 719 w 771"/>
                <a:gd name="T17" fmla="*/ 125 h 575"/>
                <a:gd name="T18" fmla="*/ 728 w 771"/>
                <a:gd name="T19" fmla="*/ 137 h 575"/>
                <a:gd name="T20" fmla="*/ 735 w 771"/>
                <a:gd name="T21" fmla="*/ 158 h 575"/>
                <a:gd name="T22" fmla="*/ 745 w 771"/>
                <a:gd name="T23" fmla="*/ 179 h 575"/>
                <a:gd name="T24" fmla="*/ 740 w 771"/>
                <a:gd name="T25" fmla="*/ 203 h 575"/>
                <a:gd name="T26" fmla="*/ 754 w 771"/>
                <a:gd name="T27" fmla="*/ 221 h 575"/>
                <a:gd name="T28" fmla="*/ 766 w 771"/>
                <a:gd name="T29" fmla="*/ 236 h 575"/>
                <a:gd name="T30" fmla="*/ 759 w 771"/>
                <a:gd name="T31" fmla="*/ 264 h 575"/>
                <a:gd name="T32" fmla="*/ 745 w 771"/>
                <a:gd name="T33" fmla="*/ 295 h 575"/>
                <a:gd name="T34" fmla="*/ 756 w 771"/>
                <a:gd name="T35" fmla="*/ 323 h 575"/>
                <a:gd name="T36" fmla="*/ 759 w 771"/>
                <a:gd name="T37" fmla="*/ 360 h 575"/>
                <a:gd name="T38" fmla="*/ 735 w 771"/>
                <a:gd name="T39" fmla="*/ 377 h 575"/>
                <a:gd name="T40" fmla="*/ 693 w 771"/>
                <a:gd name="T41" fmla="*/ 365 h 575"/>
                <a:gd name="T42" fmla="*/ 669 w 771"/>
                <a:gd name="T43" fmla="*/ 403 h 575"/>
                <a:gd name="T44" fmla="*/ 627 w 771"/>
                <a:gd name="T45" fmla="*/ 410 h 575"/>
                <a:gd name="T46" fmla="*/ 568 w 771"/>
                <a:gd name="T47" fmla="*/ 408 h 575"/>
                <a:gd name="T48" fmla="*/ 552 w 771"/>
                <a:gd name="T49" fmla="*/ 386 h 575"/>
                <a:gd name="T50" fmla="*/ 535 w 771"/>
                <a:gd name="T51" fmla="*/ 401 h 575"/>
                <a:gd name="T52" fmla="*/ 488 w 771"/>
                <a:gd name="T53" fmla="*/ 405 h 575"/>
                <a:gd name="T54" fmla="*/ 422 w 771"/>
                <a:gd name="T55" fmla="*/ 431 h 575"/>
                <a:gd name="T56" fmla="*/ 318 w 771"/>
                <a:gd name="T57" fmla="*/ 443 h 575"/>
                <a:gd name="T58" fmla="*/ 241 w 771"/>
                <a:gd name="T59" fmla="*/ 433 h 575"/>
                <a:gd name="T60" fmla="*/ 198 w 771"/>
                <a:gd name="T61" fmla="*/ 481 h 575"/>
                <a:gd name="T62" fmla="*/ 203 w 771"/>
                <a:gd name="T63" fmla="*/ 554 h 575"/>
                <a:gd name="T64" fmla="*/ 184 w 771"/>
                <a:gd name="T65" fmla="*/ 565 h 575"/>
                <a:gd name="T66" fmla="*/ 161 w 771"/>
                <a:gd name="T67" fmla="*/ 575 h 575"/>
                <a:gd name="T68" fmla="*/ 132 w 771"/>
                <a:gd name="T69" fmla="*/ 558 h 575"/>
                <a:gd name="T70" fmla="*/ 102 w 771"/>
                <a:gd name="T71" fmla="*/ 530 h 575"/>
                <a:gd name="T72" fmla="*/ 80 w 771"/>
                <a:gd name="T73" fmla="*/ 490 h 575"/>
                <a:gd name="T74" fmla="*/ 69 w 771"/>
                <a:gd name="T75" fmla="*/ 457 h 575"/>
                <a:gd name="T76" fmla="*/ 48 w 771"/>
                <a:gd name="T77" fmla="*/ 443 h 575"/>
                <a:gd name="T78" fmla="*/ 85 w 771"/>
                <a:gd name="T79" fmla="*/ 396 h 575"/>
                <a:gd name="T80" fmla="*/ 80 w 771"/>
                <a:gd name="T81" fmla="*/ 377 h 575"/>
                <a:gd name="T82" fmla="*/ 59 w 771"/>
                <a:gd name="T83" fmla="*/ 358 h 575"/>
                <a:gd name="T84" fmla="*/ 52 w 771"/>
                <a:gd name="T85" fmla="*/ 344 h 575"/>
                <a:gd name="T86" fmla="*/ 48 w 771"/>
                <a:gd name="T87" fmla="*/ 313 h 575"/>
                <a:gd name="T88" fmla="*/ 55 w 771"/>
                <a:gd name="T89" fmla="*/ 290 h 575"/>
                <a:gd name="T90" fmla="*/ 99 w 771"/>
                <a:gd name="T91" fmla="*/ 269 h 575"/>
                <a:gd name="T92" fmla="*/ 40 w 771"/>
                <a:gd name="T93" fmla="*/ 207 h 575"/>
                <a:gd name="T94" fmla="*/ 3 w 771"/>
                <a:gd name="T95" fmla="*/ 156 h 575"/>
                <a:gd name="T96" fmla="*/ 33 w 771"/>
                <a:gd name="T97" fmla="*/ 148 h 575"/>
                <a:gd name="T98" fmla="*/ 106 w 771"/>
                <a:gd name="T99" fmla="*/ 132 h 575"/>
                <a:gd name="T100" fmla="*/ 146 w 771"/>
                <a:gd name="T101" fmla="*/ 156 h 575"/>
                <a:gd name="T102" fmla="*/ 184 w 771"/>
                <a:gd name="T103" fmla="*/ 156 h 575"/>
                <a:gd name="T104" fmla="*/ 238 w 771"/>
                <a:gd name="T105" fmla="*/ 184 h 575"/>
                <a:gd name="T106" fmla="*/ 250 w 771"/>
                <a:gd name="T107" fmla="*/ 141 h 575"/>
                <a:gd name="T108" fmla="*/ 311 w 771"/>
                <a:gd name="T109" fmla="*/ 137 h 575"/>
                <a:gd name="T110" fmla="*/ 363 w 771"/>
                <a:gd name="T111" fmla="*/ 130 h 575"/>
                <a:gd name="T112" fmla="*/ 422 w 771"/>
                <a:gd name="T113" fmla="*/ 111 h 575"/>
                <a:gd name="T114" fmla="*/ 483 w 771"/>
                <a:gd name="T115" fmla="*/ 90 h 575"/>
                <a:gd name="T116" fmla="*/ 521 w 771"/>
                <a:gd name="T117" fmla="*/ 54 h 575"/>
                <a:gd name="T118" fmla="*/ 563 w 771"/>
                <a:gd name="T119" fmla="*/ 24 h 575"/>
                <a:gd name="T120" fmla="*/ 610 w 771"/>
                <a:gd name="T121" fmla="*/ 26 h 575"/>
                <a:gd name="T122" fmla="*/ 650 w 771"/>
                <a:gd name="T123" fmla="*/ 5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71" h="575">
                  <a:moveTo>
                    <a:pt x="669" y="5"/>
                  </a:moveTo>
                  <a:lnTo>
                    <a:pt x="667" y="14"/>
                  </a:lnTo>
                  <a:lnTo>
                    <a:pt x="669" y="17"/>
                  </a:lnTo>
                  <a:lnTo>
                    <a:pt x="672" y="17"/>
                  </a:lnTo>
                  <a:lnTo>
                    <a:pt x="672" y="14"/>
                  </a:lnTo>
                  <a:lnTo>
                    <a:pt x="674" y="12"/>
                  </a:lnTo>
                  <a:lnTo>
                    <a:pt x="676" y="9"/>
                  </a:lnTo>
                  <a:lnTo>
                    <a:pt x="679" y="5"/>
                  </a:lnTo>
                  <a:lnTo>
                    <a:pt x="681" y="2"/>
                  </a:lnTo>
                  <a:lnTo>
                    <a:pt x="683" y="2"/>
                  </a:lnTo>
                  <a:lnTo>
                    <a:pt x="686" y="2"/>
                  </a:lnTo>
                  <a:lnTo>
                    <a:pt x="688" y="2"/>
                  </a:lnTo>
                  <a:lnTo>
                    <a:pt x="691" y="2"/>
                  </a:lnTo>
                  <a:lnTo>
                    <a:pt x="693" y="2"/>
                  </a:lnTo>
                  <a:lnTo>
                    <a:pt x="695" y="5"/>
                  </a:lnTo>
                  <a:lnTo>
                    <a:pt x="700" y="7"/>
                  </a:lnTo>
                  <a:lnTo>
                    <a:pt x="693" y="12"/>
                  </a:lnTo>
                  <a:lnTo>
                    <a:pt x="691" y="14"/>
                  </a:lnTo>
                  <a:lnTo>
                    <a:pt x="688" y="14"/>
                  </a:lnTo>
                  <a:lnTo>
                    <a:pt x="688" y="17"/>
                  </a:lnTo>
                  <a:lnTo>
                    <a:pt x="686" y="17"/>
                  </a:lnTo>
                  <a:lnTo>
                    <a:pt x="686" y="19"/>
                  </a:lnTo>
                  <a:lnTo>
                    <a:pt x="683" y="19"/>
                  </a:lnTo>
                  <a:lnTo>
                    <a:pt x="683" y="21"/>
                  </a:lnTo>
                  <a:lnTo>
                    <a:pt x="681" y="21"/>
                  </a:lnTo>
                  <a:lnTo>
                    <a:pt x="681" y="24"/>
                  </a:lnTo>
                  <a:lnTo>
                    <a:pt x="679" y="26"/>
                  </a:lnTo>
                  <a:lnTo>
                    <a:pt x="679" y="28"/>
                  </a:lnTo>
                  <a:lnTo>
                    <a:pt x="676" y="28"/>
                  </a:lnTo>
                  <a:lnTo>
                    <a:pt x="676" y="31"/>
                  </a:lnTo>
                  <a:lnTo>
                    <a:pt x="676" y="33"/>
                  </a:lnTo>
                  <a:lnTo>
                    <a:pt x="674" y="33"/>
                  </a:lnTo>
                  <a:lnTo>
                    <a:pt x="674" y="35"/>
                  </a:lnTo>
                  <a:lnTo>
                    <a:pt x="674" y="38"/>
                  </a:lnTo>
                  <a:lnTo>
                    <a:pt x="674" y="40"/>
                  </a:lnTo>
                  <a:lnTo>
                    <a:pt x="674" y="42"/>
                  </a:lnTo>
                  <a:lnTo>
                    <a:pt x="674" y="45"/>
                  </a:lnTo>
                  <a:lnTo>
                    <a:pt x="674" y="47"/>
                  </a:lnTo>
                  <a:lnTo>
                    <a:pt x="674" y="50"/>
                  </a:lnTo>
                  <a:lnTo>
                    <a:pt x="674" y="52"/>
                  </a:lnTo>
                  <a:lnTo>
                    <a:pt x="674" y="54"/>
                  </a:lnTo>
                  <a:lnTo>
                    <a:pt x="674" y="57"/>
                  </a:lnTo>
                  <a:lnTo>
                    <a:pt x="674" y="59"/>
                  </a:lnTo>
                  <a:lnTo>
                    <a:pt x="674" y="61"/>
                  </a:lnTo>
                  <a:lnTo>
                    <a:pt x="676" y="61"/>
                  </a:lnTo>
                  <a:lnTo>
                    <a:pt x="676" y="64"/>
                  </a:lnTo>
                  <a:lnTo>
                    <a:pt x="676" y="66"/>
                  </a:lnTo>
                  <a:lnTo>
                    <a:pt x="679" y="66"/>
                  </a:lnTo>
                  <a:lnTo>
                    <a:pt x="681" y="66"/>
                  </a:lnTo>
                  <a:lnTo>
                    <a:pt x="681" y="68"/>
                  </a:lnTo>
                  <a:lnTo>
                    <a:pt x="683" y="68"/>
                  </a:lnTo>
                  <a:lnTo>
                    <a:pt x="686" y="68"/>
                  </a:lnTo>
                  <a:lnTo>
                    <a:pt x="688" y="68"/>
                  </a:lnTo>
                  <a:lnTo>
                    <a:pt x="691" y="68"/>
                  </a:lnTo>
                  <a:lnTo>
                    <a:pt x="693" y="68"/>
                  </a:lnTo>
                  <a:lnTo>
                    <a:pt x="695" y="68"/>
                  </a:lnTo>
                  <a:lnTo>
                    <a:pt x="698" y="68"/>
                  </a:lnTo>
                  <a:lnTo>
                    <a:pt x="700" y="68"/>
                  </a:lnTo>
                  <a:lnTo>
                    <a:pt x="702" y="68"/>
                  </a:lnTo>
                  <a:lnTo>
                    <a:pt x="702" y="71"/>
                  </a:lnTo>
                  <a:lnTo>
                    <a:pt x="705" y="71"/>
                  </a:lnTo>
                  <a:lnTo>
                    <a:pt x="707" y="71"/>
                  </a:lnTo>
                  <a:lnTo>
                    <a:pt x="709" y="71"/>
                  </a:lnTo>
                  <a:lnTo>
                    <a:pt x="712" y="71"/>
                  </a:lnTo>
                  <a:lnTo>
                    <a:pt x="714" y="71"/>
                  </a:lnTo>
                  <a:lnTo>
                    <a:pt x="714" y="73"/>
                  </a:lnTo>
                  <a:lnTo>
                    <a:pt x="716" y="73"/>
                  </a:lnTo>
                  <a:lnTo>
                    <a:pt x="719" y="73"/>
                  </a:lnTo>
                  <a:lnTo>
                    <a:pt x="721" y="75"/>
                  </a:lnTo>
                  <a:lnTo>
                    <a:pt x="723" y="75"/>
                  </a:lnTo>
                  <a:lnTo>
                    <a:pt x="726" y="75"/>
                  </a:lnTo>
                  <a:lnTo>
                    <a:pt x="726" y="78"/>
                  </a:lnTo>
                  <a:lnTo>
                    <a:pt x="728" y="78"/>
                  </a:lnTo>
                  <a:lnTo>
                    <a:pt x="731" y="78"/>
                  </a:lnTo>
                  <a:lnTo>
                    <a:pt x="731" y="80"/>
                  </a:lnTo>
                  <a:lnTo>
                    <a:pt x="733" y="80"/>
                  </a:lnTo>
                  <a:lnTo>
                    <a:pt x="735" y="83"/>
                  </a:lnTo>
                  <a:lnTo>
                    <a:pt x="738" y="83"/>
                  </a:lnTo>
                  <a:lnTo>
                    <a:pt x="738" y="85"/>
                  </a:lnTo>
                  <a:lnTo>
                    <a:pt x="740" y="85"/>
                  </a:lnTo>
                  <a:lnTo>
                    <a:pt x="742" y="87"/>
                  </a:lnTo>
                  <a:lnTo>
                    <a:pt x="745" y="87"/>
                  </a:lnTo>
                  <a:lnTo>
                    <a:pt x="745" y="90"/>
                  </a:lnTo>
                  <a:lnTo>
                    <a:pt x="747" y="92"/>
                  </a:lnTo>
                  <a:lnTo>
                    <a:pt x="749" y="92"/>
                  </a:lnTo>
                  <a:lnTo>
                    <a:pt x="747" y="94"/>
                  </a:lnTo>
                  <a:lnTo>
                    <a:pt x="745" y="94"/>
                  </a:lnTo>
                  <a:lnTo>
                    <a:pt x="745" y="97"/>
                  </a:lnTo>
                  <a:lnTo>
                    <a:pt x="742" y="97"/>
                  </a:lnTo>
                  <a:lnTo>
                    <a:pt x="740" y="99"/>
                  </a:lnTo>
                  <a:lnTo>
                    <a:pt x="740" y="97"/>
                  </a:lnTo>
                  <a:lnTo>
                    <a:pt x="740" y="99"/>
                  </a:lnTo>
                  <a:lnTo>
                    <a:pt x="738" y="99"/>
                  </a:lnTo>
                  <a:lnTo>
                    <a:pt x="735" y="99"/>
                  </a:lnTo>
                  <a:lnTo>
                    <a:pt x="733" y="99"/>
                  </a:lnTo>
                  <a:lnTo>
                    <a:pt x="731" y="101"/>
                  </a:lnTo>
                  <a:lnTo>
                    <a:pt x="728" y="104"/>
                  </a:lnTo>
                  <a:lnTo>
                    <a:pt x="726" y="104"/>
                  </a:lnTo>
                  <a:lnTo>
                    <a:pt x="726" y="106"/>
                  </a:lnTo>
                  <a:lnTo>
                    <a:pt x="723" y="106"/>
                  </a:lnTo>
                  <a:lnTo>
                    <a:pt x="721" y="106"/>
                  </a:lnTo>
                  <a:lnTo>
                    <a:pt x="719" y="108"/>
                  </a:lnTo>
                  <a:lnTo>
                    <a:pt x="716" y="111"/>
                  </a:lnTo>
                  <a:lnTo>
                    <a:pt x="714" y="111"/>
                  </a:lnTo>
                  <a:lnTo>
                    <a:pt x="712" y="111"/>
                  </a:lnTo>
                  <a:lnTo>
                    <a:pt x="712" y="113"/>
                  </a:lnTo>
                  <a:lnTo>
                    <a:pt x="709" y="115"/>
                  </a:lnTo>
                  <a:lnTo>
                    <a:pt x="707" y="115"/>
                  </a:lnTo>
                  <a:lnTo>
                    <a:pt x="707" y="118"/>
                  </a:lnTo>
                  <a:lnTo>
                    <a:pt x="705" y="118"/>
                  </a:lnTo>
                  <a:lnTo>
                    <a:pt x="702" y="120"/>
                  </a:lnTo>
                  <a:lnTo>
                    <a:pt x="705" y="123"/>
                  </a:lnTo>
                  <a:lnTo>
                    <a:pt x="707" y="123"/>
                  </a:lnTo>
                  <a:lnTo>
                    <a:pt x="709" y="125"/>
                  </a:lnTo>
                  <a:lnTo>
                    <a:pt x="712" y="125"/>
                  </a:lnTo>
                  <a:lnTo>
                    <a:pt x="716" y="125"/>
                  </a:lnTo>
                  <a:lnTo>
                    <a:pt x="719" y="125"/>
                  </a:lnTo>
                  <a:lnTo>
                    <a:pt x="719" y="123"/>
                  </a:lnTo>
                  <a:lnTo>
                    <a:pt x="721" y="123"/>
                  </a:lnTo>
                  <a:lnTo>
                    <a:pt x="721" y="125"/>
                  </a:lnTo>
                  <a:lnTo>
                    <a:pt x="721" y="127"/>
                  </a:lnTo>
                  <a:lnTo>
                    <a:pt x="723" y="127"/>
                  </a:lnTo>
                  <a:lnTo>
                    <a:pt x="726" y="130"/>
                  </a:lnTo>
                  <a:lnTo>
                    <a:pt x="728" y="130"/>
                  </a:lnTo>
                  <a:lnTo>
                    <a:pt x="726" y="132"/>
                  </a:lnTo>
                  <a:lnTo>
                    <a:pt x="723" y="134"/>
                  </a:lnTo>
                  <a:lnTo>
                    <a:pt x="726" y="134"/>
                  </a:lnTo>
                  <a:lnTo>
                    <a:pt x="726" y="137"/>
                  </a:lnTo>
                  <a:lnTo>
                    <a:pt x="726" y="139"/>
                  </a:lnTo>
                  <a:lnTo>
                    <a:pt x="728" y="137"/>
                  </a:lnTo>
                  <a:lnTo>
                    <a:pt x="728" y="139"/>
                  </a:lnTo>
                  <a:lnTo>
                    <a:pt x="731" y="139"/>
                  </a:lnTo>
                  <a:lnTo>
                    <a:pt x="731" y="141"/>
                  </a:lnTo>
                  <a:lnTo>
                    <a:pt x="731" y="144"/>
                  </a:lnTo>
                  <a:lnTo>
                    <a:pt x="731" y="146"/>
                  </a:lnTo>
                  <a:lnTo>
                    <a:pt x="733" y="146"/>
                  </a:lnTo>
                  <a:lnTo>
                    <a:pt x="733" y="148"/>
                  </a:lnTo>
                  <a:lnTo>
                    <a:pt x="733" y="151"/>
                  </a:lnTo>
                  <a:lnTo>
                    <a:pt x="731" y="151"/>
                  </a:lnTo>
                  <a:lnTo>
                    <a:pt x="733" y="153"/>
                  </a:lnTo>
                  <a:lnTo>
                    <a:pt x="733" y="156"/>
                  </a:lnTo>
                  <a:lnTo>
                    <a:pt x="733" y="158"/>
                  </a:lnTo>
                  <a:lnTo>
                    <a:pt x="735" y="158"/>
                  </a:lnTo>
                  <a:lnTo>
                    <a:pt x="738" y="160"/>
                  </a:lnTo>
                  <a:lnTo>
                    <a:pt x="740" y="160"/>
                  </a:lnTo>
                  <a:lnTo>
                    <a:pt x="742" y="160"/>
                  </a:lnTo>
                  <a:lnTo>
                    <a:pt x="742" y="163"/>
                  </a:lnTo>
                  <a:lnTo>
                    <a:pt x="742" y="165"/>
                  </a:lnTo>
                  <a:lnTo>
                    <a:pt x="742" y="167"/>
                  </a:lnTo>
                  <a:lnTo>
                    <a:pt x="740" y="170"/>
                  </a:lnTo>
                  <a:lnTo>
                    <a:pt x="740" y="172"/>
                  </a:lnTo>
                  <a:lnTo>
                    <a:pt x="742" y="172"/>
                  </a:lnTo>
                  <a:lnTo>
                    <a:pt x="742" y="174"/>
                  </a:lnTo>
                  <a:lnTo>
                    <a:pt x="742" y="177"/>
                  </a:lnTo>
                  <a:lnTo>
                    <a:pt x="742" y="179"/>
                  </a:lnTo>
                  <a:lnTo>
                    <a:pt x="745" y="179"/>
                  </a:lnTo>
                  <a:lnTo>
                    <a:pt x="745" y="181"/>
                  </a:lnTo>
                  <a:lnTo>
                    <a:pt x="745" y="184"/>
                  </a:lnTo>
                  <a:lnTo>
                    <a:pt x="742" y="184"/>
                  </a:lnTo>
                  <a:lnTo>
                    <a:pt x="742" y="186"/>
                  </a:lnTo>
                  <a:lnTo>
                    <a:pt x="745" y="186"/>
                  </a:lnTo>
                  <a:lnTo>
                    <a:pt x="745" y="189"/>
                  </a:lnTo>
                  <a:lnTo>
                    <a:pt x="742" y="191"/>
                  </a:lnTo>
                  <a:lnTo>
                    <a:pt x="740" y="193"/>
                  </a:lnTo>
                  <a:lnTo>
                    <a:pt x="738" y="196"/>
                  </a:lnTo>
                  <a:lnTo>
                    <a:pt x="735" y="196"/>
                  </a:lnTo>
                  <a:lnTo>
                    <a:pt x="735" y="198"/>
                  </a:lnTo>
                  <a:lnTo>
                    <a:pt x="738" y="200"/>
                  </a:lnTo>
                  <a:lnTo>
                    <a:pt x="740" y="203"/>
                  </a:lnTo>
                  <a:lnTo>
                    <a:pt x="742" y="203"/>
                  </a:lnTo>
                  <a:lnTo>
                    <a:pt x="742" y="205"/>
                  </a:lnTo>
                  <a:lnTo>
                    <a:pt x="742" y="207"/>
                  </a:lnTo>
                  <a:lnTo>
                    <a:pt x="745" y="207"/>
                  </a:lnTo>
                  <a:lnTo>
                    <a:pt x="745" y="210"/>
                  </a:lnTo>
                  <a:lnTo>
                    <a:pt x="745" y="212"/>
                  </a:lnTo>
                  <a:lnTo>
                    <a:pt x="747" y="214"/>
                  </a:lnTo>
                  <a:lnTo>
                    <a:pt x="747" y="217"/>
                  </a:lnTo>
                  <a:lnTo>
                    <a:pt x="747" y="219"/>
                  </a:lnTo>
                  <a:lnTo>
                    <a:pt x="749" y="219"/>
                  </a:lnTo>
                  <a:lnTo>
                    <a:pt x="752" y="219"/>
                  </a:lnTo>
                  <a:lnTo>
                    <a:pt x="752" y="221"/>
                  </a:lnTo>
                  <a:lnTo>
                    <a:pt x="754" y="221"/>
                  </a:lnTo>
                  <a:lnTo>
                    <a:pt x="756" y="221"/>
                  </a:lnTo>
                  <a:lnTo>
                    <a:pt x="756" y="224"/>
                  </a:lnTo>
                  <a:lnTo>
                    <a:pt x="756" y="226"/>
                  </a:lnTo>
                  <a:lnTo>
                    <a:pt x="756" y="229"/>
                  </a:lnTo>
                  <a:lnTo>
                    <a:pt x="759" y="229"/>
                  </a:lnTo>
                  <a:lnTo>
                    <a:pt x="759" y="226"/>
                  </a:lnTo>
                  <a:lnTo>
                    <a:pt x="761" y="226"/>
                  </a:lnTo>
                  <a:lnTo>
                    <a:pt x="761" y="229"/>
                  </a:lnTo>
                  <a:lnTo>
                    <a:pt x="761" y="231"/>
                  </a:lnTo>
                  <a:lnTo>
                    <a:pt x="764" y="231"/>
                  </a:lnTo>
                  <a:lnTo>
                    <a:pt x="766" y="231"/>
                  </a:lnTo>
                  <a:lnTo>
                    <a:pt x="766" y="233"/>
                  </a:lnTo>
                  <a:lnTo>
                    <a:pt x="766" y="236"/>
                  </a:lnTo>
                  <a:lnTo>
                    <a:pt x="768" y="236"/>
                  </a:lnTo>
                  <a:lnTo>
                    <a:pt x="771" y="238"/>
                  </a:lnTo>
                  <a:lnTo>
                    <a:pt x="771" y="240"/>
                  </a:lnTo>
                  <a:lnTo>
                    <a:pt x="771" y="243"/>
                  </a:lnTo>
                  <a:lnTo>
                    <a:pt x="771" y="247"/>
                  </a:lnTo>
                  <a:lnTo>
                    <a:pt x="771" y="250"/>
                  </a:lnTo>
                  <a:lnTo>
                    <a:pt x="768" y="250"/>
                  </a:lnTo>
                  <a:lnTo>
                    <a:pt x="768" y="252"/>
                  </a:lnTo>
                  <a:lnTo>
                    <a:pt x="766" y="254"/>
                  </a:lnTo>
                  <a:lnTo>
                    <a:pt x="764" y="257"/>
                  </a:lnTo>
                  <a:lnTo>
                    <a:pt x="761" y="262"/>
                  </a:lnTo>
                  <a:lnTo>
                    <a:pt x="761" y="264"/>
                  </a:lnTo>
                  <a:lnTo>
                    <a:pt x="759" y="264"/>
                  </a:lnTo>
                  <a:lnTo>
                    <a:pt x="752" y="266"/>
                  </a:lnTo>
                  <a:lnTo>
                    <a:pt x="749" y="266"/>
                  </a:lnTo>
                  <a:lnTo>
                    <a:pt x="749" y="269"/>
                  </a:lnTo>
                  <a:lnTo>
                    <a:pt x="747" y="273"/>
                  </a:lnTo>
                  <a:lnTo>
                    <a:pt x="749" y="276"/>
                  </a:lnTo>
                  <a:lnTo>
                    <a:pt x="752" y="278"/>
                  </a:lnTo>
                  <a:lnTo>
                    <a:pt x="752" y="280"/>
                  </a:lnTo>
                  <a:lnTo>
                    <a:pt x="749" y="283"/>
                  </a:lnTo>
                  <a:lnTo>
                    <a:pt x="747" y="285"/>
                  </a:lnTo>
                  <a:lnTo>
                    <a:pt x="747" y="287"/>
                  </a:lnTo>
                  <a:lnTo>
                    <a:pt x="745" y="290"/>
                  </a:lnTo>
                  <a:lnTo>
                    <a:pt x="745" y="292"/>
                  </a:lnTo>
                  <a:lnTo>
                    <a:pt x="745" y="295"/>
                  </a:lnTo>
                  <a:lnTo>
                    <a:pt x="745" y="297"/>
                  </a:lnTo>
                  <a:lnTo>
                    <a:pt x="740" y="299"/>
                  </a:lnTo>
                  <a:lnTo>
                    <a:pt x="740" y="302"/>
                  </a:lnTo>
                  <a:lnTo>
                    <a:pt x="740" y="304"/>
                  </a:lnTo>
                  <a:lnTo>
                    <a:pt x="740" y="306"/>
                  </a:lnTo>
                  <a:lnTo>
                    <a:pt x="740" y="309"/>
                  </a:lnTo>
                  <a:lnTo>
                    <a:pt x="742" y="309"/>
                  </a:lnTo>
                  <a:lnTo>
                    <a:pt x="745" y="311"/>
                  </a:lnTo>
                  <a:lnTo>
                    <a:pt x="745" y="313"/>
                  </a:lnTo>
                  <a:lnTo>
                    <a:pt x="745" y="316"/>
                  </a:lnTo>
                  <a:lnTo>
                    <a:pt x="749" y="318"/>
                  </a:lnTo>
                  <a:lnTo>
                    <a:pt x="754" y="318"/>
                  </a:lnTo>
                  <a:lnTo>
                    <a:pt x="756" y="323"/>
                  </a:lnTo>
                  <a:lnTo>
                    <a:pt x="759" y="323"/>
                  </a:lnTo>
                  <a:lnTo>
                    <a:pt x="761" y="325"/>
                  </a:lnTo>
                  <a:lnTo>
                    <a:pt x="766" y="325"/>
                  </a:lnTo>
                  <a:lnTo>
                    <a:pt x="768" y="327"/>
                  </a:lnTo>
                  <a:lnTo>
                    <a:pt x="768" y="330"/>
                  </a:lnTo>
                  <a:lnTo>
                    <a:pt x="766" y="332"/>
                  </a:lnTo>
                  <a:lnTo>
                    <a:pt x="761" y="337"/>
                  </a:lnTo>
                  <a:lnTo>
                    <a:pt x="761" y="342"/>
                  </a:lnTo>
                  <a:lnTo>
                    <a:pt x="761" y="346"/>
                  </a:lnTo>
                  <a:lnTo>
                    <a:pt x="761" y="349"/>
                  </a:lnTo>
                  <a:lnTo>
                    <a:pt x="761" y="353"/>
                  </a:lnTo>
                  <a:lnTo>
                    <a:pt x="759" y="358"/>
                  </a:lnTo>
                  <a:lnTo>
                    <a:pt x="759" y="360"/>
                  </a:lnTo>
                  <a:lnTo>
                    <a:pt x="756" y="363"/>
                  </a:lnTo>
                  <a:lnTo>
                    <a:pt x="754" y="365"/>
                  </a:lnTo>
                  <a:lnTo>
                    <a:pt x="749" y="368"/>
                  </a:lnTo>
                  <a:lnTo>
                    <a:pt x="747" y="372"/>
                  </a:lnTo>
                  <a:lnTo>
                    <a:pt x="752" y="375"/>
                  </a:lnTo>
                  <a:lnTo>
                    <a:pt x="752" y="379"/>
                  </a:lnTo>
                  <a:lnTo>
                    <a:pt x="752" y="382"/>
                  </a:lnTo>
                  <a:lnTo>
                    <a:pt x="749" y="382"/>
                  </a:lnTo>
                  <a:lnTo>
                    <a:pt x="745" y="389"/>
                  </a:lnTo>
                  <a:lnTo>
                    <a:pt x="742" y="384"/>
                  </a:lnTo>
                  <a:lnTo>
                    <a:pt x="740" y="384"/>
                  </a:lnTo>
                  <a:lnTo>
                    <a:pt x="738" y="379"/>
                  </a:lnTo>
                  <a:lnTo>
                    <a:pt x="735" y="377"/>
                  </a:lnTo>
                  <a:lnTo>
                    <a:pt x="735" y="375"/>
                  </a:lnTo>
                  <a:lnTo>
                    <a:pt x="733" y="375"/>
                  </a:lnTo>
                  <a:lnTo>
                    <a:pt x="731" y="370"/>
                  </a:lnTo>
                  <a:lnTo>
                    <a:pt x="728" y="368"/>
                  </a:lnTo>
                  <a:lnTo>
                    <a:pt x="721" y="360"/>
                  </a:lnTo>
                  <a:lnTo>
                    <a:pt x="719" y="360"/>
                  </a:lnTo>
                  <a:lnTo>
                    <a:pt x="714" y="360"/>
                  </a:lnTo>
                  <a:lnTo>
                    <a:pt x="705" y="360"/>
                  </a:lnTo>
                  <a:lnTo>
                    <a:pt x="702" y="360"/>
                  </a:lnTo>
                  <a:lnTo>
                    <a:pt x="698" y="360"/>
                  </a:lnTo>
                  <a:lnTo>
                    <a:pt x="695" y="363"/>
                  </a:lnTo>
                  <a:lnTo>
                    <a:pt x="695" y="365"/>
                  </a:lnTo>
                  <a:lnTo>
                    <a:pt x="693" y="365"/>
                  </a:lnTo>
                  <a:lnTo>
                    <a:pt x="691" y="365"/>
                  </a:lnTo>
                  <a:lnTo>
                    <a:pt x="691" y="368"/>
                  </a:lnTo>
                  <a:lnTo>
                    <a:pt x="688" y="368"/>
                  </a:lnTo>
                  <a:lnTo>
                    <a:pt x="688" y="372"/>
                  </a:lnTo>
                  <a:lnTo>
                    <a:pt x="686" y="377"/>
                  </a:lnTo>
                  <a:lnTo>
                    <a:pt x="683" y="379"/>
                  </a:lnTo>
                  <a:lnTo>
                    <a:pt x="683" y="382"/>
                  </a:lnTo>
                  <a:lnTo>
                    <a:pt x="681" y="384"/>
                  </a:lnTo>
                  <a:lnTo>
                    <a:pt x="679" y="386"/>
                  </a:lnTo>
                  <a:lnTo>
                    <a:pt x="676" y="389"/>
                  </a:lnTo>
                  <a:lnTo>
                    <a:pt x="676" y="391"/>
                  </a:lnTo>
                  <a:lnTo>
                    <a:pt x="674" y="393"/>
                  </a:lnTo>
                  <a:lnTo>
                    <a:pt x="669" y="403"/>
                  </a:lnTo>
                  <a:lnTo>
                    <a:pt x="667" y="403"/>
                  </a:lnTo>
                  <a:lnTo>
                    <a:pt x="665" y="403"/>
                  </a:lnTo>
                  <a:lnTo>
                    <a:pt x="662" y="405"/>
                  </a:lnTo>
                  <a:lnTo>
                    <a:pt x="662" y="408"/>
                  </a:lnTo>
                  <a:lnTo>
                    <a:pt x="662" y="410"/>
                  </a:lnTo>
                  <a:lnTo>
                    <a:pt x="655" y="412"/>
                  </a:lnTo>
                  <a:lnTo>
                    <a:pt x="648" y="415"/>
                  </a:lnTo>
                  <a:lnTo>
                    <a:pt x="646" y="415"/>
                  </a:lnTo>
                  <a:lnTo>
                    <a:pt x="643" y="417"/>
                  </a:lnTo>
                  <a:lnTo>
                    <a:pt x="639" y="417"/>
                  </a:lnTo>
                  <a:lnTo>
                    <a:pt x="636" y="417"/>
                  </a:lnTo>
                  <a:lnTo>
                    <a:pt x="634" y="415"/>
                  </a:lnTo>
                  <a:lnTo>
                    <a:pt x="627" y="410"/>
                  </a:lnTo>
                  <a:lnTo>
                    <a:pt x="625" y="410"/>
                  </a:lnTo>
                  <a:lnTo>
                    <a:pt x="617" y="405"/>
                  </a:lnTo>
                  <a:lnTo>
                    <a:pt x="610" y="403"/>
                  </a:lnTo>
                  <a:lnTo>
                    <a:pt x="603" y="401"/>
                  </a:lnTo>
                  <a:lnTo>
                    <a:pt x="599" y="398"/>
                  </a:lnTo>
                  <a:lnTo>
                    <a:pt x="596" y="398"/>
                  </a:lnTo>
                  <a:lnTo>
                    <a:pt x="594" y="398"/>
                  </a:lnTo>
                  <a:lnTo>
                    <a:pt x="589" y="401"/>
                  </a:lnTo>
                  <a:lnTo>
                    <a:pt x="587" y="401"/>
                  </a:lnTo>
                  <a:lnTo>
                    <a:pt x="582" y="403"/>
                  </a:lnTo>
                  <a:lnTo>
                    <a:pt x="577" y="405"/>
                  </a:lnTo>
                  <a:lnTo>
                    <a:pt x="575" y="405"/>
                  </a:lnTo>
                  <a:lnTo>
                    <a:pt x="568" y="408"/>
                  </a:lnTo>
                  <a:lnTo>
                    <a:pt x="566" y="405"/>
                  </a:lnTo>
                  <a:lnTo>
                    <a:pt x="566" y="403"/>
                  </a:lnTo>
                  <a:lnTo>
                    <a:pt x="563" y="403"/>
                  </a:lnTo>
                  <a:lnTo>
                    <a:pt x="563" y="401"/>
                  </a:lnTo>
                  <a:lnTo>
                    <a:pt x="561" y="398"/>
                  </a:lnTo>
                  <a:lnTo>
                    <a:pt x="561" y="396"/>
                  </a:lnTo>
                  <a:lnTo>
                    <a:pt x="559" y="396"/>
                  </a:lnTo>
                  <a:lnTo>
                    <a:pt x="559" y="393"/>
                  </a:lnTo>
                  <a:lnTo>
                    <a:pt x="556" y="391"/>
                  </a:lnTo>
                  <a:lnTo>
                    <a:pt x="556" y="389"/>
                  </a:lnTo>
                  <a:lnTo>
                    <a:pt x="554" y="389"/>
                  </a:lnTo>
                  <a:lnTo>
                    <a:pt x="552" y="389"/>
                  </a:lnTo>
                  <a:lnTo>
                    <a:pt x="552" y="386"/>
                  </a:lnTo>
                  <a:lnTo>
                    <a:pt x="549" y="386"/>
                  </a:lnTo>
                  <a:lnTo>
                    <a:pt x="547" y="386"/>
                  </a:lnTo>
                  <a:lnTo>
                    <a:pt x="547" y="389"/>
                  </a:lnTo>
                  <a:lnTo>
                    <a:pt x="544" y="389"/>
                  </a:lnTo>
                  <a:lnTo>
                    <a:pt x="542" y="389"/>
                  </a:lnTo>
                  <a:lnTo>
                    <a:pt x="542" y="391"/>
                  </a:lnTo>
                  <a:lnTo>
                    <a:pt x="542" y="393"/>
                  </a:lnTo>
                  <a:lnTo>
                    <a:pt x="540" y="393"/>
                  </a:lnTo>
                  <a:lnTo>
                    <a:pt x="540" y="396"/>
                  </a:lnTo>
                  <a:lnTo>
                    <a:pt x="540" y="398"/>
                  </a:lnTo>
                  <a:lnTo>
                    <a:pt x="537" y="398"/>
                  </a:lnTo>
                  <a:lnTo>
                    <a:pt x="537" y="401"/>
                  </a:lnTo>
                  <a:lnTo>
                    <a:pt x="535" y="401"/>
                  </a:lnTo>
                  <a:lnTo>
                    <a:pt x="535" y="403"/>
                  </a:lnTo>
                  <a:lnTo>
                    <a:pt x="533" y="403"/>
                  </a:lnTo>
                  <a:lnTo>
                    <a:pt x="533" y="405"/>
                  </a:lnTo>
                  <a:lnTo>
                    <a:pt x="530" y="405"/>
                  </a:lnTo>
                  <a:lnTo>
                    <a:pt x="528" y="405"/>
                  </a:lnTo>
                  <a:lnTo>
                    <a:pt x="528" y="408"/>
                  </a:lnTo>
                  <a:lnTo>
                    <a:pt x="526" y="408"/>
                  </a:lnTo>
                  <a:lnTo>
                    <a:pt x="523" y="408"/>
                  </a:lnTo>
                  <a:lnTo>
                    <a:pt x="507" y="408"/>
                  </a:lnTo>
                  <a:lnTo>
                    <a:pt x="504" y="408"/>
                  </a:lnTo>
                  <a:lnTo>
                    <a:pt x="502" y="408"/>
                  </a:lnTo>
                  <a:lnTo>
                    <a:pt x="495" y="405"/>
                  </a:lnTo>
                  <a:lnTo>
                    <a:pt x="488" y="405"/>
                  </a:lnTo>
                  <a:lnTo>
                    <a:pt x="479" y="408"/>
                  </a:lnTo>
                  <a:lnTo>
                    <a:pt x="469" y="410"/>
                  </a:lnTo>
                  <a:lnTo>
                    <a:pt x="462" y="412"/>
                  </a:lnTo>
                  <a:lnTo>
                    <a:pt x="448" y="410"/>
                  </a:lnTo>
                  <a:lnTo>
                    <a:pt x="443" y="410"/>
                  </a:lnTo>
                  <a:lnTo>
                    <a:pt x="443" y="412"/>
                  </a:lnTo>
                  <a:lnTo>
                    <a:pt x="438" y="412"/>
                  </a:lnTo>
                  <a:lnTo>
                    <a:pt x="434" y="415"/>
                  </a:lnTo>
                  <a:lnTo>
                    <a:pt x="431" y="417"/>
                  </a:lnTo>
                  <a:lnTo>
                    <a:pt x="429" y="417"/>
                  </a:lnTo>
                  <a:lnTo>
                    <a:pt x="424" y="422"/>
                  </a:lnTo>
                  <a:lnTo>
                    <a:pt x="422" y="429"/>
                  </a:lnTo>
                  <a:lnTo>
                    <a:pt x="422" y="431"/>
                  </a:lnTo>
                  <a:lnTo>
                    <a:pt x="420" y="433"/>
                  </a:lnTo>
                  <a:lnTo>
                    <a:pt x="415" y="441"/>
                  </a:lnTo>
                  <a:lnTo>
                    <a:pt x="413" y="445"/>
                  </a:lnTo>
                  <a:lnTo>
                    <a:pt x="406" y="443"/>
                  </a:lnTo>
                  <a:lnTo>
                    <a:pt x="401" y="443"/>
                  </a:lnTo>
                  <a:lnTo>
                    <a:pt x="394" y="443"/>
                  </a:lnTo>
                  <a:lnTo>
                    <a:pt x="382" y="441"/>
                  </a:lnTo>
                  <a:lnTo>
                    <a:pt x="375" y="441"/>
                  </a:lnTo>
                  <a:lnTo>
                    <a:pt x="365" y="443"/>
                  </a:lnTo>
                  <a:lnTo>
                    <a:pt x="349" y="443"/>
                  </a:lnTo>
                  <a:lnTo>
                    <a:pt x="333" y="443"/>
                  </a:lnTo>
                  <a:lnTo>
                    <a:pt x="323" y="443"/>
                  </a:lnTo>
                  <a:lnTo>
                    <a:pt x="318" y="443"/>
                  </a:lnTo>
                  <a:lnTo>
                    <a:pt x="304" y="443"/>
                  </a:lnTo>
                  <a:lnTo>
                    <a:pt x="297" y="443"/>
                  </a:lnTo>
                  <a:lnTo>
                    <a:pt x="295" y="443"/>
                  </a:lnTo>
                  <a:lnTo>
                    <a:pt x="295" y="441"/>
                  </a:lnTo>
                  <a:lnTo>
                    <a:pt x="292" y="441"/>
                  </a:lnTo>
                  <a:lnTo>
                    <a:pt x="290" y="441"/>
                  </a:lnTo>
                  <a:lnTo>
                    <a:pt x="281" y="445"/>
                  </a:lnTo>
                  <a:lnTo>
                    <a:pt x="278" y="445"/>
                  </a:lnTo>
                  <a:lnTo>
                    <a:pt x="264" y="445"/>
                  </a:lnTo>
                  <a:lnTo>
                    <a:pt x="257" y="441"/>
                  </a:lnTo>
                  <a:lnTo>
                    <a:pt x="248" y="436"/>
                  </a:lnTo>
                  <a:lnTo>
                    <a:pt x="243" y="433"/>
                  </a:lnTo>
                  <a:lnTo>
                    <a:pt x="241" y="433"/>
                  </a:lnTo>
                  <a:lnTo>
                    <a:pt x="238" y="436"/>
                  </a:lnTo>
                  <a:lnTo>
                    <a:pt x="236" y="438"/>
                  </a:lnTo>
                  <a:lnTo>
                    <a:pt x="222" y="450"/>
                  </a:lnTo>
                  <a:lnTo>
                    <a:pt x="212" y="455"/>
                  </a:lnTo>
                  <a:lnTo>
                    <a:pt x="212" y="457"/>
                  </a:lnTo>
                  <a:lnTo>
                    <a:pt x="210" y="457"/>
                  </a:lnTo>
                  <a:lnTo>
                    <a:pt x="210" y="459"/>
                  </a:lnTo>
                  <a:lnTo>
                    <a:pt x="203" y="464"/>
                  </a:lnTo>
                  <a:lnTo>
                    <a:pt x="201" y="466"/>
                  </a:lnTo>
                  <a:lnTo>
                    <a:pt x="201" y="469"/>
                  </a:lnTo>
                  <a:lnTo>
                    <a:pt x="201" y="474"/>
                  </a:lnTo>
                  <a:lnTo>
                    <a:pt x="201" y="476"/>
                  </a:lnTo>
                  <a:lnTo>
                    <a:pt x="198" y="481"/>
                  </a:lnTo>
                  <a:lnTo>
                    <a:pt x="196" y="483"/>
                  </a:lnTo>
                  <a:lnTo>
                    <a:pt x="196" y="485"/>
                  </a:lnTo>
                  <a:lnTo>
                    <a:pt x="205" y="528"/>
                  </a:lnTo>
                  <a:lnTo>
                    <a:pt x="205" y="530"/>
                  </a:lnTo>
                  <a:lnTo>
                    <a:pt x="205" y="532"/>
                  </a:lnTo>
                  <a:lnTo>
                    <a:pt x="205" y="537"/>
                  </a:lnTo>
                  <a:lnTo>
                    <a:pt x="205" y="539"/>
                  </a:lnTo>
                  <a:lnTo>
                    <a:pt x="205" y="542"/>
                  </a:lnTo>
                  <a:lnTo>
                    <a:pt x="205" y="544"/>
                  </a:lnTo>
                  <a:lnTo>
                    <a:pt x="205" y="549"/>
                  </a:lnTo>
                  <a:lnTo>
                    <a:pt x="203" y="549"/>
                  </a:lnTo>
                  <a:lnTo>
                    <a:pt x="203" y="551"/>
                  </a:lnTo>
                  <a:lnTo>
                    <a:pt x="203" y="554"/>
                  </a:lnTo>
                  <a:lnTo>
                    <a:pt x="201" y="554"/>
                  </a:lnTo>
                  <a:lnTo>
                    <a:pt x="201" y="556"/>
                  </a:lnTo>
                  <a:lnTo>
                    <a:pt x="198" y="556"/>
                  </a:lnTo>
                  <a:lnTo>
                    <a:pt x="198" y="558"/>
                  </a:lnTo>
                  <a:lnTo>
                    <a:pt x="196" y="558"/>
                  </a:lnTo>
                  <a:lnTo>
                    <a:pt x="196" y="561"/>
                  </a:lnTo>
                  <a:lnTo>
                    <a:pt x="194" y="561"/>
                  </a:lnTo>
                  <a:lnTo>
                    <a:pt x="191" y="561"/>
                  </a:lnTo>
                  <a:lnTo>
                    <a:pt x="189" y="561"/>
                  </a:lnTo>
                  <a:lnTo>
                    <a:pt x="189" y="563"/>
                  </a:lnTo>
                  <a:lnTo>
                    <a:pt x="186" y="563"/>
                  </a:lnTo>
                  <a:lnTo>
                    <a:pt x="186" y="565"/>
                  </a:lnTo>
                  <a:lnTo>
                    <a:pt x="184" y="565"/>
                  </a:lnTo>
                  <a:lnTo>
                    <a:pt x="184" y="568"/>
                  </a:lnTo>
                  <a:lnTo>
                    <a:pt x="184" y="570"/>
                  </a:lnTo>
                  <a:lnTo>
                    <a:pt x="182" y="570"/>
                  </a:lnTo>
                  <a:lnTo>
                    <a:pt x="179" y="572"/>
                  </a:lnTo>
                  <a:lnTo>
                    <a:pt x="177" y="572"/>
                  </a:lnTo>
                  <a:lnTo>
                    <a:pt x="175" y="572"/>
                  </a:lnTo>
                  <a:lnTo>
                    <a:pt x="175" y="575"/>
                  </a:lnTo>
                  <a:lnTo>
                    <a:pt x="172" y="575"/>
                  </a:lnTo>
                  <a:lnTo>
                    <a:pt x="170" y="575"/>
                  </a:lnTo>
                  <a:lnTo>
                    <a:pt x="168" y="575"/>
                  </a:lnTo>
                  <a:lnTo>
                    <a:pt x="165" y="575"/>
                  </a:lnTo>
                  <a:lnTo>
                    <a:pt x="163" y="575"/>
                  </a:lnTo>
                  <a:lnTo>
                    <a:pt x="161" y="575"/>
                  </a:lnTo>
                  <a:lnTo>
                    <a:pt x="158" y="575"/>
                  </a:lnTo>
                  <a:lnTo>
                    <a:pt x="154" y="572"/>
                  </a:lnTo>
                  <a:lnTo>
                    <a:pt x="149" y="572"/>
                  </a:lnTo>
                  <a:lnTo>
                    <a:pt x="149" y="570"/>
                  </a:lnTo>
                  <a:lnTo>
                    <a:pt x="146" y="570"/>
                  </a:lnTo>
                  <a:lnTo>
                    <a:pt x="142" y="568"/>
                  </a:lnTo>
                  <a:lnTo>
                    <a:pt x="139" y="568"/>
                  </a:lnTo>
                  <a:lnTo>
                    <a:pt x="139" y="565"/>
                  </a:lnTo>
                  <a:lnTo>
                    <a:pt x="137" y="565"/>
                  </a:lnTo>
                  <a:lnTo>
                    <a:pt x="135" y="563"/>
                  </a:lnTo>
                  <a:lnTo>
                    <a:pt x="135" y="561"/>
                  </a:lnTo>
                  <a:lnTo>
                    <a:pt x="132" y="561"/>
                  </a:lnTo>
                  <a:lnTo>
                    <a:pt x="132" y="558"/>
                  </a:lnTo>
                  <a:lnTo>
                    <a:pt x="132" y="556"/>
                  </a:lnTo>
                  <a:lnTo>
                    <a:pt x="132" y="554"/>
                  </a:lnTo>
                  <a:lnTo>
                    <a:pt x="130" y="554"/>
                  </a:lnTo>
                  <a:lnTo>
                    <a:pt x="130" y="551"/>
                  </a:lnTo>
                  <a:lnTo>
                    <a:pt x="130" y="549"/>
                  </a:lnTo>
                  <a:lnTo>
                    <a:pt x="128" y="549"/>
                  </a:lnTo>
                  <a:lnTo>
                    <a:pt x="125" y="549"/>
                  </a:lnTo>
                  <a:lnTo>
                    <a:pt x="125" y="547"/>
                  </a:lnTo>
                  <a:lnTo>
                    <a:pt x="121" y="547"/>
                  </a:lnTo>
                  <a:lnTo>
                    <a:pt x="116" y="539"/>
                  </a:lnTo>
                  <a:lnTo>
                    <a:pt x="109" y="537"/>
                  </a:lnTo>
                  <a:lnTo>
                    <a:pt x="104" y="532"/>
                  </a:lnTo>
                  <a:lnTo>
                    <a:pt x="102" y="530"/>
                  </a:lnTo>
                  <a:lnTo>
                    <a:pt x="99" y="528"/>
                  </a:lnTo>
                  <a:lnTo>
                    <a:pt x="97" y="528"/>
                  </a:lnTo>
                  <a:lnTo>
                    <a:pt x="95" y="525"/>
                  </a:lnTo>
                  <a:lnTo>
                    <a:pt x="90" y="523"/>
                  </a:lnTo>
                  <a:lnTo>
                    <a:pt x="92" y="518"/>
                  </a:lnTo>
                  <a:lnTo>
                    <a:pt x="92" y="516"/>
                  </a:lnTo>
                  <a:lnTo>
                    <a:pt x="88" y="511"/>
                  </a:lnTo>
                  <a:lnTo>
                    <a:pt x="88" y="509"/>
                  </a:lnTo>
                  <a:lnTo>
                    <a:pt x="85" y="506"/>
                  </a:lnTo>
                  <a:lnTo>
                    <a:pt x="76" y="497"/>
                  </a:lnTo>
                  <a:lnTo>
                    <a:pt x="76" y="495"/>
                  </a:lnTo>
                  <a:lnTo>
                    <a:pt x="80" y="492"/>
                  </a:lnTo>
                  <a:lnTo>
                    <a:pt x="80" y="490"/>
                  </a:lnTo>
                  <a:lnTo>
                    <a:pt x="78" y="488"/>
                  </a:lnTo>
                  <a:lnTo>
                    <a:pt x="83" y="485"/>
                  </a:lnTo>
                  <a:lnTo>
                    <a:pt x="83" y="483"/>
                  </a:lnTo>
                  <a:lnTo>
                    <a:pt x="83" y="481"/>
                  </a:lnTo>
                  <a:lnTo>
                    <a:pt x="80" y="478"/>
                  </a:lnTo>
                  <a:lnTo>
                    <a:pt x="78" y="476"/>
                  </a:lnTo>
                  <a:lnTo>
                    <a:pt x="78" y="474"/>
                  </a:lnTo>
                  <a:lnTo>
                    <a:pt x="80" y="471"/>
                  </a:lnTo>
                  <a:lnTo>
                    <a:pt x="83" y="469"/>
                  </a:lnTo>
                  <a:lnTo>
                    <a:pt x="80" y="466"/>
                  </a:lnTo>
                  <a:lnTo>
                    <a:pt x="78" y="464"/>
                  </a:lnTo>
                  <a:lnTo>
                    <a:pt x="73" y="462"/>
                  </a:lnTo>
                  <a:lnTo>
                    <a:pt x="69" y="457"/>
                  </a:lnTo>
                  <a:lnTo>
                    <a:pt x="64" y="457"/>
                  </a:lnTo>
                  <a:lnTo>
                    <a:pt x="62" y="455"/>
                  </a:lnTo>
                  <a:lnTo>
                    <a:pt x="59" y="452"/>
                  </a:lnTo>
                  <a:lnTo>
                    <a:pt x="59" y="450"/>
                  </a:lnTo>
                  <a:lnTo>
                    <a:pt x="57" y="448"/>
                  </a:lnTo>
                  <a:lnTo>
                    <a:pt x="50" y="448"/>
                  </a:lnTo>
                  <a:lnTo>
                    <a:pt x="48" y="445"/>
                  </a:lnTo>
                  <a:lnTo>
                    <a:pt x="40" y="448"/>
                  </a:lnTo>
                  <a:lnTo>
                    <a:pt x="38" y="445"/>
                  </a:lnTo>
                  <a:lnTo>
                    <a:pt x="40" y="443"/>
                  </a:lnTo>
                  <a:lnTo>
                    <a:pt x="43" y="443"/>
                  </a:lnTo>
                  <a:lnTo>
                    <a:pt x="45" y="443"/>
                  </a:lnTo>
                  <a:lnTo>
                    <a:pt x="48" y="443"/>
                  </a:lnTo>
                  <a:lnTo>
                    <a:pt x="50" y="443"/>
                  </a:lnTo>
                  <a:lnTo>
                    <a:pt x="52" y="443"/>
                  </a:lnTo>
                  <a:lnTo>
                    <a:pt x="52" y="441"/>
                  </a:lnTo>
                  <a:lnTo>
                    <a:pt x="55" y="441"/>
                  </a:lnTo>
                  <a:lnTo>
                    <a:pt x="85" y="410"/>
                  </a:lnTo>
                  <a:lnTo>
                    <a:pt x="85" y="408"/>
                  </a:lnTo>
                  <a:lnTo>
                    <a:pt x="85" y="405"/>
                  </a:lnTo>
                  <a:lnTo>
                    <a:pt x="83" y="405"/>
                  </a:lnTo>
                  <a:lnTo>
                    <a:pt x="85" y="405"/>
                  </a:lnTo>
                  <a:lnTo>
                    <a:pt x="85" y="403"/>
                  </a:lnTo>
                  <a:lnTo>
                    <a:pt x="85" y="401"/>
                  </a:lnTo>
                  <a:lnTo>
                    <a:pt x="85" y="398"/>
                  </a:lnTo>
                  <a:lnTo>
                    <a:pt x="85" y="396"/>
                  </a:lnTo>
                  <a:lnTo>
                    <a:pt x="88" y="396"/>
                  </a:lnTo>
                  <a:lnTo>
                    <a:pt x="88" y="393"/>
                  </a:lnTo>
                  <a:lnTo>
                    <a:pt x="85" y="391"/>
                  </a:lnTo>
                  <a:lnTo>
                    <a:pt x="85" y="389"/>
                  </a:lnTo>
                  <a:lnTo>
                    <a:pt x="85" y="386"/>
                  </a:lnTo>
                  <a:lnTo>
                    <a:pt x="85" y="384"/>
                  </a:lnTo>
                  <a:lnTo>
                    <a:pt x="83" y="384"/>
                  </a:lnTo>
                  <a:lnTo>
                    <a:pt x="83" y="382"/>
                  </a:lnTo>
                  <a:lnTo>
                    <a:pt x="85" y="382"/>
                  </a:lnTo>
                  <a:lnTo>
                    <a:pt x="85" y="379"/>
                  </a:lnTo>
                  <a:lnTo>
                    <a:pt x="85" y="377"/>
                  </a:lnTo>
                  <a:lnTo>
                    <a:pt x="83" y="377"/>
                  </a:lnTo>
                  <a:lnTo>
                    <a:pt x="80" y="377"/>
                  </a:lnTo>
                  <a:lnTo>
                    <a:pt x="80" y="375"/>
                  </a:lnTo>
                  <a:lnTo>
                    <a:pt x="78" y="370"/>
                  </a:lnTo>
                  <a:lnTo>
                    <a:pt x="78" y="368"/>
                  </a:lnTo>
                  <a:lnTo>
                    <a:pt x="76" y="368"/>
                  </a:lnTo>
                  <a:lnTo>
                    <a:pt x="76" y="365"/>
                  </a:lnTo>
                  <a:lnTo>
                    <a:pt x="73" y="365"/>
                  </a:lnTo>
                  <a:lnTo>
                    <a:pt x="71" y="363"/>
                  </a:lnTo>
                  <a:lnTo>
                    <a:pt x="69" y="363"/>
                  </a:lnTo>
                  <a:lnTo>
                    <a:pt x="66" y="363"/>
                  </a:lnTo>
                  <a:lnTo>
                    <a:pt x="64" y="363"/>
                  </a:lnTo>
                  <a:lnTo>
                    <a:pt x="62" y="360"/>
                  </a:lnTo>
                  <a:lnTo>
                    <a:pt x="62" y="358"/>
                  </a:lnTo>
                  <a:lnTo>
                    <a:pt x="59" y="358"/>
                  </a:lnTo>
                  <a:lnTo>
                    <a:pt x="59" y="356"/>
                  </a:lnTo>
                  <a:lnTo>
                    <a:pt x="57" y="356"/>
                  </a:lnTo>
                  <a:lnTo>
                    <a:pt x="55" y="356"/>
                  </a:lnTo>
                  <a:lnTo>
                    <a:pt x="55" y="358"/>
                  </a:lnTo>
                  <a:lnTo>
                    <a:pt x="52" y="358"/>
                  </a:lnTo>
                  <a:lnTo>
                    <a:pt x="52" y="356"/>
                  </a:lnTo>
                  <a:lnTo>
                    <a:pt x="52" y="353"/>
                  </a:lnTo>
                  <a:lnTo>
                    <a:pt x="52" y="351"/>
                  </a:lnTo>
                  <a:lnTo>
                    <a:pt x="52" y="349"/>
                  </a:lnTo>
                  <a:lnTo>
                    <a:pt x="50" y="349"/>
                  </a:lnTo>
                  <a:lnTo>
                    <a:pt x="50" y="346"/>
                  </a:lnTo>
                  <a:lnTo>
                    <a:pt x="50" y="344"/>
                  </a:lnTo>
                  <a:lnTo>
                    <a:pt x="52" y="344"/>
                  </a:lnTo>
                  <a:lnTo>
                    <a:pt x="52" y="342"/>
                  </a:lnTo>
                  <a:lnTo>
                    <a:pt x="52" y="339"/>
                  </a:lnTo>
                  <a:lnTo>
                    <a:pt x="52" y="337"/>
                  </a:lnTo>
                  <a:lnTo>
                    <a:pt x="52" y="335"/>
                  </a:lnTo>
                  <a:lnTo>
                    <a:pt x="52" y="332"/>
                  </a:lnTo>
                  <a:lnTo>
                    <a:pt x="55" y="332"/>
                  </a:lnTo>
                  <a:lnTo>
                    <a:pt x="55" y="330"/>
                  </a:lnTo>
                  <a:lnTo>
                    <a:pt x="55" y="327"/>
                  </a:lnTo>
                  <a:lnTo>
                    <a:pt x="55" y="325"/>
                  </a:lnTo>
                  <a:lnTo>
                    <a:pt x="52" y="325"/>
                  </a:lnTo>
                  <a:lnTo>
                    <a:pt x="52" y="323"/>
                  </a:lnTo>
                  <a:lnTo>
                    <a:pt x="50" y="318"/>
                  </a:lnTo>
                  <a:lnTo>
                    <a:pt x="48" y="313"/>
                  </a:lnTo>
                  <a:lnTo>
                    <a:pt x="48" y="311"/>
                  </a:lnTo>
                  <a:lnTo>
                    <a:pt x="45" y="306"/>
                  </a:lnTo>
                  <a:lnTo>
                    <a:pt x="38" y="299"/>
                  </a:lnTo>
                  <a:lnTo>
                    <a:pt x="36" y="297"/>
                  </a:lnTo>
                  <a:lnTo>
                    <a:pt x="29" y="290"/>
                  </a:lnTo>
                  <a:lnTo>
                    <a:pt x="29" y="287"/>
                  </a:lnTo>
                  <a:lnTo>
                    <a:pt x="29" y="285"/>
                  </a:lnTo>
                  <a:lnTo>
                    <a:pt x="29" y="283"/>
                  </a:lnTo>
                  <a:lnTo>
                    <a:pt x="31" y="283"/>
                  </a:lnTo>
                  <a:lnTo>
                    <a:pt x="33" y="283"/>
                  </a:lnTo>
                  <a:lnTo>
                    <a:pt x="36" y="283"/>
                  </a:lnTo>
                  <a:lnTo>
                    <a:pt x="48" y="287"/>
                  </a:lnTo>
                  <a:lnTo>
                    <a:pt x="55" y="290"/>
                  </a:lnTo>
                  <a:lnTo>
                    <a:pt x="62" y="292"/>
                  </a:lnTo>
                  <a:lnTo>
                    <a:pt x="64" y="292"/>
                  </a:lnTo>
                  <a:lnTo>
                    <a:pt x="92" y="292"/>
                  </a:lnTo>
                  <a:lnTo>
                    <a:pt x="111" y="295"/>
                  </a:lnTo>
                  <a:lnTo>
                    <a:pt x="113" y="292"/>
                  </a:lnTo>
                  <a:lnTo>
                    <a:pt x="116" y="290"/>
                  </a:lnTo>
                  <a:lnTo>
                    <a:pt x="113" y="287"/>
                  </a:lnTo>
                  <a:lnTo>
                    <a:pt x="111" y="283"/>
                  </a:lnTo>
                  <a:lnTo>
                    <a:pt x="109" y="280"/>
                  </a:lnTo>
                  <a:lnTo>
                    <a:pt x="109" y="278"/>
                  </a:lnTo>
                  <a:lnTo>
                    <a:pt x="106" y="278"/>
                  </a:lnTo>
                  <a:lnTo>
                    <a:pt x="102" y="271"/>
                  </a:lnTo>
                  <a:lnTo>
                    <a:pt x="99" y="269"/>
                  </a:lnTo>
                  <a:lnTo>
                    <a:pt x="97" y="266"/>
                  </a:lnTo>
                  <a:lnTo>
                    <a:pt x="95" y="262"/>
                  </a:lnTo>
                  <a:lnTo>
                    <a:pt x="92" y="259"/>
                  </a:lnTo>
                  <a:lnTo>
                    <a:pt x="88" y="254"/>
                  </a:lnTo>
                  <a:lnTo>
                    <a:pt x="80" y="247"/>
                  </a:lnTo>
                  <a:lnTo>
                    <a:pt x="76" y="245"/>
                  </a:lnTo>
                  <a:lnTo>
                    <a:pt x="66" y="236"/>
                  </a:lnTo>
                  <a:lnTo>
                    <a:pt x="64" y="236"/>
                  </a:lnTo>
                  <a:lnTo>
                    <a:pt x="59" y="231"/>
                  </a:lnTo>
                  <a:lnTo>
                    <a:pt x="57" y="226"/>
                  </a:lnTo>
                  <a:lnTo>
                    <a:pt x="52" y="221"/>
                  </a:lnTo>
                  <a:lnTo>
                    <a:pt x="40" y="210"/>
                  </a:lnTo>
                  <a:lnTo>
                    <a:pt x="40" y="207"/>
                  </a:lnTo>
                  <a:lnTo>
                    <a:pt x="31" y="200"/>
                  </a:lnTo>
                  <a:lnTo>
                    <a:pt x="31" y="198"/>
                  </a:lnTo>
                  <a:lnTo>
                    <a:pt x="29" y="196"/>
                  </a:lnTo>
                  <a:lnTo>
                    <a:pt x="22" y="189"/>
                  </a:lnTo>
                  <a:lnTo>
                    <a:pt x="19" y="184"/>
                  </a:lnTo>
                  <a:lnTo>
                    <a:pt x="5" y="170"/>
                  </a:lnTo>
                  <a:lnTo>
                    <a:pt x="0" y="165"/>
                  </a:lnTo>
                  <a:lnTo>
                    <a:pt x="3" y="165"/>
                  </a:lnTo>
                  <a:lnTo>
                    <a:pt x="3" y="163"/>
                  </a:lnTo>
                  <a:lnTo>
                    <a:pt x="5" y="163"/>
                  </a:lnTo>
                  <a:lnTo>
                    <a:pt x="5" y="160"/>
                  </a:lnTo>
                  <a:lnTo>
                    <a:pt x="5" y="158"/>
                  </a:lnTo>
                  <a:lnTo>
                    <a:pt x="3" y="156"/>
                  </a:lnTo>
                  <a:lnTo>
                    <a:pt x="3" y="153"/>
                  </a:lnTo>
                  <a:lnTo>
                    <a:pt x="7" y="153"/>
                  </a:lnTo>
                  <a:lnTo>
                    <a:pt x="10" y="153"/>
                  </a:lnTo>
                  <a:lnTo>
                    <a:pt x="12" y="156"/>
                  </a:lnTo>
                  <a:lnTo>
                    <a:pt x="15" y="156"/>
                  </a:lnTo>
                  <a:lnTo>
                    <a:pt x="19" y="156"/>
                  </a:lnTo>
                  <a:lnTo>
                    <a:pt x="24" y="158"/>
                  </a:lnTo>
                  <a:lnTo>
                    <a:pt x="31" y="158"/>
                  </a:lnTo>
                  <a:lnTo>
                    <a:pt x="31" y="156"/>
                  </a:lnTo>
                  <a:lnTo>
                    <a:pt x="33" y="156"/>
                  </a:lnTo>
                  <a:lnTo>
                    <a:pt x="33" y="153"/>
                  </a:lnTo>
                  <a:lnTo>
                    <a:pt x="33" y="151"/>
                  </a:lnTo>
                  <a:lnTo>
                    <a:pt x="33" y="148"/>
                  </a:lnTo>
                  <a:lnTo>
                    <a:pt x="36" y="146"/>
                  </a:lnTo>
                  <a:lnTo>
                    <a:pt x="36" y="144"/>
                  </a:lnTo>
                  <a:lnTo>
                    <a:pt x="38" y="141"/>
                  </a:lnTo>
                  <a:lnTo>
                    <a:pt x="43" y="141"/>
                  </a:lnTo>
                  <a:lnTo>
                    <a:pt x="50" y="141"/>
                  </a:lnTo>
                  <a:lnTo>
                    <a:pt x="52" y="141"/>
                  </a:lnTo>
                  <a:lnTo>
                    <a:pt x="64" y="137"/>
                  </a:lnTo>
                  <a:lnTo>
                    <a:pt x="78" y="130"/>
                  </a:lnTo>
                  <a:lnTo>
                    <a:pt x="80" y="132"/>
                  </a:lnTo>
                  <a:lnTo>
                    <a:pt x="95" y="139"/>
                  </a:lnTo>
                  <a:lnTo>
                    <a:pt x="97" y="137"/>
                  </a:lnTo>
                  <a:lnTo>
                    <a:pt x="99" y="132"/>
                  </a:lnTo>
                  <a:lnTo>
                    <a:pt x="106" y="132"/>
                  </a:lnTo>
                  <a:lnTo>
                    <a:pt x="113" y="132"/>
                  </a:lnTo>
                  <a:lnTo>
                    <a:pt x="116" y="132"/>
                  </a:lnTo>
                  <a:lnTo>
                    <a:pt x="118" y="132"/>
                  </a:lnTo>
                  <a:lnTo>
                    <a:pt x="121" y="134"/>
                  </a:lnTo>
                  <a:lnTo>
                    <a:pt x="125" y="139"/>
                  </a:lnTo>
                  <a:lnTo>
                    <a:pt x="128" y="144"/>
                  </a:lnTo>
                  <a:lnTo>
                    <a:pt x="128" y="148"/>
                  </a:lnTo>
                  <a:lnTo>
                    <a:pt x="130" y="153"/>
                  </a:lnTo>
                  <a:lnTo>
                    <a:pt x="130" y="156"/>
                  </a:lnTo>
                  <a:lnTo>
                    <a:pt x="132" y="156"/>
                  </a:lnTo>
                  <a:lnTo>
                    <a:pt x="135" y="158"/>
                  </a:lnTo>
                  <a:lnTo>
                    <a:pt x="142" y="156"/>
                  </a:lnTo>
                  <a:lnTo>
                    <a:pt x="146" y="156"/>
                  </a:lnTo>
                  <a:lnTo>
                    <a:pt x="149" y="156"/>
                  </a:lnTo>
                  <a:lnTo>
                    <a:pt x="154" y="158"/>
                  </a:lnTo>
                  <a:lnTo>
                    <a:pt x="158" y="160"/>
                  </a:lnTo>
                  <a:lnTo>
                    <a:pt x="161" y="160"/>
                  </a:lnTo>
                  <a:lnTo>
                    <a:pt x="165" y="158"/>
                  </a:lnTo>
                  <a:lnTo>
                    <a:pt x="168" y="158"/>
                  </a:lnTo>
                  <a:lnTo>
                    <a:pt x="170" y="156"/>
                  </a:lnTo>
                  <a:lnTo>
                    <a:pt x="172" y="153"/>
                  </a:lnTo>
                  <a:lnTo>
                    <a:pt x="175" y="153"/>
                  </a:lnTo>
                  <a:lnTo>
                    <a:pt x="177" y="153"/>
                  </a:lnTo>
                  <a:lnTo>
                    <a:pt x="179" y="153"/>
                  </a:lnTo>
                  <a:lnTo>
                    <a:pt x="184" y="153"/>
                  </a:lnTo>
                  <a:lnTo>
                    <a:pt x="184" y="156"/>
                  </a:lnTo>
                  <a:lnTo>
                    <a:pt x="189" y="158"/>
                  </a:lnTo>
                  <a:lnTo>
                    <a:pt x="191" y="163"/>
                  </a:lnTo>
                  <a:lnTo>
                    <a:pt x="196" y="165"/>
                  </a:lnTo>
                  <a:lnTo>
                    <a:pt x="201" y="165"/>
                  </a:lnTo>
                  <a:lnTo>
                    <a:pt x="212" y="165"/>
                  </a:lnTo>
                  <a:lnTo>
                    <a:pt x="215" y="167"/>
                  </a:lnTo>
                  <a:lnTo>
                    <a:pt x="217" y="172"/>
                  </a:lnTo>
                  <a:lnTo>
                    <a:pt x="217" y="174"/>
                  </a:lnTo>
                  <a:lnTo>
                    <a:pt x="222" y="179"/>
                  </a:lnTo>
                  <a:lnTo>
                    <a:pt x="227" y="184"/>
                  </a:lnTo>
                  <a:lnTo>
                    <a:pt x="234" y="186"/>
                  </a:lnTo>
                  <a:lnTo>
                    <a:pt x="236" y="186"/>
                  </a:lnTo>
                  <a:lnTo>
                    <a:pt x="238" y="184"/>
                  </a:lnTo>
                  <a:lnTo>
                    <a:pt x="238" y="181"/>
                  </a:lnTo>
                  <a:lnTo>
                    <a:pt x="238" y="179"/>
                  </a:lnTo>
                  <a:lnTo>
                    <a:pt x="238" y="177"/>
                  </a:lnTo>
                  <a:lnTo>
                    <a:pt x="236" y="172"/>
                  </a:lnTo>
                  <a:lnTo>
                    <a:pt x="236" y="170"/>
                  </a:lnTo>
                  <a:lnTo>
                    <a:pt x="238" y="167"/>
                  </a:lnTo>
                  <a:lnTo>
                    <a:pt x="238" y="165"/>
                  </a:lnTo>
                  <a:lnTo>
                    <a:pt x="234" y="160"/>
                  </a:lnTo>
                  <a:lnTo>
                    <a:pt x="234" y="156"/>
                  </a:lnTo>
                  <a:lnTo>
                    <a:pt x="236" y="153"/>
                  </a:lnTo>
                  <a:lnTo>
                    <a:pt x="236" y="151"/>
                  </a:lnTo>
                  <a:lnTo>
                    <a:pt x="243" y="148"/>
                  </a:lnTo>
                  <a:lnTo>
                    <a:pt x="250" y="141"/>
                  </a:lnTo>
                  <a:lnTo>
                    <a:pt x="252" y="139"/>
                  </a:lnTo>
                  <a:lnTo>
                    <a:pt x="255" y="137"/>
                  </a:lnTo>
                  <a:lnTo>
                    <a:pt x="255" y="134"/>
                  </a:lnTo>
                  <a:lnTo>
                    <a:pt x="259" y="134"/>
                  </a:lnTo>
                  <a:lnTo>
                    <a:pt x="264" y="137"/>
                  </a:lnTo>
                  <a:lnTo>
                    <a:pt x="271" y="139"/>
                  </a:lnTo>
                  <a:lnTo>
                    <a:pt x="281" y="141"/>
                  </a:lnTo>
                  <a:lnTo>
                    <a:pt x="283" y="141"/>
                  </a:lnTo>
                  <a:lnTo>
                    <a:pt x="292" y="141"/>
                  </a:lnTo>
                  <a:lnTo>
                    <a:pt x="297" y="141"/>
                  </a:lnTo>
                  <a:lnTo>
                    <a:pt x="307" y="137"/>
                  </a:lnTo>
                  <a:lnTo>
                    <a:pt x="309" y="137"/>
                  </a:lnTo>
                  <a:lnTo>
                    <a:pt x="311" y="137"/>
                  </a:lnTo>
                  <a:lnTo>
                    <a:pt x="314" y="134"/>
                  </a:lnTo>
                  <a:lnTo>
                    <a:pt x="316" y="134"/>
                  </a:lnTo>
                  <a:lnTo>
                    <a:pt x="318" y="132"/>
                  </a:lnTo>
                  <a:lnTo>
                    <a:pt x="325" y="130"/>
                  </a:lnTo>
                  <a:lnTo>
                    <a:pt x="328" y="130"/>
                  </a:lnTo>
                  <a:lnTo>
                    <a:pt x="333" y="127"/>
                  </a:lnTo>
                  <a:lnTo>
                    <a:pt x="337" y="127"/>
                  </a:lnTo>
                  <a:lnTo>
                    <a:pt x="342" y="123"/>
                  </a:lnTo>
                  <a:lnTo>
                    <a:pt x="344" y="120"/>
                  </a:lnTo>
                  <a:lnTo>
                    <a:pt x="347" y="120"/>
                  </a:lnTo>
                  <a:lnTo>
                    <a:pt x="351" y="120"/>
                  </a:lnTo>
                  <a:lnTo>
                    <a:pt x="358" y="127"/>
                  </a:lnTo>
                  <a:lnTo>
                    <a:pt x="363" y="130"/>
                  </a:lnTo>
                  <a:lnTo>
                    <a:pt x="368" y="130"/>
                  </a:lnTo>
                  <a:lnTo>
                    <a:pt x="377" y="127"/>
                  </a:lnTo>
                  <a:lnTo>
                    <a:pt x="380" y="127"/>
                  </a:lnTo>
                  <a:lnTo>
                    <a:pt x="394" y="123"/>
                  </a:lnTo>
                  <a:lnTo>
                    <a:pt x="403" y="120"/>
                  </a:lnTo>
                  <a:lnTo>
                    <a:pt x="406" y="118"/>
                  </a:lnTo>
                  <a:lnTo>
                    <a:pt x="408" y="118"/>
                  </a:lnTo>
                  <a:lnTo>
                    <a:pt x="410" y="118"/>
                  </a:lnTo>
                  <a:lnTo>
                    <a:pt x="415" y="115"/>
                  </a:lnTo>
                  <a:lnTo>
                    <a:pt x="417" y="113"/>
                  </a:lnTo>
                  <a:lnTo>
                    <a:pt x="420" y="113"/>
                  </a:lnTo>
                  <a:lnTo>
                    <a:pt x="422" y="113"/>
                  </a:lnTo>
                  <a:lnTo>
                    <a:pt x="422" y="111"/>
                  </a:lnTo>
                  <a:lnTo>
                    <a:pt x="429" y="108"/>
                  </a:lnTo>
                  <a:lnTo>
                    <a:pt x="434" y="108"/>
                  </a:lnTo>
                  <a:lnTo>
                    <a:pt x="441" y="106"/>
                  </a:lnTo>
                  <a:lnTo>
                    <a:pt x="450" y="104"/>
                  </a:lnTo>
                  <a:lnTo>
                    <a:pt x="453" y="101"/>
                  </a:lnTo>
                  <a:lnTo>
                    <a:pt x="455" y="101"/>
                  </a:lnTo>
                  <a:lnTo>
                    <a:pt x="462" y="99"/>
                  </a:lnTo>
                  <a:lnTo>
                    <a:pt x="467" y="97"/>
                  </a:lnTo>
                  <a:lnTo>
                    <a:pt x="469" y="97"/>
                  </a:lnTo>
                  <a:lnTo>
                    <a:pt x="469" y="94"/>
                  </a:lnTo>
                  <a:lnTo>
                    <a:pt x="471" y="94"/>
                  </a:lnTo>
                  <a:lnTo>
                    <a:pt x="476" y="92"/>
                  </a:lnTo>
                  <a:lnTo>
                    <a:pt x="483" y="90"/>
                  </a:lnTo>
                  <a:lnTo>
                    <a:pt x="488" y="87"/>
                  </a:lnTo>
                  <a:lnTo>
                    <a:pt x="495" y="85"/>
                  </a:lnTo>
                  <a:lnTo>
                    <a:pt x="502" y="80"/>
                  </a:lnTo>
                  <a:lnTo>
                    <a:pt x="507" y="73"/>
                  </a:lnTo>
                  <a:lnTo>
                    <a:pt x="512" y="68"/>
                  </a:lnTo>
                  <a:lnTo>
                    <a:pt x="512" y="66"/>
                  </a:lnTo>
                  <a:lnTo>
                    <a:pt x="514" y="61"/>
                  </a:lnTo>
                  <a:lnTo>
                    <a:pt x="516" y="61"/>
                  </a:lnTo>
                  <a:lnTo>
                    <a:pt x="519" y="64"/>
                  </a:lnTo>
                  <a:lnTo>
                    <a:pt x="521" y="64"/>
                  </a:lnTo>
                  <a:lnTo>
                    <a:pt x="521" y="59"/>
                  </a:lnTo>
                  <a:lnTo>
                    <a:pt x="521" y="57"/>
                  </a:lnTo>
                  <a:lnTo>
                    <a:pt x="521" y="54"/>
                  </a:lnTo>
                  <a:lnTo>
                    <a:pt x="523" y="52"/>
                  </a:lnTo>
                  <a:lnTo>
                    <a:pt x="523" y="50"/>
                  </a:lnTo>
                  <a:lnTo>
                    <a:pt x="523" y="47"/>
                  </a:lnTo>
                  <a:lnTo>
                    <a:pt x="526" y="45"/>
                  </a:lnTo>
                  <a:lnTo>
                    <a:pt x="528" y="42"/>
                  </a:lnTo>
                  <a:lnTo>
                    <a:pt x="533" y="33"/>
                  </a:lnTo>
                  <a:lnTo>
                    <a:pt x="537" y="31"/>
                  </a:lnTo>
                  <a:lnTo>
                    <a:pt x="542" y="26"/>
                  </a:lnTo>
                  <a:lnTo>
                    <a:pt x="552" y="24"/>
                  </a:lnTo>
                  <a:lnTo>
                    <a:pt x="554" y="21"/>
                  </a:lnTo>
                  <a:lnTo>
                    <a:pt x="559" y="21"/>
                  </a:lnTo>
                  <a:lnTo>
                    <a:pt x="561" y="21"/>
                  </a:lnTo>
                  <a:lnTo>
                    <a:pt x="563" y="24"/>
                  </a:lnTo>
                  <a:lnTo>
                    <a:pt x="570" y="26"/>
                  </a:lnTo>
                  <a:lnTo>
                    <a:pt x="575" y="24"/>
                  </a:lnTo>
                  <a:lnTo>
                    <a:pt x="577" y="21"/>
                  </a:lnTo>
                  <a:lnTo>
                    <a:pt x="580" y="21"/>
                  </a:lnTo>
                  <a:lnTo>
                    <a:pt x="589" y="24"/>
                  </a:lnTo>
                  <a:lnTo>
                    <a:pt x="589" y="26"/>
                  </a:lnTo>
                  <a:lnTo>
                    <a:pt x="594" y="28"/>
                  </a:lnTo>
                  <a:lnTo>
                    <a:pt x="599" y="28"/>
                  </a:lnTo>
                  <a:lnTo>
                    <a:pt x="601" y="26"/>
                  </a:lnTo>
                  <a:lnTo>
                    <a:pt x="603" y="26"/>
                  </a:lnTo>
                  <a:lnTo>
                    <a:pt x="606" y="26"/>
                  </a:lnTo>
                  <a:lnTo>
                    <a:pt x="608" y="26"/>
                  </a:lnTo>
                  <a:lnTo>
                    <a:pt x="610" y="26"/>
                  </a:lnTo>
                  <a:lnTo>
                    <a:pt x="613" y="26"/>
                  </a:lnTo>
                  <a:lnTo>
                    <a:pt x="613" y="24"/>
                  </a:lnTo>
                  <a:lnTo>
                    <a:pt x="610" y="19"/>
                  </a:lnTo>
                  <a:lnTo>
                    <a:pt x="610" y="17"/>
                  </a:lnTo>
                  <a:lnTo>
                    <a:pt x="613" y="12"/>
                  </a:lnTo>
                  <a:lnTo>
                    <a:pt x="615" y="12"/>
                  </a:lnTo>
                  <a:lnTo>
                    <a:pt x="620" y="7"/>
                  </a:lnTo>
                  <a:lnTo>
                    <a:pt x="622" y="5"/>
                  </a:lnTo>
                  <a:lnTo>
                    <a:pt x="629" y="5"/>
                  </a:lnTo>
                  <a:lnTo>
                    <a:pt x="639" y="5"/>
                  </a:lnTo>
                  <a:lnTo>
                    <a:pt x="641" y="5"/>
                  </a:lnTo>
                  <a:lnTo>
                    <a:pt x="646" y="5"/>
                  </a:lnTo>
                  <a:lnTo>
                    <a:pt x="650" y="5"/>
                  </a:lnTo>
                  <a:lnTo>
                    <a:pt x="653" y="5"/>
                  </a:lnTo>
                  <a:lnTo>
                    <a:pt x="660" y="2"/>
                  </a:lnTo>
                  <a:lnTo>
                    <a:pt x="662" y="0"/>
                  </a:lnTo>
                  <a:lnTo>
                    <a:pt x="667" y="0"/>
                  </a:lnTo>
                  <a:lnTo>
                    <a:pt x="669" y="2"/>
                  </a:lnTo>
                  <a:lnTo>
                    <a:pt x="669" y="5"/>
                  </a:lnTo>
                  <a:close/>
                </a:path>
              </a:pathLst>
            </a:custGeom>
            <a:noFill/>
            <a:ln w="7938">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GT"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1" name="Freeform 20">
              <a:extLst>
                <a:ext uri="{FF2B5EF4-FFF2-40B4-BE49-F238E27FC236}">
                  <a16:creationId xmlns:a16="http://schemas.microsoft.com/office/drawing/2014/main" id="{C57A2657-C149-F048-AAF7-7F37CD530D2A}"/>
                </a:ext>
              </a:extLst>
            </p:cNvPr>
            <p:cNvSpPr>
              <a:spLocks/>
            </p:cNvSpPr>
            <p:nvPr/>
          </p:nvSpPr>
          <p:spPr bwMode="auto">
            <a:xfrm>
              <a:off x="5033071" y="4574832"/>
              <a:ext cx="298402" cy="366661"/>
            </a:xfrm>
            <a:custGeom>
              <a:avLst/>
              <a:gdLst>
                <a:gd name="T0" fmla="*/ 240 w 273"/>
                <a:gd name="T1" fmla="*/ 87 h 323"/>
                <a:gd name="T2" fmla="*/ 250 w 273"/>
                <a:gd name="T3" fmla="*/ 87 h 323"/>
                <a:gd name="T4" fmla="*/ 250 w 273"/>
                <a:gd name="T5" fmla="*/ 97 h 323"/>
                <a:gd name="T6" fmla="*/ 261 w 273"/>
                <a:gd name="T7" fmla="*/ 99 h 323"/>
                <a:gd name="T8" fmla="*/ 264 w 273"/>
                <a:gd name="T9" fmla="*/ 106 h 323"/>
                <a:gd name="T10" fmla="*/ 259 w 273"/>
                <a:gd name="T11" fmla="*/ 116 h 323"/>
                <a:gd name="T12" fmla="*/ 254 w 273"/>
                <a:gd name="T13" fmla="*/ 127 h 323"/>
                <a:gd name="T14" fmla="*/ 268 w 273"/>
                <a:gd name="T15" fmla="*/ 139 h 323"/>
                <a:gd name="T16" fmla="*/ 271 w 273"/>
                <a:gd name="T17" fmla="*/ 153 h 323"/>
                <a:gd name="T18" fmla="*/ 268 w 273"/>
                <a:gd name="T19" fmla="*/ 160 h 323"/>
                <a:gd name="T20" fmla="*/ 259 w 273"/>
                <a:gd name="T21" fmla="*/ 165 h 323"/>
                <a:gd name="T22" fmla="*/ 252 w 273"/>
                <a:gd name="T23" fmla="*/ 170 h 323"/>
                <a:gd name="T24" fmla="*/ 257 w 273"/>
                <a:gd name="T25" fmla="*/ 177 h 323"/>
                <a:gd name="T26" fmla="*/ 238 w 273"/>
                <a:gd name="T27" fmla="*/ 179 h 323"/>
                <a:gd name="T28" fmla="*/ 231 w 273"/>
                <a:gd name="T29" fmla="*/ 189 h 323"/>
                <a:gd name="T30" fmla="*/ 224 w 273"/>
                <a:gd name="T31" fmla="*/ 198 h 323"/>
                <a:gd name="T32" fmla="*/ 221 w 273"/>
                <a:gd name="T33" fmla="*/ 219 h 323"/>
                <a:gd name="T34" fmla="*/ 214 w 273"/>
                <a:gd name="T35" fmla="*/ 250 h 323"/>
                <a:gd name="T36" fmla="*/ 224 w 273"/>
                <a:gd name="T37" fmla="*/ 266 h 323"/>
                <a:gd name="T38" fmla="*/ 212 w 273"/>
                <a:gd name="T39" fmla="*/ 283 h 323"/>
                <a:gd name="T40" fmla="*/ 207 w 273"/>
                <a:gd name="T41" fmla="*/ 304 h 323"/>
                <a:gd name="T42" fmla="*/ 184 w 273"/>
                <a:gd name="T43" fmla="*/ 299 h 323"/>
                <a:gd name="T44" fmla="*/ 167 w 273"/>
                <a:gd name="T45" fmla="*/ 288 h 323"/>
                <a:gd name="T46" fmla="*/ 132 w 273"/>
                <a:gd name="T47" fmla="*/ 274 h 323"/>
                <a:gd name="T48" fmla="*/ 101 w 273"/>
                <a:gd name="T49" fmla="*/ 297 h 323"/>
                <a:gd name="T50" fmla="*/ 92 w 273"/>
                <a:gd name="T51" fmla="*/ 297 h 323"/>
                <a:gd name="T52" fmla="*/ 71 w 273"/>
                <a:gd name="T53" fmla="*/ 302 h 323"/>
                <a:gd name="T54" fmla="*/ 66 w 273"/>
                <a:gd name="T55" fmla="*/ 314 h 323"/>
                <a:gd name="T56" fmla="*/ 61 w 273"/>
                <a:gd name="T57" fmla="*/ 323 h 323"/>
                <a:gd name="T58" fmla="*/ 52 w 273"/>
                <a:gd name="T59" fmla="*/ 314 h 323"/>
                <a:gd name="T60" fmla="*/ 47 w 273"/>
                <a:gd name="T61" fmla="*/ 304 h 323"/>
                <a:gd name="T62" fmla="*/ 40 w 273"/>
                <a:gd name="T63" fmla="*/ 297 h 323"/>
                <a:gd name="T64" fmla="*/ 28 w 273"/>
                <a:gd name="T65" fmla="*/ 285 h 323"/>
                <a:gd name="T66" fmla="*/ 2 w 273"/>
                <a:gd name="T67" fmla="*/ 266 h 323"/>
                <a:gd name="T68" fmla="*/ 5 w 273"/>
                <a:gd name="T69" fmla="*/ 229 h 323"/>
                <a:gd name="T70" fmla="*/ 19 w 273"/>
                <a:gd name="T71" fmla="*/ 191 h 323"/>
                <a:gd name="T72" fmla="*/ 33 w 273"/>
                <a:gd name="T73" fmla="*/ 186 h 323"/>
                <a:gd name="T74" fmla="*/ 31 w 273"/>
                <a:gd name="T75" fmla="*/ 168 h 323"/>
                <a:gd name="T76" fmla="*/ 52 w 273"/>
                <a:gd name="T77" fmla="*/ 170 h 323"/>
                <a:gd name="T78" fmla="*/ 80 w 273"/>
                <a:gd name="T79" fmla="*/ 153 h 323"/>
                <a:gd name="T80" fmla="*/ 87 w 273"/>
                <a:gd name="T81" fmla="*/ 132 h 323"/>
                <a:gd name="T82" fmla="*/ 94 w 273"/>
                <a:gd name="T83" fmla="*/ 99 h 323"/>
                <a:gd name="T84" fmla="*/ 108 w 273"/>
                <a:gd name="T85" fmla="*/ 87 h 323"/>
                <a:gd name="T86" fmla="*/ 115 w 273"/>
                <a:gd name="T87" fmla="*/ 76 h 323"/>
                <a:gd name="T88" fmla="*/ 122 w 273"/>
                <a:gd name="T89" fmla="*/ 64 h 323"/>
                <a:gd name="T90" fmla="*/ 118 w 273"/>
                <a:gd name="T91" fmla="*/ 52 h 323"/>
                <a:gd name="T92" fmla="*/ 113 w 273"/>
                <a:gd name="T93" fmla="*/ 40 h 323"/>
                <a:gd name="T94" fmla="*/ 111 w 273"/>
                <a:gd name="T95" fmla="*/ 26 h 323"/>
                <a:gd name="T96" fmla="*/ 115 w 273"/>
                <a:gd name="T97" fmla="*/ 14 h 323"/>
                <a:gd name="T98" fmla="*/ 125 w 273"/>
                <a:gd name="T99" fmla="*/ 7 h 323"/>
                <a:gd name="T100" fmla="*/ 130 w 273"/>
                <a:gd name="T101" fmla="*/ 5 h 323"/>
                <a:gd name="T102" fmla="*/ 139 w 273"/>
                <a:gd name="T103" fmla="*/ 12 h 323"/>
                <a:gd name="T104" fmla="*/ 144 w 273"/>
                <a:gd name="T105" fmla="*/ 21 h 323"/>
                <a:gd name="T106" fmla="*/ 148 w 273"/>
                <a:gd name="T107" fmla="*/ 31 h 323"/>
                <a:gd name="T108" fmla="*/ 160 w 273"/>
                <a:gd name="T109" fmla="*/ 31 h 323"/>
                <a:gd name="T110" fmla="*/ 172 w 273"/>
                <a:gd name="T111" fmla="*/ 33 h 323"/>
                <a:gd name="T112" fmla="*/ 184 w 273"/>
                <a:gd name="T113" fmla="*/ 31 h 323"/>
                <a:gd name="T114" fmla="*/ 205 w 273"/>
                <a:gd name="T115" fmla="*/ 33 h 323"/>
                <a:gd name="T116" fmla="*/ 217 w 273"/>
                <a:gd name="T117" fmla="*/ 50 h 323"/>
                <a:gd name="T118" fmla="*/ 214 w 273"/>
                <a:gd name="T119" fmla="*/ 59 h 323"/>
                <a:gd name="T120" fmla="*/ 226 w 273"/>
                <a:gd name="T121" fmla="*/ 64 h 323"/>
                <a:gd name="T122" fmla="*/ 238 w 273"/>
                <a:gd name="T123" fmla="*/ 71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3" h="323">
                  <a:moveTo>
                    <a:pt x="245" y="78"/>
                  </a:moveTo>
                  <a:lnTo>
                    <a:pt x="245" y="80"/>
                  </a:lnTo>
                  <a:lnTo>
                    <a:pt x="245" y="83"/>
                  </a:lnTo>
                  <a:lnTo>
                    <a:pt x="243" y="85"/>
                  </a:lnTo>
                  <a:lnTo>
                    <a:pt x="240" y="85"/>
                  </a:lnTo>
                  <a:lnTo>
                    <a:pt x="240" y="87"/>
                  </a:lnTo>
                  <a:lnTo>
                    <a:pt x="243" y="87"/>
                  </a:lnTo>
                  <a:lnTo>
                    <a:pt x="243" y="85"/>
                  </a:lnTo>
                  <a:lnTo>
                    <a:pt x="245" y="85"/>
                  </a:lnTo>
                  <a:lnTo>
                    <a:pt x="247" y="85"/>
                  </a:lnTo>
                  <a:lnTo>
                    <a:pt x="250" y="85"/>
                  </a:lnTo>
                  <a:lnTo>
                    <a:pt x="250" y="87"/>
                  </a:lnTo>
                  <a:lnTo>
                    <a:pt x="250" y="90"/>
                  </a:lnTo>
                  <a:lnTo>
                    <a:pt x="247" y="90"/>
                  </a:lnTo>
                  <a:lnTo>
                    <a:pt x="247" y="92"/>
                  </a:lnTo>
                  <a:lnTo>
                    <a:pt x="250" y="92"/>
                  </a:lnTo>
                  <a:lnTo>
                    <a:pt x="250" y="95"/>
                  </a:lnTo>
                  <a:lnTo>
                    <a:pt x="250" y="97"/>
                  </a:lnTo>
                  <a:lnTo>
                    <a:pt x="250" y="99"/>
                  </a:lnTo>
                  <a:lnTo>
                    <a:pt x="252" y="99"/>
                  </a:lnTo>
                  <a:lnTo>
                    <a:pt x="254" y="99"/>
                  </a:lnTo>
                  <a:lnTo>
                    <a:pt x="257" y="99"/>
                  </a:lnTo>
                  <a:lnTo>
                    <a:pt x="259" y="99"/>
                  </a:lnTo>
                  <a:lnTo>
                    <a:pt x="261" y="99"/>
                  </a:lnTo>
                  <a:lnTo>
                    <a:pt x="264" y="99"/>
                  </a:lnTo>
                  <a:lnTo>
                    <a:pt x="264" y="102"/>
                  </a:lnTo>
                  <a:lnTo>
                    <a:pt x="264" y="104"/>
                  </a:lnTo>
                  <a:lnTo>
                    <a:pt x="264" y="106"/>
                  </a:lnTo>
                  <a:lnTo>
                    <a:pt x="261" y="106"/>
                  </a:lnTo>
                  <a:lnTo>
                    <a:pt x="264" y="106"/>
                  </a:lnTo>
                  <a:lnTo>
                    <a:pt x="264" y="109"/>
                  </a:lnTo>
                  <a:lnTo>
                    <a:pt x="264" y="111"/>
                  </a:lnTo>
                  <a:lnTo>
                    <a:pt x="261" y="111"/>
                  </a:lnTo>
                  <a:lnTo>
                    <a:pt x="261" y="113"/>
                  </a:lnTo>
                  <a:lnTo>
                    <a:pt x="259" y="113"/>
                  </a:lnTo>
                  <a:lnTo>
                    <a:pt x="259" y="116"/>
                  </a:lnTo>
                  <a:lnTo>
                    <a:pt x="257" y="116"/>
                  </a:lnTo>
                  <a:lnTo>
                    <a:pt x="254" y="118"/>
                  </a:lnTo>
                  <a:lnTo>
                    <a:pt x="252" y="120"/>
                  </a:lnTo>
                  <a:lnTo>
                    <a:pt x="252" y="123"/>
                  </a:lnTo>
                  <a:lnTo>
                    <a:pt x="252" y="125"/>
                  </a:lnTo>
                  <a:lnTo>
                    <a:pt x="254" y="127"/>
                  </a:lnTo>
                  <a:lnTo>
                    <a:pt x="252" y="127"/>
                  </a:lnTo>
                  <a:lnTo>
                    <a:pt x="252" y="130"/>
                  </a:lnTo>
                  <a:lnTo>
                    <a:pt x="254" y="132"/>
                  </a:lnTo>
                  <a:lnTo>
                    <a:pt x="254" y="135"/>
                  </a:lnTo>
                  <a:lnTo>
                    <a:pt x="257" y="135"/>
                  </a:lnTo>
                  <a:lnTo>
                    <a:pt x="268" y="139"/>
                  </a:lnTo>
                  <a:lnTo>
                    <a:pt x="268" y="144"/>
                  </a:lnTo>
                  <a:lnTo>
                    <a:pt x="268" y="146"/>
                  </a:lnTo>
                  <a:lnTo>
                    <a:pt x="271" y="149"/>
                  </a:lnTo>
                  <a:lnTo>
                    <a:pt x="271" y="151"/>
                  </a:lnTo>
                  <a:lnTo>
                    <a:pt x="273" y="151"/>
                  </a:lnTo>
                  <a:lnTo>
                    <a:pt x="271" y="153"/>
                  </a:lnTo>
                  <a:lnTo>
                    <a:pt x="268" y="153"/>
                  </a:lnTo>
                  <a:lnTo>
                    <a:pt x="268" y="156"/>
                  </a:lnTo>
                  <a:lnTo>
                    <a:pt x="271" y="156"/>
                  </a:lnTo>
                  <a:lnTo>
                    <a:pt x="268" y="156"/>
                  </a:lnTo>
                  <a:lnTo>
                    <a:pt x="268" y="158"/>
                  </a:lnTo>
                  <a:lnTo>
                    <a:pt x="268" y="160"/>
                  </a:lnTo>
                  <a:lnTo>
                    <a:pt x="266" y="163"/>
                  </a:lnTo>
                  <a:lnTo>
                    <a:pt x="264" y="165"/>
                  </a:lnTo>
                  <a:lnTo>
                    <a:pt x="266" y="165"/>
                  </a:lnTo>
                  <a:lnTo>
                    <a:pt x="266" y="168"/>
                  </a:lnTo>
                  <a:lnTo>
                    <a:pt x="264" y="168"/>
                  </a:lnTo>
                  <a:lnTo>
                    <a:pt x="259" y="165"/>
                  </a:lnTo>
                  <a:lnTo>
                    <a:pt x="259" y="168"/>
                  </a:lnTo>
                  <a:lnTo>
                    <a:pt x="257" y="168"/>
                  </a:lnTo>
                  <a:lnTo>
                    <a:pt x="254" y="168"/>
                  </a:lnTo>
                  <a:lnTo>
                    <a:pt x="252" y="170"/>
                  </a:lnTo>
                  <a:lnTo>
                    <a:pt x="250" y="170"/>
                  </a:lnTo>
                  <a:lnTo>
                    <a:pt x="252" y="170"/>
                  </a:lnTo>
                  <a:lnTo>
                    <a:pt x="252" y="172"/>
                  </a:lnTo>
                  <a:lnTo>
                    <a:pt x="254" y="172"/>
                  </a:lnTo>
                  <a:lnTo>
                    <a:pt x="254" y="175"/>
                  </a:lnTo>
                  <a:lnTo>
                    <a:pt x="257" y="175"/>
                  </a:lnTo>
                  <a:lnTo>
                    <a:pt x="259" y="175"/>
                  </a:lnTo>
                  <a:lnTo>
                    <a:pt x="257" y="177"/>
                  </a:lnTo>
                  <a:lnTo>
                    <a:pt x="257" y="179"/>
                  </a:lnTo>
                  <a:lnTo>
                    <a:pt x="254" y="179"/>
                  </a:lnTo>
                  <a:lnTo>
                    <a:pt x="243" y="177"/>
                  </a:lnTo>
                  <a:lnTo>
                    <a:pt x="240" y="177"/>
                  </a:lnTo>
                  <a:lnTo>
                    <a:pt x="240" y="179"/>
                  </a:lnTo>
                  <a:lnTo>
                    <a:pt x="238" y="179"/>
                  </a:lnTo>
                  <a:lnTo>
                    <a:pt x="236" y="179"/>
                  </a:lnTo>
                  <a:lnTo>
                    <a:pt x="236" y="182"/>
                  </a:lnTo>
                  <a:lnTo>
                    <a:pt x="233" y="184"/>
                  </a:lnTo>
                  <a:lnTo>
                    <a:pt x="233" y="186"/>
                  </a:lnTo>
                  <a:lnTo>
                    <a:pt x="231" y="186"/>
                  </a:lnTo>
                  <a:lnTo>
                    <a:pt x="231" y="189"/>
                  </a:lnTo>
                  <a:lnTo>
                    <a:pt x="228" y="189"/>
                  </a:lnTo>
                  <a:lnTo>
                    <a:pt x="226" y="191"/>
                  </a:lnTo>
                  <a:lnTo>
                    <a:pt x="224" y="193"/>
                  </a:lnTo>
                  <a:lnTo>
                    <a:pt x="221" y="196"/>
                  </a:lnTo>
                  <a:lnTo>
                    <a:pt x="221" y="198"/>
                  </a:lnTo>
                  <a:lnTo>
                    <a:pt x="224" y="198"/>
                  </a:lnTo>
                  <a:lnTo>
                    <a:pt x="224" y="201"/>
                  </a:lnTo>
                  <a:lnTo>
                    <a:pt x="224" y="203"/>
                  </a:lnTo>
                  <a:lnTo>
                    <a:pt x="221" y="208"/>
                  </a:lnTo>
                  <a:lnTo>
                    <a:pt x="221" y="210"/>
                  </a:lnTo>
                  <a:lnTo>
                    <a:pt x="221" y="215"/>
                  </a:lnTo>
                  <a:lnTo>
                    <a:pt x="221" y="219"/>
                  </a:lnTo>
                  <a:lnTo>
                    <a:pt x="219" y="222"/>
                  </a:lnTo>
                  <a:lnTo>
                    <a:pt x="217" y="229"/>
                  </a:lnTo>
                  <a:lnTo>
                    <a:pt x="217" y="231"/>
                  </a:lnTo>
                  <a:lnTo>
                    <a:pt x="214" y="233"/>
                  </a:lnTo>
                  <a:lnTo>
                    <a:pt x="214" y="248"/>
                  </a:lnTo>
                  <a:lnTo>
                    <a:pt x="214" y="250"/>
                  </a:lnTo>
                  <a:lnTo>
                    <a:pt x="217" y="252"/>
                  </a:lnTo>
                  <a:lnTo>
                    <a:pt x="217" y="255"/>
                  </a:lnTo>
                  <a:lnTo>
                    <a:pt x="214" y="255"/>
                  </a:lnTo>
                  <a:lnTo>
                    <a:pt x="214" y="257"/>
                  </a:lnTo>
                  <a:lnTo>
                    <a:pt x="221" y="264"/>
                  </a:lnTo>
                  <a:lnTo>
                    <a:pt x="224" y="266"/>
                  </a:lnTo>
                  <a:lnTo>
                    <a:pt x="224" y="269"/>
                  </a:lnTo>
                  <a:lnTo>
                    <a:pt x="224" y="271"/>
                  </a:lnTo>
                  <a:lnTo>
                    <a:pt x="224" y="274"/>
                  </a:lnTo>
                  <a:lnTo>
                    <a:pt x="217" y="278"/>
                  </a:lnTo>
                  <a:lnTo>
                    <a:pt x="212" y="281"/>
                  </a:lnTo>
                  <a:lnTo>
                    <a:pt x="212" y="283"/>
                  </a:lnTo>
                  <a:lnTo>
                    <a:pt x="212" y="285"/>
                  </a:lnTo>
                  <a:lnTo>
                    <a:pt x="212" y="295"/>
                  </a:lnTo>
                  <a:lnTo>
                    <a:pt x="214" y="297"/>
                  </a:lnTo>
                  <a:lnTo>
                    <a:pt x="212" y="302"/>
                  </a:lnTo>
                  <a:lnTo>
                    <a:pt x="210" y="304"/>
                  </a:lnTo>
                  <a:lnTo>
                    <a:pt x="207" y="304"/>
                  </a:lnTo>
                  <a:lnTo>
                    <a:pt x="205" y="304"/>
                  </a:lnTo>
                  <a:lnTo>
                    <a:pt x="203" y="304"/>
                  </a:lnTo>
                  <a:lnTo>
                    <a:pt x="200" y="304"/>
                  </a:lnTo>
                  <a:lnTo>
                    <a:pt x="198" y="304"/>
                  </a:lnTo>
                  <a:lnTo>
                    <a:pt x="193" y="304"/>
                  </a:lnTo>
                  <a:lnTo>
                    <a:pt x="184" y="299"/>
                  </a:lnTo>
                  <a:lnTo>
                    <a:pt x="179" y="299"/>
                  </a:lnTo>
                  <a:lnTo>
                    <a:pt x="177" y="299"/>
                  </a:lnTo>
                  <a:lnTo>
                    <a:pt x="174" y="297"/>
                  </a:lnTo>
                  <a:lnTo>
                    <a:pt x="172" y="292"/>
                  </a:lnTo>
                  <a:lnTo>
                    <a:pt x="167" y="290"/>
                  </a:lnTo>
                  <a:lnTo>
                    <a:pt x="167" y="288"/>
                  </a:lnTo>
                  <a:lnTo>
                    <a:pt x="160" y="283"/>
                  </a:lnTo>
                  <a:lnTo>
                    <a:pt x="155" y="278"/>
                  </a:lnTo>
                  <a:lnTo>
                    <a:pt x="146" y="274"/>
                  </a:lnTo>
                  <a:lnTo>
                    <a:pt x="137" y="271"/>
                  </a:lnTo>
                  <a:lnTo>
                    <a:pt x="134" y="274"/>
                  </a:lnTo>
                  <a:lnTo>
                    <a:pt x="132" y="274"/>
                  </a:lnTo>
                  <a:lnTo>
                    <a:pt x="130" y="276"/>
                  </a:lnTo>
                  <a:lnTo>
                    <a:pt x="125" y="278"/>
                  </a:lnTo>
                  <a:lnTo>
                    <a:pt x="115" y="283"/>
                  </a:lnTo>
                  <a:lnTo>
                    <a:pt x="111" y="288"/>
                  </a:lnTo>
                  <a:lnTo>
                    <a:pt x="101" y="295"/>
                  </a:lnTo>
                  <a:lnTo>
                    <a:pt x="101" y="297"/>
                  </a:lnTo>
                  <a:lnTo>
                    <a:pt x="99" y="297"/>
                  </a:lnTo>
                  <a:lnTo>
                    <a:pt x="97" y="297"/>
                  </a:lnTo>
                  <a:lnTo>
                    <a:pt x="97" y="295"/>
                  </a:lnTo>
                  <a:lnTo>
                    <a:pt x="94" y="295"/>
                  </a:lnTo>
                  <a:lnTo>
                    <a:pt x="92" y="295"/>
                  </a:lnTo>
                  <a:lnTo>
                    <a:pt x="92" y="297"/>
                  </a:lnTo>
                  <a:lnTo>
                    <a:pt x="89" y="297"/>
                  </a:lnTo>
                  <a:lnTo>
                    <a:pt x="87" y="297"/>
                  </a:lnTo>
                  <a:lnTo>
                    <a:pt x="82" y="299"/>
                  </a:lnTo>
                  <a:lnTo>
                    <a:pt x="73" y="299"/>
                  </a:lnTo>
                  <a:lnTo>
                    <a:pt x="71" y="299"/>
                  </a:lnTo>
                  <a:lnTo>
                    <a:pt x="71" y="302"/>
                  </a:lnTo>
                  <a:lnTo>
                    <a:pt x="71" y="304"/>
                  </a:lnTo>
                  <a:lnTo>
                    <a:pt x="71" y="307"/>
                  </a:lnTo>
                  <a:lnTo>
                    <a:pt x="71" y="309"/>
                  </a:lnTo>
                  <a:lnTo>
                    <a:pt x="68" y="311"/>
                  </a:lnTo>
                  <a:lnTo>
                    <a:pt x="68" y="314"/>
                  </a:lnTo>
                  <a:lnTo>
                    <a:pt x="66" y="314"/>
                  </a:lnTo>
                  <a:lnTo>
                    <a:pt x="66" y="316"/>
                  </a:lnTo>
                  <a:lnTo>
                    <a:pt x="66" y="318"/>
                  </a:lnTo>
                  <a:lnTo>
                    <a:pt x="64" y="318"/>
                  </a:lnTo>
                  <a:lnTo>
                    <a:pt x="64" y="321"/>
                  </a:lnTo>
                  <a:lnTo>
                    <a:pt x="64" y="323"/>
                  </a:lnTo>
                  <a:lnTo>
                    <a:pt x="61" y="323"/>
                  </a:lnTo>
                  <a:lnTo>
                    <a:pt x="61" y="321"/>
                  </a:lnTo>
                  <a:lnTo>
                    <a:pt x="59" y="318"/>
                  </a:lnTo>
                  <a:lnTo>
                    <a:pt x="57" y="316"/>
                  </a:lnTo>
                  <a:lnTo>
                    <a:pt x="54" y="316"/>
                  </a:lnTo>
                  <a:lnTo>
                    <a:pt x="54" y="314"/>
                  </a:lnTo>
                  <a:lnTo>
                    <a:pt x="52" y="314"/>
                  </a:lnTo>
                  <a:lnTo>
                    <a:pt x="52" y="311"/>
                  </a:lnTo>
                  <a:lnTo>
                    <a:pt x="49" y="311"/>
                  </a:lnTo>
                  <a:lnTo>
                    <a:pt x="49" y="309"/>
                  </a:lnTo>
                  <a:lnTo>
                    <a:pt x="47" y="309"/>
                  </a:lnTo>
                  <a:lnTo>
                    <a:pt x="47" y="307"/>
                  </a:lnTo>
                  <a:lnTo>
                    <a:pt x="47" y="304"/>
                  </a:lnTo>
                  <a:lnTo>
                    <a:pt x="45" y="304"/>
                  </a:lnTo>
                  <a:lnTo>
                    <a:pt x="45" y="302"/>
                  </a:lnTo>
                  <a:lnTo>
                    <a:pt x="45" y="299"/>
                  </a:lnTo>
                  <a:lnTo>
                    <a:pt x="42" y="299"/>
                  </a:lnTo>
                  <a:lnTo>
                    <a:pt x="40" y="299"/>
                  </a:lnTo>
                  <a:lnTo>
                    <a:pt x="40" y="297"/>
                  </a:lnTo>
                  <a:lnTo>
                    <a:pt x="38" y="297"/>
                  </a:lnTo>
                  <a:lnTo>
                    <a:pt x="38" y="295"/>
                  </a:lnTo>
                  <a:lnTo>
                    <a:pt x="35" y="292"/>
                  </a:lnTo>
                  <a:lnTo>
                    <a:pt x="33" y="290"/>
                  </a:lnTo>
                  <a:lnTo>
                    <a:pt x="31" y="288"/>
                  </a:lnTo>
                  <a:lnTo>
                    <a:pt x="28" y="285"/>
                  </a:lnTo>
                  <a:lnTo>
                    <a:pt x="24" y="281"/>
                  </a:lnTo>
                  <a:lnTo>
                    <a:pt x="21" y="278"/>
                  </a:lnTo>
                  <a:lnTo>
                    <a:pt x="19" y="278"/>
                  </a:lnTo>
                  <a:lnTo>
                    <a:pt x="16" y="276"/>
                  </a:lnTo>
                  <a:lnTo>
                    <a:pt x="9" y="274"/>
                  </a:lnTo>
                  <a:lnTo>
                    <a:pt x="2" y="266"/>
                  </a:lnTo>
                  <a:lnTo>
                    <a:pt x="0" y="262"/>
                  </a:lnTo>
                  <a:lnTo>
                    <a:pt x="0" y="259"/>
                  </a:lnTo>
                  <a:lnTo>
                    <a:pt x="2" y="248"/>
                  </a:lnTo>
                  <a:lnTo>
                    <a:pt x="2" y="238"/>
                  </a:lnTo>
                  <a:lnTo>
                    <a:pt x="2" y="236"/>
                  </a:lnTo>
                  <a:lnTo>
                    <a:pt x="5" y="229"/>
                  </a:lnTo>
                  <a:lnTo>
                    <a:pt x="5" y="226"/>
                  </a:lnTo>
                  <a:lnTo>
                    <a:pt x="7" y="212"/>
                  </a:lnTo>
                  <a:lnTo>
                    <a:pt x="9" y="198"/>
                  </a:lnTo>
                  <a:lnTo>
                    <a:pt x="12" y="198"/>
                  </a:lnTo>
                  <a:lnTo>
                    <a:pt x="14" y="196"/>
                  </a:lnTo>
                  <a:lnTo>
                    <a:pt x="19" y="191"/>
                  </a:lnTo>
                  <a:lnTo>
                    <a:pt x="21" y="189"/>
                  </a:lnTo>
                  <a:lnTo>
                    <a:pt x="26" y="189"/>
                  </a:lnTo>
                  <a:lnTo>
                    <a:pt x="28" y="189"/>
                  </a:lnTo>
                  <a:lnTo>
                    <a:pt x="31" y="189"/>
                  </a:lnTo>
                  <a:lnTo>
                    <a:pt x="33" y="189"/>
                  </a:lnTo>
                  <a:lnTo>
                    <a:pt x="33" y="186"/>
                  </a:lnTo>
                  <a:lnTo>
                    <a:pt x="35" y="186"/>
                  </a:lnTo>
                  <a:lnTo>
                    <a:pt x="35" y="184"/>
                  </a:lnTo>
                  <a:lnTo>
                    <a:pt x="35" y="182"/>
                  </a:lnTo>
                  <a:lnTo>
                    <a:pt x="33" y="177"/>
                  </a:lnTo>
                  <a:lnTo>
                    <a:pt x="33" y="172"/>
                  </a:lnTo>
                  <a:lnTo>
                    <a:pt x="31" y="168"/>
                  </a:lnTo>
                  <a:lnTo>
                    <a:pt x="31" y="165"/>
                  </a:lnTo>
                  <a:lnTo>
                    <a:pt x="35" y="168"/>
                  </a:lnTo>
                  <a:lnTo>
                    <a:pt x="38" y="168"/>
                  </a:lnTo>
                  <a:lnTo>
                    <a:pt x="40" y="168"/>
                  </a:lnTo>
                  <a:lnTo>
                    <a:pt x="45" y="170"/>
                  </a:lnTo>
                  <a:lnTo>
                    <a:pt x="52" y="170"/>
                  </a:lnTo>
                  <a:lnTo>
                    <a:pt x="64" y="170"/>
                  </a:lnTo>
                  <a:lnTo>
                    <a:pt x="68" y="168"/>
                  </a:lnTo>
                  <a:lnTo>
                    <a:pt x="71" y="165"/>
                  </a:lnTo>
                  <a:lnTo>
                    <a:pt x="73" y="163"/>
                  </a:lnTo>
                  <a:lnTo>
                    <a:pt x="75" y="158"/>
                  </a:lnTo>
                  <a:lnTo>
                    <a:pt x="80" y="153"/>
                  </a:lnTo>
                  <a:lnTo>
                    <a:pt x="82" y="153"/>
                  </a:lnTo>
                  <a:lnTo>
                    <a:pt x="85" y="151"/>
                  </a:lnTo>
                  <a:lnTo>
                    <a:pt x="85" y="149"/>
                  </a:lnTo>
                  <a:lnTo>
                    <a:pt x="85" y="146"/>
                  </a:lnTo>
                  <a:lnTo>
                    <a:pt x="87" y="144"/>
                  </a:lnTo>
                  <a:lnTo>
                    <a:pt x="87" y="132"/>
                  </a:lnTo>
                  <a:lnTo>
                    <a:pt x="87" y="125"/>
                  </a:lnTo>
                  <a:lnTo>
                    <a:pt x="92" y="118"/>
                  </a:lnTo>
                  <a:lnTo>
                    <a:pt x="92" y="111"/>
                  </a:lnTo>
                  <a:lnTo>
                    <a:pt x="89" y="104"/>
                  </a:lnTo>
                  <a:lnTo>
                    <a:pt x="92" y="99"/>
                  </a:lnTo>
                  <a:lnTo>
                    <a:pt x="94" y="99"/>
                  </a:lnTo>
                  <a:lnTo>
                    <a:pt x="97" y="95"/>
                  </a:lnTo>
                  <a:lnTo>
                    <a:pt x="99" y="95"/>
                  </a:lnTo>
                  <a:lnTo>
                    <a:pt x="101" y="92"/>
                  </a:lnTo>
                  <a:lnTo>
                    <a:pt x="104" y="87"/>
                  </a:lnTo>
                  <a:lnTo>
                    <a:pt x="106" y="87"/>
                  </a:lnTo>
                  <a:lnTo>
                    <a:pt x="108" y="87"/>
                  </a:lnTo>
                  <a:lnTo>
                    <a:pt x="108" y="85"/>
                  </a:lnTo>
                  <a:lnTo>
                    <a:pt x="111" y="85"/>
                  </a:lnTo>
                  <a:lnTo>
                    <a:pt x="111" y="83"/>
                  </a:lnTo>
                  <a:lnTo>
                    <a:pt x="113" y="80"/>
                  </a:lnTo>
                  <a:lnTo>
                    <a:pt x="113" y="78"/>
                  </a:lnTo>
                  <a:lnTo>
                    <a:pt x="115" y="76"/>
                  </a:lnTo>
                  <a:lnTo>
                    <a:pt x="118" y="76"/>
                  </a:lnTo>
                  <a:lnTo>
                    <a:pt x="118" y="73"/>
                  </a:lnTo>
                  <a:lnTo>
                    <a:pt x="120" y="71"/>
                  </a:lnTo>
                  <a:lnTo>
                    <a:pt x="120" y="66"/>
                  </a:lnTo>
                  <a:lnTo>
                    <a:pt x="122" y="66"/>
                  </a:lnTo>
                  <a:lnTo>
                    <a:pt x="122" y="64"/>
                  </a:lnTo>
                  <a:lnTo>
                    <a:pt x="120" y="64"/>
                  </a:lnTo>
                  <a:lnTo>
                    <a:pt x="120" y="62"/>
                  </a:lnTo>
                  <a:lnTo>
                    <a:pt x="120" y="59"/>
                  </a:lnTo>
                  <a:lnTo>
                    <a:pt x="118" y="57"/>
                  </a:lnTo>
                  <a:lnTo>
                    <a:pt x="118" y="54"/>
                  </a:lnTo>
                  <a:lnTo>
                    <a:pt x="118" y="52"/>
                  </a:lnTo>
                  <a:lnTo>
                    <a:pt x="118" y="50"/>
                  </a:lnTo>
                  <a:lnTo>
                    <a:pt x="115" y="50"/>
                  </a:lnTo>
                  <a:lnTo>
                    <a:pt x="115" y="47"/>
                  </a:lnTo>
                  <a:lnTo>
                    <a:pt x="115" y="45"/>
                  </a:lnTo>
                  <a:lnTo>
                    <a:pt x="113" y="43"/>
                  </a:lnTo>
                  <a:lnTo>
                    <a:pt x="113" y="40"/>
                  </a:lnTo>
                  <a:lnTo>
                    <a:pt x="111" y="38"/>
                  </a:lnTo>
                  <a:lnTo>
                    <a:pt x="111" y="36"/>
                  </a:lnTo>
                  <a:lnTo>
                    <a:pt x="111" y="33"/>
                  </a:lnTo>
                  <a:lnTo>
                    <a:pt x="111" y="31"/>
                  </a:lnTo>
                  <a:lnTo>
                    <a:pt x="111" y="29"/>
                  </a:lnTo>
                  <a:lnTo>
                    <a:pt x="111" y="26"/>
                  </a:lnTo>
                  <a:lnTo>
                    <a:pt x="111" y="24"/>
                  </a:lnTo>
                  <a:lnTo>
                    <a:pt x="113" y="21"/>
                  </a:lnTo>
                  <a:lnTo>
                    <a:pt x="113" y="19"/>
                  </a:lnTo>
                  <a:lnTo>
                    <a:pt x="113" y="17"/>
                  </a:lnTo>
                  <a:lnTo>
                    <a:pt x="115" y="17"/>
                  </a:lnTo>
                  <a:lnTo>
                    <a:pt x="115" y="14"/>
                  </a:lnTo>
                  <a:lnTo>
                    <a:pt x="118" y="14"/>
                  </a:lnTo>
                  <a:lnTo>
                    <a:pt x="120" y="14"/>
                  </a:lnTo>
                  <a:lnTo>
                    <a:pt x="122" y="14"/>
                  </a:lnTo>
                  <a:lnTo>
                    <a:pt x="122" y="12"/>
                  </a:lnTo>
                  <a:lnTo>
                    <a:pt x="125" y="10"/>
                  </a:lnTo>
                  <a:lnTo>
                    <a:pt x="125" y="7"/>
                  </a:lnTo>
                  <a:lnTo>
                    <a:pt x="125" y="5"/>
                  </a:lnTo>
                  <a:lnTo>
                    <a:pt x="125" y="3"/>
                  </a:lnTo>
                  <a:lnTo>
                    <a:pt x="125" y="0"/>
                  </a:lnTo>
                  <a:lnTo>
                    <a:pt x="125" y="3"/>
                  </a:lnTo>
                  <a:lnTo>
                    <a:pt x="127" y="3"/>
                  </a:lnTo>
                  <a:lnTo>
                    <a:pt x="130" y="5"/>
                  </a:lnTo>
                  <a:lnTo>
                    <a:pt x="132" y="7"/>
                  </a:lnTo>
                  <a:lnTo>
                    <a:pt x="134" y="7"/>
                  </a:lnTo>
                  <a:lnTo>
                    <a:pt x="134" y="10"/>
                  </a:lnTo>
                  <a:lnTo>
                    <a:pt x="137" y="10"/>
                  </a:lnTo>
                  <a:lnTo>
                    <a:pt x="137" y="12"/>
                  </a:lnTo>
                  <a:lnTo>
                    <a:pt x="139" y="12"/>
                  </a:lnTo>
                  <a:lnTo>
                    <a:pt x="139" y="14"/>
                  </a:lnTo>
                  <a:lnTo>
                    <a:pt x="141" y="14"/>
                  </a:lnTo>
                  <a:lnTo>
                    <a:pt x="141" y="17"/>
                  </a:lnTo>
                  <a:lnTo>
                    <a:pt x="141" y="19"/>
                  </a:lnTo>
                  <a:lnTo>
                    <a:pt x="144" y="19"/>
                  </a:lnTo>
                  <a:lnTo>
                    <a:pt x="144" y="21"/>
                  </a:lnTo>
                  <a:lnTo>
                    <a:pt x="144" y="24"/>
                  </a:lnTo>
                  <a:lnTo>
                    <a:pt x="144" y="26"/>
                  </a:lnTo>
                  <a:lnTo>
                    <a:pt x="146" y="26"/>
                  </a:lnTo>
                  <a:lnTo>
                    <a:pt x="146" y="29"/>
                  </a:lnTo>
                  <a:lnTo>
                    <a:pt x="148" y="29"/>
                  </a:lnTo>
                  <a:lnTo>
                    <a:pt x="148" y="31"/>
                  </a:lnTo>
                  <a:lnTo>
                    <a:pt x="151" y="31"/>
                  </a:lnTo>
                  <a:lnTo>
                    <a:pt x="153" y="29"/>
                  </a:lnTo>
                  <a:lnTo>
                    <a:pt x="155" y="29"/>
                  </a:lnTo>
                  <a:lnTo>
                    <a:pt x="158" y="29"/>
                  </a:lnTo>
                  <a:lnTo>
                    <a:pt x="158" y="31"/>
                  </a:lnTo>
                  <a:lnTo>
                    <a:pt x="160" y="31"/>
                  </a:lnTo>
                  <a:lnTo>
                    <a:pt x="160" y="33"/>
                  </a:lnTo>
                  <a:lnTo>
                    <a:pt x="163" y="33"/>
                  </a:lnTo>
                  <a:lnTo>
                    <a:pt x="165" y="33"/>
                  </a:lnTo>
                  <a:lnTo>
                    <a:pt x="167" y="33"/>
                  </a:lnTo>
                  <a:lnTo>
                    <a:pt x="170" y="33"/>
                  </a:lnTo>
                  <a:lnTo>
                    <a:pt x="172" y="33"/>
                  </a:lnTo>
                  <a:lnTo>
                    <a:pt x="174" y="36"/>
                  </a:lnTo>
                  <a:lnTo>
                    <a:pt x="177" y="33"/>
                  </a:lnTo>
                  <a:lnTo>
                    <a:pt x="179" y="33"/>
                  </a:lnTo>
                  <a:lnTo>
                    <a:pt x="179" y="31"/>
                  </a:lnTo>
                  <a:lnTo>
                    <a:pt x="181" y="31"/>
                  </a:lnTo>
                  <a:lnTo>
                    <a:pt x="184" y="31"/>
                  </a:lnTo>
                  <a:lnTo>
                    <a:pt x="186" y="31"/>
                  </a:lnTo>
                  <a:lnTo>
                    <a:pt x="188" y="33"/>
                  </a:lnTo>
                  <a:lnTo>
                    <a:pt x="188" y="36"/>
                  </a:lnTo>
                  <a:lnTo>
                    <a:pt x="191" y="33"/>
                  </a:lnTo>
                  <a:lnTo>
                    <a:pt x="200" y="33"/>
                  </a:lnTo>
                  <a:lnTo>
                    <a:pt x="205" y="33"/>
                  </a:lnTo>
                  <a:lnTo>
                    <a:pt x="210" y="33"/>
                  </a:lnTo>
                  <a:lnTo>
                    <a:pt x="214" y="36"/>
                  </a:lnTo>
                  <a:lnTo>
                    <a:pt x="219" y="38"/>
                  </a:lnTo>
                  <a:lnTo>
                    <a:pt x="219" y="40"/>
                  </a:lnTo>
                  <a:lnTo>
                    <a:pt x="217" y="45"/>
                  </a:lnTo>
                  <a:lnTo>
                    <a:pt x="217" y="50"/>
                  </a:lnTo>
                  <a:lnTo>
                    <a:pt x="219" y="50"/>
                  </a:lnTo>
                  <a:lnTo>
                    <a:pt x="219" y="52"/>
                  </a:lnTo>
                  <a:lnTo>
                    <a:pt x="217" y="52"/>
                  </a:lnTo>
                  <a:lnTo>
                    <a:pt x="214" y="54"/>
                  </a:lnTo>
                  <a:lnTo>
                    <a:pt x="212" y="54"/>
                  </a:lnTo>
                  <a:lnTo>
                    <a:pt x="214" y="59"/>
                  </a:lnTo>
                  <a:lnTo>
                    <a:pt x="217" y="62"/>
                  </a:lnTo>
                  <a:lnTo>
                    <a:pt x="217" y="64"/>
                  </a:lnTo>
                  <a:lnTo>
                    <a:pt x="219" y="64"/>
                  </a:lnTo>
                  <a:lnTo>
                    <a:pt x="219" y="62"/>
                  </a:lnTo>
                  <a:lnTo>
                    <a:pt x="224" y="64"/>
                  </a:lnTo>
                  <a:lnTo>
                    <a:pt x="226" y="64"/>
                  </a:lnTo>
                  <a:lnTo>
                    <a:pt x="228" y="64"/>
                  </a:lnTo>
                  <a:lnTo>
                    <a:pt x="231" y="64"/>
                  </a:lnTo>
                  <a:lnTo>
                    <a:pt x="233" y="64"/>
                  </a:lnTo>
                  <a:lnTo>
                    <a:pt x="236" y="66"/>
                  </a:lnTo>
                  <a:lnTo>
                    <a:pt x="238" y="69"/>
                  </a:lnTo>
                  <a:lnTo>
                    <a:pt x="238" y="71"/>
                  </a:lnTo>
                  <a:lnTo>
                    <a:pt x="240" y="71"/>
                  </a:lnTo>
                  <a:lnTo>
                    <a:pt x="243" y="73"/>
                  </a:lnTo>
                  <a:lnTo>
                    <a:pt x="245" y="73"/>
                  </a:lnTo>
                  <a:lnTo>
                    <a:pt x="245" y="76"/>
                  </a:lnTo>
                  <a:lnTo>
                    <a:pt x="245" y="78"/>
                  </a:lnTo>
                  <a:close/>
                </a:path>
              </a:pathLst>
            </a:custGeom>
            <a:solidFill>
              <a:schemeClr val="bg1"/>
            </a:solidFill>
            <a:ln w="7938">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GT"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2" name="Freeform 21">
              <a:extLst>
                <a:ext uri="{FF2B5EF4-FFF2-40B4-BE49-F238E27FC236}">
                  <a16:creationId xmlns:a16="http://schemas.microsoft.com/office/drawing/2014/main" id="{F56330D0-2C4A-374F-92BC-82243CE260B2}"/>
                </a:ext>
              </a:extLst>
            </p:cNvPr>
            <p:cNvSpPr>
              <a:spLocks/>
            </p:cNvSpPr>
            <p:nvPr/>
          </p:nvSpPr>
          <p:spPr bwMode="auto">
            <a:xfrm>
              <a:off x="5107398" y="3842646"/>
              <a:ext cx="1084301" cy="564181"/>
            </a:xfrm>
            <a:custGeom>
              <a:avLst/>
              <a:gdLst>
                <a:gd name="T0" fmla="*/ 361 w 992"/>
                <a:gd name="T1" fmla="*/ 87 h 497"/>
                <a:gd name="T2" fmla="*/ 384 w 992"/>
                <a:gd name="T3" fmla="*/ 87 h 497"/>
                <a:gd name="T4" fmla="*/ 410 w 992"/>
                <a:gd name="T5" fmla="*/ 99 h 497"/>
                <a:gd name="T6" fmla="*/ 434 w 992"/>
                <a:gd name="T7" fmla="*/ 89 h 497"/>
                <a:gd name="T8" fmla="*/ 483 w 992"/>
                <a:gd name="T9" fmla="*/ 118 h 497"/>
                <a:gd name="T10" fmla="*/ 514 w 992"/>
                <a:gd name="T11" fmla="*/ 113 h 497"/>
                <a:gd name="T12" fmla="*/ 584 w 992"/>
                <a:gd name="T13" fmla="*/ 71 h 497"/>
                <a:gd name="T14" fmla="*/ 615 w 992"/>
                <a:gd name="T15" fmla="*/ 80 h 497"/>
                <a:gd name="T16" fmla="*/ 705 w 992"/>
                <a:gd name="T17" fmla="*/ 87 h 497"/>
                <a:gd name="T18" fmla="*/ 839 w 992"/>
                <a:gd name="T19" fmla="*/ 82 h 497"/>
                <a:gd name="T20" fmla="*/ 876 w 992"/>
                <a:gd name="T21" fmla="*/ 87 h 497"/>
                <a:gd name="T22" fmla="*/ 907 w 992"/>
                <a:gd name="T23" fmla="*/ 78 h 497"/>
                <a:gd name="T24" fmla="*/ 942 w 992"/>
                <a:gd name="T25" fmla="*/ 49 h 497"/>
                <a:gd name="T26" fmla="*/ 952 w 992"/>
                <a:gd name="T27" fmla="*/ 59 h 497"/>
                <a:gd name="T28" fmla="*/ 971 w 992"/>
                <a:gd name="T29" fmla="*/ 78 h 497"/>
                <a:gd name="T30" fmla="*/ 982 w 992"/>
                <a:gd name="T31" fmla="*/ 101 h 497"/>
                <a:gd name="T32" fmla="*/ 980 w 992"/>
                <a:gd name="T33" fmla="*/ 129 h 497"/>
                <a:gd name="T34" fmla="*/ 980 w 992"/>
                <a:gd name="T35" fmla="*/ 172 h 497"/>
                <a:gd name="T36" fmla="*/ 975 w 992"/>
                <a:gd name="T37" fmla="*/ 205 h 497"/>
                <a:gd name="T38" fmla="*/ 945 w 992"/>
                <a:gd name="T39" fmla="*/ 217 h 497"/>
                <a:gd name="T40" fmla="*/ 884 w 992"/>
                <a:gd name="T41" fmla="*/ 212 h 497"/>
                <a:gd name="T42" fmla="*/ 796 w 992"/>
                <a:gd name="T43" fmla="*/ 243 h 497"/>
                <a:gd name="T44" fmla="*/ 712 w 992"/>
                <a:gd name="T45" fmla="*/ 304 h 497"/>
                <a:gd name="T46" fmla="*/ 664 w 992"/>
                <a:gd name="T47" fmla="*/ 344 h 497"/>
                <a:gd name="T48" fmla="*/ 641 w 992"/>
                <a:gd name="T49" fmla="*/ 363 h 497"/>
                <a:gd name="T50" fmla="*/ 608 w 992"/>
                <a:gd name="T51" fmla="*/ 381 h 497"/>
                <a:gd name="T52" fmla="*/ 589 w 992"/>
                <a:gd name="T53" fmla="*/ 396 h 497"/>
                <a:gd name="T54" fmla="*/ 589 w 992"/>
                <a:gd name="T55" fmla="*/ 424 h 497"/>
                <a:gd name="T56" fmla="*/ 563 w 992"/>
                <a:gd name="T57" fmla="*/ 443 h 497"/>
                <a:gd name="T58" fmla="*/ 533 w 992"/>
                <a:gd name="T59" fmla="*/ 462 h 497"/>
                <a:gd name="T60" fmla="*/ 518 w 992"/>
                <a:gd name="T61" fmla="*/ 487 h 497"/>
                <a:gd name="T62" fmla="*/ 488 w 992"/>
                <a:gd name="T63" fmla="*/ 492 h 497"/>
                <a:gd name="T64" fmla="*/ 460 w 992"/>
                <a:gd name="T65" fmla="*/ 492 h 497"/>
                <a:gd name="T66" fmla="*/ 429 w 992"/>
                <a:gd name="T67" fmla="*/ 485 h 497"/>
                <a:gd name="T68" fmla="*/ 412 w 992"/>
                <a:gd name="T69" fmla="*/ 452 h 497"/>
                <a:gd name="T70" fmla="*/ 391 w 992"/>
                <a:gd name="T71" fmla="*/ 471 h 497"/>
                <a:gd name="T72" fmla="*/ 361 w 992"/>
                <a:gd name="T73" fmla="*/ 483 h 497"/>
                <a:gd name="T74" fmla="*/ 335 w 992"/>
                <a:gd name="T75" fmla="*/ 476 h 497"/>
                <a:gd name="T76" fmla="*/ 309 w 992"/>
                <a:gd name="T77" fmla="*/ 478 h 497"/>
                <a:gd name="T78" fmla="*/ 278 w 992"/>
                <a:gd name="T79" fmla="*/ 483 h 497"/>
                <a:gd name="T80" fmla="*/ 252 w 992"/>
                <a:gd name="T81" fmla="*/ 492 h 497"/>
                <a:gd name="T82" fmla="*/ 226 w 992"/>
                <a:gd name="T83" fmla="*/ 492 h 497"/>
                <a:gd name="T84" fmla="*/ 200 w 992"/>
                <a:gd name="T85" fmla="*/ 485 h 497"/>
                <a:gd name="T86" fmla="*/ 205 w 992"/>
                <a:gd name="T87" fmla="*/ 452 h 497"/>
                <a:gd name="T88" fmla="*/ 182 w 992"/>
                <a:gd name="T89" fmla="*/ 436 h 497"/>
                <a:gd name="T90" fmla="*/ 170 w 992"/>
                <a:gd name="T91" fmla="*/ 407 h 497"/>
                <a:gd name="T92" fmla="*/ 160 w 992"/>
                <a:gd name="T93" fmla="*/ 379 h 497"/>
                <a:gd name="T94" fmla="*/ 149 w 992"/>
                <a:gd name="T95" fmla="*/ 356 h 497"/>
                <a:gd name="T96" fmla="*/ 123 w 992"/>
                <a:gd name="T97" fmla="*/ 353 h 497"/>
                <a:gd name="T98" fmla="*/ 109 w 992"/>
                <a:gd name="T99" fmla="*/ 327 h 497"/>
                <a:gd name="T100" fmla="*/ 73 w 992"/>
                <a:gd name="T101" fmla="*/ 297 h 497"/>
                <a:gd name="T102" fmla="*/ 17 w 992"/>
                <a:gd name="T103" fmla="*/ 214 h 497"/>
                <a:gd name="T104" fmla="*/ 5 w 992"/>
                <a:gd name="T105" fmla="*/ 118 h 497"/>
                <a:gd name="T106" fmla="*/ 66 w 992"/>
                <a:gd name="T107" fmla="*/ 122 h 497"/>
                <a:gd name="T108" fmla="*/ 83 w 992"/>
                <a:gd name="T109" fmla="*/ 56 h 497"/>
                <a:gd name="T110" fmla="*/ 151 w 992"/>
                <a:gd name="T111" fmla="*/ 7 h 497"/>
                <a:gd name="T112" fmla="*/ 269 w 992"/>
                <a:gd name="T113" fmla="*/ 113 h 497"/>
                <a:gd name="T114" fmla="*/ 292 w 992"/>
                <a:gd name="T115" fmla="*/ 134 h 497"/>
                <a:gd name="T116" fmla="*/ 302 w 992"/>
                <a:gd name="T117" fmla="*/ 108 h 497"/>
                <a:gd name="T118" fmla="*/ 321 w 992"/>
                <a:gd name="T119" fmla="*/ 87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92" h="497">
                  <a:moveTo>
                    <a:pt x="330" y="78"/>
                  </a:moveTo>
                  <a:lnTo>
                    <a:pt x="332" y="80"/>
                  </a:lnTo>
                  <a:lnTo>
                    <a:pt x="335" y="82"/>
                  </a:lnTo>
                  <a:lnTo>
                    <a:pt x="337" y="82"/>
                  </a:lnTo>
                  <a:lnTo>
                    <a:pt x="337" y="85"/>
                  </a:lnTo>
                  <a:lnTo>
                    <a:pt x="339" y="85"/>
                  </a:lnTo>
                  <a:lnTo>
                    <a:pt x="342" y="85"/>
                  </a:lnTo>
                  <a:lnTo>
                    <a:pt x="344" y="85"/>
                  </a:lnTo>
                  <a:lnTo>
                    <a:pt x="347" y="85"/>
                  </a:lnTo>
                  <a:lnTo>
                    <a:pt x="349" y="85"/>
                  </a:lnTo>
                  <a:lnTo>
                    <a:pt x="351" y="85"/>
                  </a:lnTo>
                  <a:lnTo>
                    <a:pt x="354" y="85"/>
                  </a:lnTo>
                  <a:lnTo>
                    <a:pt x="354" y="87"/>
                  </a:lnTo>
                  <a:lnTo>
                    <a:pt x="356" y="87"/>
                  </a:lnTo>
                  <a:lnTo>
                    <a:pt x="358" y="87"/>
                  </a:lnTo>
                  <a:lnTo>
                    <a:pt x="361" y="87"/>
                  </a:lnTo>
                  <a:lnTo>
                    <a:pt x="363" y="87"/>
                  </a:lnTo>
                  <a:lnTo>
                    <a:pt x="365" y="87"/>
                  </a:lnTo>
                  <a:lnTo>
                    <a:pt x="365" y="85"/>
                  </a:lnTo>
                  <a:lnTo>
                    <a:pt x="368" y="85"/>
                  </a:lnTo>
                  <a:lnTo>
                    <a:pt x="370" y="85"/>
                  </a:lnTo>
                  <a:lnTo>
                    <a:pt x="372" y="85"/>
                  </a:lnTo>
                  <a:lnTo>
                    <a:pt x="372" y="87"/>
                  </a:lnTo>
                  <a:lnTo>
                    <a:pt x="375" y="87"/>
                  </a:lnTo>
                  <a:lnTo>
                    <a:pt x="375" y="89"/>
                  </a:lnTo>
                  <a:lnTo>
                    <a:pt x="377" y="89"/>
                  </a:lnTo>
                  <a:lnTo>
                    <a:pt x="377" y="87"/>
                  </a:lnTo>
                  <a:lnTo>
                    <a:pt x="379" y="87"/>
                  </a:lnTo>
                  <a:lnTo>
                    <a:pt x="379" y="89"/>
                  </a:lnTo>
                  <a:lnTo>
                    <a:pt x="382" y="89"/>
                  </a:lnTo>
                  <a:lnTo>
                    <a:pt x="382" y="87"/>
                  </a:lnTo>
                  <a:lnTo>
                    <a:pt x="384" y="87"/>
                  </a:lnTo>
                  <a:lnTo>
                    <a:pt x="384" y="89"/>
                  </a:lnTo>
                  <a:lnTo>
                    <a:pt x="387" y="89"/>
                  </a:lnTo>
                  <a:lnTo>
                    <a:pt x="389" y="89"/>
                  </a:lnTo>
                  <a:lnTo>
                    <a:pt x="391" y="89"/>
                  </a:lnTo>
                  <a:lnTo>
                    <a:pt x="391" y="92"/>
                  </a:lnTo>
                  <a:lnTo>
                    <a:pt x="394" y="92"/>
                  </a:lnTo>
                  <a:lnTo>
                    <a:pt x="396" y="92"/>
                  </a:lnTo>
                  <a:lnTo>
                    <a:pt x="398" y="92"/>
                  </a:lnTo>
                  <a:lnTo>
                    <a:pt x="398" y="94"/>
                  </a:lnTo>
                  <a:lnTo>
                    <a:pt x="401" y="94"/>
                  </a:lnTo>
                  <a:lnTo>
                    <a:pt x="403" y="94"/>
                  </a:lnTo>
                  <a:lnTo>
                    <a:pt x="403" y="96"/>
                  </a:lnTo>
                  <a:lnTo>
                    <a:pt x="405" y="96"/>
                  </a:lnTo>
                  <a:lnTo>
                    <a:pt x="408" y="96"/>
                  </a:lnTo>
                  <a:lnTo>
                    <a:pt x="410" y="96"/>
                  </a:lnTo>
                  <a:lnTo>
                    <a:pt x="410" y="99"/>
                  </a:lnTo>
                  <a:lnTo>
                    <a:pt x="412" y="99"/>
                  </a:lnTo>
                  <a:lnTo>
                    <a:pt x="415" y="99"/>
                  </a:lnTo>
                  <a:lnTo>
                    <a:pt x="417" y="99"/>
                  </a:lnTo>
                  <a:lnTo>
                    <a:pt x="420" y="99"/>
                  </a:lnTo>
                  <a:lnTo>
                    <a:pt x="422" y="99"/>
                  </a:lnTo>
                  <a:lnTo>
                    <a:pt x="422" y="96"/>
                  </a:lnTo>
                  <a:lnTo>
                    <a:pt x="424" y="96"/>
                  </a:lnTo>
                  <a:lnTo>
                    <a:pt x="427" y="96"/>
                  </a:lnTo>
                  <a:lnTo>
                    <a:pt x="427" y="94"/>
                  </a:lnTo>
                  <a:lnTo>
                    <a:pt x="429" y="94"/>
                  </a:lnTo>
                  <a:lnTo>
                    <a:pt x="429" y="92"/>
                  </a:lnTo>
                  <a:lnTo>
                    <a:pt x="429" y="94"/>
                  </a:lnTo>
                  <a:lnTo>
                    <a:pt x="431" y="94"/>
                  </a:lnTo>
                  <a:lnTo>
                    <a:pt x="431" y="92"/>
                  </a:lnTo>
                  <a:lnTo>
                    <a:pt x="434" y="92"/>
                  </a:lnTo>
                  <a:lnTo>
                    <a:pt x="434" y="89"/>
                  </a:lnTo>
                  <a:lnTo>
                    <a:pt x="434" y="87"/>
                  </a:lnTo>
                  <a:lnTo>
                    <a:pt x="434" y="85"/>
                  </a:lnTo>
                  <a:lnTo>
                    <a:pt x="436" y="82"/>
                  </a:lnTo>
                  <a:lnTo>
                    <a:pt x="438" y="85"/>
                  </a:lnTo>
                  <a:lnTo>
                    <a:pt x="448" y="89"/>
                  </a:lnTo>
                  <a:lnTo>
                    <a:pt x="450" y="89"/>
                  </a:lnTo>
                  <a:lnTo>
                    <a:pt x="450" y="92"/>
                  </a:lnTo>
                  <a:lnTo>
                    <a:pt x="457" y="94"/>
                  </a:lnTo>
                  <a:lnTo>
                    <a:pt x="464" y="99"/>
                  </a:lnTo>
                  <a:lnTo>
                    <a:pt x="467" y="104"/>
                  </a:lnTo>
                  <a:lnTo>
                    <a:pt x="469" y="106"/>
                  </a:lnTo>
                  <a:lnTo>
                    <a:pt x="471" y="108"/>
                  </a:lnTo>
                  <a:lnTo>
                    <a:pt x="474" y="108"/>
                  </a:lnTo>
                  <a:lnTo>
                    <a:pt x="478" y="113"/>
                  </a:lnTo>
                  <a:lnTo>
                    <a:pt x="481" y="115"/>
                  </a:lnTo>
                  <a:lnTo>
                    <a:pt x="483" y="118"/>
                  </a:lnTo>
                  <a:lnTo>
                    <a:pt x="485" y="118"/>
                  </a:lnTo>
                  <a:lnTo>
                    <a:pt x="488" y="120"/>
                  </a:lnTo>
                  <a:lnTo>
                    <a:pt x="490" y="120"/>
                  </a:lnTo>
                  <a:lnTo>
                    <a:pt x="495" y="122"/>
                  </a:lnTo>
                  <a:lnTo>
                    <a:pt x="500" y="122"/>
                  </a:lnTo>
                  <a:lnTo>
                    <a:pt x="500" y="120"/>
                  </a:lnTo>
                  <a:lnTo>
                    <a:pt x="502" y="120"/>
                  </a:lnTo>
                  <a:lnTo>
                    <a:pt x="502" y="118"/>
                  </a:lnTo>
                  <a:lnTo>
                    <a:pt x="502" y="115"/>
                  </a:lnTo>
                  <a:lnTo>
                    <a:pt x="504" y="113"/>
                  </a:lnTo>
                  <a:lnTo>
                    <a:pt x="507" y="113"/>
                  </a:lnTo>
                  <a:lnTo>
                    <a:pt x="507" y="111"/>
                  </a:lnTo>
                  <a:lnTo>
                    <a:pt x="509" y="111"/>
                  </a:lnTo>
                  <a:lnTo>
                    <a:pt x="511" y="111"/>
                  </a:lnTo>
                  <a:lnTo>
                    <a:pt x="511" y="113"/>
                  </a:lnTo>
                  <a:lnTo>
                    <a:pt x="514" y="113"/>
                  </a:lnTo>
                  <a:lnTo>
                    <a:pt x="516" y="113"/>
                  </a:lnTo>
                  <a:lnTo>
                    <a:pt x="518" y="113"/>
                  </a:lnTo>
                  <a:lnTo>
                    <a:pt x="518" y="111"/>
                  </a:lnTo>
                  <a:lnTo>
                    <a:pt x="521" y="111"/>
                  </a:lnTo>
                  <a:lnTo>
                    <a:pt x="521" y="108"/>
                  </a:lnTo>
                  <a:lnTo>
                    <a:pt x="523" y="96"/>
                  </a:lnTo>
                  <a:lnTo>
                    <a:pt x="523" y="94"/>
                  </a:lnTo>
                  <a:lnTo>
                    <a:pt x="523" y="92"/>
                  </a:lnTo>
                  <a:lnTo>
                    <a:pt x="526" y="92"/>
                  </a:lnTo>
                  <a:lnTo>
                    <a:pt x="526" y="89"/>
                  </a:lnTo>
                  <a:lnTo>
                    <a:pt x="528" y="89"/>
                  </a:lnTo>
                  <a:lnTo>
                    <a:pt x="533" y="89"/>
                  </a:lnTo>
                  <a:lnTo>
                    <a:pt x="544" y="89"/>
                  </a:lnTo>
                  <a:lnTo>
                    <a:pt x="554" y="78"/>
                  </a:lnTo>
                  <a:lnTo>
                    <a:pt x="582" y="71"/>
                  </a:lnTo>
                  <a:lnTo>
                    <a:pt x="584" y="71"/>
                  </a:lnTo>
                  <a:lnTo>
                    <a:pt x="587" y="71"/>
                  </a:lnTo>
                  <a:lnTo>
                    <a:pt x="589" y="71"/>
                  </a:lnTo>
                  <a:lnTo>
                    <a:pt x="591" y="71"/>
                  </a:lnTo>
                  <a:lnTo>
                    <a:pt x="594" y="71"/>
                  </a:lnTo>
                  <a:lnTo>
                    <a:pt x="594" y="73"/>
                  </a:lnTo>
                  <a:lnTo>
                    <a:pt x="596" y="73"/>
                  </a:lnTo>
                  <a:lnTo>
                    <a:pt x="599" y="73"/>
                  </a:lnTo>
                  <a:lnTo>
                    <a:pt x="601" y="73"/>
                  </a:lnTo>
                  <a:lnTo>
                    <a:pt x="601" y="75"/>
                  </a:lnTo>
                  <a:lnTo>
                    <a:pt x="603" y="75"/>
                  </a:lnTo>
                  <a:lnTo>
                    <a:pt x="606" y="75"/>
                  </a:lnTo>
                  <a:lnTo>
                    <a:pt x="608" y="78"/>
                  </a:lnTo>
                  <a:lnTo>
                    <a:pt x="610" y="78"/>
                  </a:lnTo>
                  <a:lnTo>
                    <a:pt x="610" y="80"/>
                  </a:lnTo>
                  <a:lnTo>
                    <a:pt x="613" y="80"/>
                  </a:lnTo>
                  <a:lnTo>
                    <a:pt x="615" y="80"/>
                  </a:lnTo>
                  <a:lnTo>
                    <a:pt x="615" y="82"/>
                  </a:lnTo>
                  <a:lnTo>
                    <a:pt x="617" y="82"/>
                  </a:lnTo>
                  <a:lnTo>
                    <a:pt x="620" y="82"/>
                  </a:lnTo>
                  <a:lnTo>
                    <a:pt x="620" y="85"/>
                  </a:lnTo>
                  <a:lnTo>
                    <a:pt x="622" y="85"/>
                  </a:lnTo>
                  <a:lnTo>
                    <a:pt x="622" y="87"/>
                  </a:lnTo>
                  <a:lnTo>
                    <a:pt x="624" y="87"/>
                  </a:lnTo>
                  <a:lnTo>
                    <a:pt x="627" y="87"/>
                  </a:lnTo>
                  <a:lnTo>
                    <a:pt x="629" y="87"/>
                  </a:lnTo>
                  <a:lnTo>
                    <a:pt x="632" y="87"/>
                  </a:lnTo>
                  <a:lnTo>
                    <a:pt x="632" y="89"/>
                  </a:lnTo>
                  <a:lnTo>
                    <a:pt x="646" y="89"/>
                  </a:lnTo>
                  <a:lnTo>
                    <a:pt x="655" y="89"/>
                  </a:lnTo>
                  <a:lnTo>
                    <a:pt x="679" y="89"/>
                  </a:lnTo>
                  <a:lnTo>
                    <a:pt x="702" y="87"/>
                  </a:lnTo>
                  <a:lnTo>
                    <a:pt x="705" y="87"/>
                  </a:lnTo>
                  <a:lnTo>
                    <a:pt x="719" y="87"/>
                  </a:lnTo>
                  <a:lnTo>
                    <a:pt x="723" y="89"/>
                  </a:lnTo>
                  <a:lnTo>
                    <a:pt x="737" y="87"/>
                  </a:lnTo>
                  <a:lnTo>
                    <a:pt x="747" y="89"/>
                  </a:lnTo>
                  <a:lnTo>
                    <a:pt x="752" y="89"/>
                  </a:lnTo>
                  <a:lnTo>
                    <a:pt x="761" y="92"/>
                  </a:lnTo>
                  <a:lnTo>
                    <a:pt x="775" y="92"/>
                  </a:lnTo>
                  <a:lnTo>
                    <a:pt x="782" y="89"/>
                  </a:lnTo>
                  <a:lnTo>
                    <a:pt x="789" y="89"/>
                  </a:lnTo>
                  <a:lnTo>
                    <a:pt x="794" y="87"/>
                  </a:lnTo>
                  <a:lnTo>
                    <a:pt x="799" y="85"/>
                  </a:lnTo>
                  <a:lnTo>
                    <a:pt x="808" y="85"/>
                  </a:lnTo>
                  <a:lnTo>
                    <a:pt x="813" y="82"/>
                  </a:lnTo>
                  <a:lnTo>
                    <a:pt x="818" y="82"/>
                  </a:lnTo>
                  <a:lnTo>
                    <a:pt x="822" y="82"/>
                  </a:lnTo>
                  <a:lnTo>
                    <a:pt x="839" y="82"/>
                  </a:lnTo>
                  <a:lnTo>
                    <a:pt x="848" y="85"/>
                  </a:lnTo>
                  <a:lnTo>
                    <a:pt x="851" y="85"/>
                  </a:lnTo>
                  <a:lnTo>
                    <a:pt x="853" y="85"/>
                  </a:lnTo>
                  <a:lnTo>
                    <a:pt x="855" y="85"/>
                  </a:lnTo>
                  <a:lnTo>
                    <a:pt x="855" y="87"/>
                  </a:lnTo>
                  <a:lnTo>
                    <a:pt x="858" y="87"/>
                  </a:lnTo>
                  <a:lnTo>
                    <a:pt x="860" y="87"/>
                  </a:lnTo>
                  <a:lnTo>
                    <a:pt x="862" y="87"/>
                  </a:lnTo>
                  <a:lnTo>
                    <a:pt x="865" y="87"/>
                  </a:lnTo>
                  <a:lnTo>
                    <a:pt x="865" y="89"/>
                  </a:lnTo>
                  <a:lnTo>
                    <a:pt x="867" y="89"/>
                  </a:lnTo>
                  <a:lnTo>
                    <a:pt x="869" y="89"/>
                  </a:lnTo>
                  <a:lnTo>
                    <a:pt x="872" y="89"/>
                  </a:lnTo>
                  <a:lnTo>
                    <a:pt x="874" y="89"/>
                  </a:lnTo>
                  <a:lnTo>
                    <a:pt x="876" y="89"/>
                  </a:lnTo>
                  <a:lnTo>
                    <a:pt x="876" y="87"/>
                  </a:lnTo>
                  <a:lnTo>
                    <a:pt x="879" y="87"/>
                  </a:lnTo>
                  <a:lnTo>
                    <a:pt x="881" y="87"/>
                  </a:lnTo>
                  <a:lnTo>
                    <a:pt x="884" y="87"/>
                  </a:lnTo>
                  <a:lnTo>
                    <a:pt x="886" y="87"/>
                  </a:lnTo>
                  <a:lnTo>
                    <a:pt x="886" y="85"/>
                  </a:lnTo>
                  <a:lnTo>
                    <a:pt x="888" y="85"/>
                  </a:lnTo>
                  <a:lnTo>
                    <a:pt x="891" y="85"/>
                  </a:lnTo>
                  <a:lnTo>
                    <a:pt x="893" y="85"/>
                  </a:lnTo>
                  <a:lnTo>
                    <a:pt x="893" y="82"/>
                  </a:lnTo>
                  <a:lnTo>
                    <a:pt x="895" y="82"/>
                  </a:lnTo>
                  <a:lnTo>
                    <a:pt x="898" y="82"/>
                  </a:lnTo>
                  <a:lnTo>
                    <a:pt x="898" y="80"/>
                  </a:lnTo>
                  <a:lnTo>
                    <a:pt x="900" y="80"/>
                  </a:lnTo>
                  <a:lnTo>
                    <a:pt x="902" y="80"/>
                  </a:lnTo>
                  <a:lnTo>
                    <a:pt x="905" y="78"/>
                  </a:lnTo>
                  <a:lnTo>
                    <a:pt x="907" y="78"/>
                  </a:lnTo>
                  <a:lnTo>
                    <a:pt x="909" y="75"/>
                  </a:lnTo>
                  <a:lnTo>
                    <a:pt x="912" y="75"/>
                  </a:lnTo>
                  <a:lnTo>
                    <a:pt x="912" y="73"/>
                  </a:lnTo>
                  <a:lnTo>
                    <a:pt x="914" y="73"/>
                  </a:lnTo>
                  <a:lnTo>
                    <a:pt x="914" y="71"/>
                  </a:lnTo>
                  <a:lnTo>
                    <a:pt x="916" y="71"/>
                  </a:lnTo>
                  <a:lnTo>
                    <a:pt x="916" y="68"/>
                  </a:lnTo>
                  <a:lnTo>
                    <a:pt x="921" y="59"/>
                  </a:lnTo>
                  <a:lnTo>
                    <a:pt x="924" y="49"/>
                  </a:lnTo>
                  <a:lnTo>
                    <a:pt x="926" y="49"/>
                  </a:lnTo>
                  <a:lnTo>
                    <a:pt x="928" y="52"/>
                  </a:lnTo>
                  <a:lnTo>
                    <a:pt x="931" y="52"/>
                  </a:lnTo>
                  <a:lnTo>
                    <a:pt x="933" y="49"/>
                  </a:lnTo>
                  <a:lnTo>
                    <a:pt x="938" y="49"/>
                  </a:lnTo>
                  <a:lnTo>
                    <a:pt x="940" y="49"/>
                  </a:lnTo>
                  <a:lnTo>
                    <a:pt x="942" y="49"/>
                  </a:lnTo>
                  <a:lnTo>
                    <a:pt x="942" y="52"/>
                  </a:lnTo>
                  <a:lnTo>
                    <a:pt x="945" y="52"/>
                  </a:lnTo>
                  <a:lnTo>
                    <a:pt x="947" y="52"/>
                  </a:lnTo>
                  <a:lnTo>
                    <a:pt x="947" y="49"/>
                  </a:lnTo>
                  <a:lnTo>
                    <a:pt x="949" y="49"/>
                  </a:lnTo>
                  <a:lnTo>
                    <a:pt x="952" y="47"/>
                  </a:lnTo>
                  <a:lnTo>
                    <a:pt x="952" y="49"/>
                  </a:lnTo>
                  <a:lnTo>
                    <a:pt x="954" y="49"/>
                  </a:lnTo>
                  <a:lnTo>
                    <a:pt x="957" y="49"/>
                  </a:lnTo>
                  <a:lnTo>
                    <a:pt x="957" y="52"/>
                  </a:lnTo>
                  <a:lnTo>
                    <a:pt x="954" y="52"/>
                  </a:lnTo>
                  <a:lnTo>
                    <a:pt x="954" y="54"/>
                  </a:lnTo>
                  <a:lnTo>
                    <a:pt x="952" y="56"/>
                  </a:lnTo>
                  <a:lnTo>
                    <a:pt x="949" y="56"/>
                  </a:lnTo>
                  <a:lnTo>
                    <a:pt x="949" y="59"/>
                  </a:lnTo>
                  <a:lnTo>
                    <a:pt x="952" y="59"/>
                  </a:lnTo>
                  <a:lnTo>
                    <a:pt x="952" y="61"/>
                  </a:lnTo>
                  <a:lnTo>
                    <a:pt x="952" y="63"/>
                  </a:lnTo>
                  <a:lnTo>
                    <a:pt x="949" y="66"/>
                  </a:lnTo>
                  <a:lnTo>
                    <a:pt x="947" y="66"/>
                  </a:lnTo>
                  <a:lnTo>
                    <a:pt x="947" y="68"/>
                  </a:lnTo>
                  <a:lnTo>
                    <a:pt x="947" y="75"/>
                  </a:lnTo>
                  <a:lnTo>
                    <a:pt x="949" y="75"/>
                  </a:lnTo>
                  <a:lnTo>
                    <a:pt x="949" y="78"/>
                  </a:lnTo>
                  <a:lnTo>
                    <a:pt x="952" y="78"/>
                  </a:lnTo>
                  <a:lnTo>
                    <a:pt x="954" y="78"/>
                  </a:lnTo>
                  <a:lnTo>
                    <a:pt x="957" y="78"/>
                  </a:lnTo>
                  <a:lnTo>
                    <a:pt x="959" y="78"/>
                  </a:lnTo>
                  <a:lnTo>
                    <a:pt x="961" y="78"/>
                  </a:lnTo>
                  <a:lnTo>
                    <a:pt x="964" y="78"/>
                  </a:lnTo>
                  <a:lnTo>
                    <a:pt x="968" y="78"/>
                  </a:lnTo>
                  <a:lnTo>
                    <a:pt x="971" y="78"/>
                  </a:lnTo>
                  <a:lnTo>
                    <a:pt x="973" y="78"/>
                  </a:lnTo>
                  <a:lnTo>
                    <a:pt x="975" y="78"/>
                  </a:lnTo>
                  <a:lnTo>
                    <a:pt x="978" y="78"/>
                  </a:lnTo>
                  <a:lnTo>
                    <a:pt x="980" y="78"/>
                  </a:lnTo>
                  <a:lnTo>
                    <a:pt x="982" y="80"/>
                  </a:lnTo>
                  <a:lnTo>
                    <a:pt x="982" y="82"/>
                  </a:lnTo>
                  <a:lnTo>
                    <a:pt x="985" y="85"/>
                  </a:lnTo>
                  <a:lnTo>
                    <a:pt x="985" y="87"/>
                  </a:lnTo>
                  <a:lnTo>
                    <a:pt x="985" y="89"/>
                  </a:lnTo>
                  <a:lnTo>
                    <a:pt x="982" y="89"/>
                  </a:lnTo>
                  <a:lnTo>
                    <a:pt x="982" y="92"/>
                  </a:lnTo>
                  <a:lnTo>
                    <a:pt x="985" y="92"/>
                  </a:lnTo>
                  <a:lnTo>
                    <a:pt x="985" y="94"/>
                  </a:lnTo>
                  <a:lnTo>
                    <a:pt x="985" y="96"/>
                  </a:lnTo>
                  <a:lnTo>
                    <a:pt x="982" y="99"/>
                  </a:lnTo>
                  <a:lnTo>
                    <a:pt x="982" y="101"/>
                  </a:lnTo>
                  <a:lnTo>
                    <a:pt x="980" y="104"/>
                  </a:lnTo>
                  <a:lnTo>
                    <a:pt x="980" y="106"/>
                  </a:lnTo>
                  <a:lnTo>
                    <a:pt x="982" y="106"/>
                  </a:lnTo>
                  <a:lnTo>
                    <a:pt x="982" y="108"/>
                  </a:lnTo>
                  <a:lnTo>
                    <a:pt x="980" y="111"/>
                  </a:lnTo>
                  <a:lnTo>
                    <a:pt x="982" y="113"/>
                  </a:lnTo>
                  <a:lnTo>
                    <a:pt x="982" y="115"/>
                  </a:lnTo>
                  <a:lnTo>
                    <a:pt x="980" y="115"/>
                  </a:lnTo>
                  <a:lnTo>
                    <a:pt x="980" y="118"/>
                  </a:lnTo>
                  <a:lnTo>
                    <a:pt x="982" y="118"/>
                  </a:lnTo>
                  <a:lnTo>
                    <a:pt x="982" y="120"/>
                  </a:lnTo>
                  <a:lnTo>
                    <a:pt x="982" y="122"/>
                  </a:lnTo>
                  <a:lnTo>
                    <a:pt x="982" y="125"/>
                  </a:lnTo>
                  <a:lnTo>
                    <a:pt x="982" y="127"/>
                  </a:lnTo>
                  <a:lnTo>
                    <a:pt x="980" y="127"/>
                  </a:lnTo>
                  <a:lnTo>
                    <a:pt x="980" y="129"/>
                  </a:lnTo>
                  <a:lnTo>
                    <a:pt x="980" y="132"/>
                  </a:lnTo>
                  <a:lnTo>
                    <a:pt x="978" y="132"/>
                  </a:lnTo>
                  <a:lnTo>
                    <a:pt x="978" y="134"/>
                  </a:lnTo>
                  <a:lnTo>
                    <a:pt x="975" y="137"/>
                  </a:lnTo>
                  <a:lnTo>
                    <a:pt x="975" y="139"/>
                  </a:lnTo>
                  <a:lnTo>
                    <a:pt x="973" y="139"/>
                  </a:lnTo>
                  <a:lnTo>
                    <a:pt x="973" y="141"/>
                  </a:lnTo>
                  <a:lnTo>
                    <a:pt x="973" y="144"/>
                  </a:lnTo>
                  <a:lnTo>
                    <a:pt x="975" y="160"/>
                  </a:lnTo>
                  <a:lnTo>
                    <a:pt x="975" y="162"/>
                  </a:lnTo>
                  <a:lnTo>
                    <a:pt x="978" y="162"/>
                  </a:lnTo>
                  <a:lnTo>
                    <a:pt x="978" y="165"/>
                  </a:lnTo>
                  <a:lnTo>
                    <a:pt x="980" y="165"/>
                  </a:lnTo>
                  <a:lnTo>
                    <a:pt x="980" y="167"/>
                  </a:lnTo>
                  <a:lnTo>
                    <a:pt x="980" y="169"/>
                  </a:lnTo>
                  <a:lnTo>
                    <a:pt x="980" y="172"/>
                  </a:lnTo>
                  <a:lnTo>
                    <a:pt x="980" y="174"/>
                  </a:lnTo>
                  <a:lnTo>
                    <a:pt x="978" y="177"/>
                  </a:lnTo>
                  <a:lnTo>
                    <a:pt x="980" y="179"/>
                  </a:lnTo>
                  <a:lnTo>
                    <a:pt x="980" y="181"/>
                  </a:lnTo>
                  <a:lnTo>
                    <a:pt x="980" y="186"/>
                  </a:lnTo>
                  <a:lnTo>
                    <a:pt x="980" y="188"/>
                  </a:lnTo>
                  <a:lnTo>
                    <a:pt x="982" y="191"/>
                  </a:lnTo>
                  <a:lnTo>
                    <a:pt x="987" y="193"/>
                  </a:lnTo>
                  <a:lnTo>
                    <a:pt x="990" y="193"/>
                  </a:lnTo>
                  <a:lnTo>
                    <a:pt x="992" y="195"/>
                  </a:lnTo>
                  <a:lnTo>
                    <a:pt x="985" y="195"/>
                  </a:lnTo>
                  <a:lnTo>
                    <a:pt x="980" y="195"/>
                  </a:lnTo>
                  <a:lnTo>
                    <a:pt x="978" y="198"/>
                  </a:lnTo>
                  <a:lnTo>
                    <a:pt x="978" y="200"/>
                  </a:lnTo>
                  <a:lnTo>
                    <a:pt x="975" y="202"/>
                  </a:lnTo>
                  <a:lnTo>
                    <a:pt x="975" y="205"/>
                  </a:lnTo>
                  <a:lnTo>
                    <a:pt x="975" y="207"/>
                  </a:lnTo>
                  <a:lnTo>
                    <a:pt x="975" y="210"/>
                  </a:lnTo>
                  <a:lnTo>
                    <a:pt x="973" y="210"/>
                  </a:lnTo>
                  <a:lnTo>
                    <a:pt x="973" y="212"/>
                  </a:lnTo>
                  <a:lnTo>
                    <a:pt x="966" y="212"/>
                  </a:lnTo>
                  <a:lnTo>
                    <a:pt x="961" y="210"/>
                  </a:lnTo>
                  <a:lnTo>
                    <a:pt x="957" y="210"/>
                  </a:lnTo>
                  <a:lnTo>
                    <a:pt x="954" y="210"/>
                  </a:lnTo>
                  <a:lnTo>
                    <a:pt x="952" y="207"/>
                  </a:lnTo>
                  <a:lnTo>
                    <a:pt x="949" y="207"/>
                  </a:lnTo>
                  <a:lnTo>
                    <a:pt x="945" y="207"/>
                  </a:lnTo>
                  <a:lnTo>
                    <a:pt x="945" y="210"/>
                  </a:lnTo>
                  <a:lnTo>
                    <a:pt x="947" y="212"/>
                  </a:lnTo>
                  <a:lnTo>
                    <a:pt x="947" y="214"/>
                  </a:lnTo>
                  <a:lnTo>
                    <a:pt x="947" y="217"/>
                  </a:lnTo>
                  <a:lnTo>
                    <a:pt x="945" y="217"/>
                  </a:lnTo>
                  <a:lnTo>
                    <a:pt x="945" y="219"/>
                  </a:lnTo>
                  <a:lnTo>
                    <a:pt x="942" y="219"/>
                  </a:lnTo>
                  <a:lnTo>
                    <a:pt x="938" y="221"/>
                  </a:lnTo>
                  <a:lnTo>
                    <a:pt x="933" y="221"/>
                  </a:lnTo>
                  <a:lnTo>
                    <a:pt x="928" y="219"/>
                  </a:lnTo>
                  <a:lnTo>
                    <a:pt x="926" y="219"/>
                  </a:lnTo>
                  <a:lnTo>
                    <a:pt x="924" y="219"/>
                  </a:lnTo>
                  <a:lnTo>
                    <a:pt x="919" y="217"/>
                  </a:lnTo>
                  <a:lnTo>
                    <a:pt x="916" y="219"/>
                  </a:lnTo>
                  <a:lnTo>
                    <a:pt x="912" y="217"/>
                  </a:lnTo>
                  <a:lnTo>
                    <a:pt x="907" y="217"/>
                  </a:lnTo>
                  <a:lnTo>
                    <a:pt x="902" y="217"/>
                  </a:lnTo>
                  <a:lnTo>
                    <a:pt x="900" y="217"/>
                  </a:lnTo>
                  <a:lnTo>
                    <a:pt x="898" y="217"/>
                  </a:lnTo>
                  <a:lnTo>
                    <a:pt x="891" y="214"/>
                  </a:lnTo>
                  <a:lnTo>
                    <a:pt x="884" y="212"/>
                  </a:lnTo>
                  <a:lnTo>
                    <a:pt x="879" y="207"/>
                  </a:lnTo>
                  <a:lnTo>
                    <a:pt x="879" y="205"/>
                  </a:lnTo>
                  <a:lnTo>
                    <a:pt x="876" y="205"/>
                  </a:lnTo>
                  <a:lnTo>
                    <a:pt x="872" y="205"/>
                  </a:lnTo>
                  <a:lnTo>
                    <a:pt x="869" y="207"/>
                  </a:lnTo>
                  <a:lnTo>
                    <a:pt x="865" y="210"/>
                  </a:lnTo>
                  <a:lnTo>
                    <a:pt x="858" y="212"/>
                  </a:lnTo>
                  <a:lnTo>
                    <a:pt x="855" y="214"/>
                  </a:lnTo>
                  <a:lnTo>
                    <a:pt x="848" y="217"/>
                  </a:lnTo>
                  <a:lnTo>
                    <a:pt x="843" y="217"/>
                  </a:lnTo>
                  <a:lnTo>
                    <a:pt x="839" y="219"/>
                  </a:lnTo>
                  <a:lnTo>
                    <a:pt x="818" y="228"/>
                  </a:lnTo>
                  <a:lnTo>
                    <a:pt x="811" y="233"/>
                  </a:lnTo>
                  <a:lnTo>
                    <a:pt x="808" y="235"/>
                  </a:lnTo>
                  <a:lnTo>
                    <a:pt x="799" y="243"/>
                  </a:lnTo>
                  <a:lnTo>
                    <a:pt x="796" y="243"/>
                  </a:lnTo>
                  <a:lnTo>
                    <a:pt x="794" y="245"/>
                  </a:lnTo>
                  <a:lnTo>
                    <a:pt x="794" y="247"/>
                  </a:lnTo>
                  <a:lnTo>
                    <a:pt x="792" y="247"/>
                  </a:lnTo>
                  <a:lnTo>
                    <a:pt x="789" y="250"/>
                  </a:lnTo>
                  <a:lnTo>
                    <a:pt x="785" y="252"/>
                  </a:lnTo>
                  <a:lnTo>
                    <a:pt x="785" y="254"/>
                  </a:lnTo>
                  <a:lnTo>
                    <a:pt x="782" y="254"/>
                  </a:lnTo>
                  <a:lnTo>
                    <a:pt x="763" y="268"/>
                  </a:lnTo>
                  <a:lnTo>
                    <a:pt x="759" y="271"/>
                  </a:lnTo>
                  <a:lnTo>
                    <a:pt x="756" y="273"/>
                  </a:lnTo>
                  <a:lnTo>
                    <a:pt x="747" y="278"/>
                  </a:lnTo>
                  <a:lnTo>
                    <a:pt x="737" y="287"/>
                  </a:lnTo>
                  <a:lnTo>
                    <a:pt x="735" y="287"/>
                  </a:lnTo>
                  <a:lnTo>
                    <a:pt x="733" y="290"/>
                  </a:lnTo>
                  <a:lnTo>
                    <a:pt x="726" y="294"/>
                  </a:lnTo>
                  <a:lnTo>
                    <a:pt x="712" y="304"/>
                  </a:lnTo>
                  <a:lnTo>
                    <a:pt x="709" y="306"/>
                  </a:lnTo>
                  <a:lnTo>
                    <a:pt x="707" y="308"/>
                  </a:lnTo>
                  <a:lnTo>
                    <a:pt x="700" y="313"/>
                  </a:lnTo>
                  <a:lnTo>
                    <a:pt x="693" y="318"/>
                  </a:lnTo>
                  <a:lnTo>
                    <a:pt x="676" y="330"/>
                  </a:lnTo>
                  <a:lnTo>
                    <a:pt x="676" y="332"/>
                  </a:lnTo>
                  <a:lnTo>
                    <a:pt x="674" y="332"/>
                  </a:lnTo>
                  <a:lnTo>
                    <a:pt x="674" y="334"/>
                  </a:lnTo>
                  <a:lnTo>
                    <a:pt x="672" y="334"/>
                  </a:lnTo>
                  <a:lnTo>
                    <a:pt x="672" y="337"/>
                  </a:lnTo>
                  <a:lnTo>
                    <a:pt x="669" y="337"/>
                  </a:lnTo>
                  <a:lnTo>
                    <a:pt x="669" y="339"/>
                  </a:lnTo>
                  <a:lnTo>
                    <a:pt x="667" y="339"/>
                  </a:lnTo>
                  <a:lnTo>
                    <a:pt x="667" y="341"/>
                  </a:lnTo>
                  <a:lnTo>
                    <a:pt x="664" y="341"/>
                  </a:lnTo>
                  <a:lnTo>
                    <a:pt x="664" y="344"/>
                  </a:lnTo>
                  <a:lnTo>
                    <a:pt x="664" y="346"/>
                  </a:lnTo>
                  <a:lnTo>
                    <a:pt x="662" y="346"/>
                  </a:lnTo>
                  <a:lnTo>
                    <a:pt x="662" y="349"/>
                  </a:lnTo>
                  <a:lnTo>
                    <a:pt x="660" y="349"/>
                  </a:lnTo>
                  <a:lnTo>
                    <a:pt x="660" y="351"/>
                  </a:lnTo>
                  <a:lnTo>
                    <a:pt x="657" y="351"/>
                  </a:lnTo>
                  <a:lnTo>
                    <a:pt x="657" y="353"/>
                  </a:lnTo>
                  <a:lnTo>
                    <a:pt x="655" y="353"/>
                  </a:lnTo>
                  <a:lnTo>
                    <a:pt x="653" y="356"/>
                  </a:lnTo>
                  <a:lnTo>
                    <a:pt x="650" y="356"/>
                  </a:lnTo>
                  <a:lnTo>
                    <a:pt x="650" y="358"/>
                  </a:lnTo>
                  <a:lnTo>
                    <a:pt x="648" y="358"/>
                  </a:lnTo>
                  <a:lnTo>
                    <a:pt x="646" y="360"/>
                  </a:lnTo>
                  <a:lnTo>
                    <a:pt x="643" y="360"/>
                  </a:lnTo>
                  <a:lnTo>
                    <a:pt x="643" y="363"/>
                  </a:lnTo>
                  <a:lnTo>
                    <a:pt x="641" y="363"/>
                  </a:lnTo>
                  <a:lnTo>
                    <a:pt x="639" y="363"/>
                  </a:lnTo>
                  <a:lnTo>
                    <a:pt x="639" y="365"/>
                  </a:lnTo>
                  <a:lnTo>
                    <a:pt x="636" y="365"/>
                  </a:lnTo>
                  <a:lnTo>
                    <a:pt x="634" y="367"/>
                  </a:lnTo>
                  <a:lnTo>
                    <a:pt x="632" y="367"/>
                  </a:lnTo>
                  <a:lnTo>
                    <a:pt x="632" y="370"/>
                  </a:lnTo>
                  <a:lnTo>
                    <a:pt x="629" y="370"/>
                  </a:lnTo>
                  <a:lnTo>
                    <a:pt x="627" y="372"/>
                  </a:lnTo>
                  <a:lnTo>
                    <a:pt x="624" y="372"/>
                  </a:lnTo>
                  <a:lnTo>
                    <a:pt x="622" y="374"/>
                  </a:lnTo>
                  <a:lnTo>
                    <a:pt x="620" y="374"/>
                  </a:lnTo>
                  <a:lnTo>
                    <a:pt x="617" y="377"/>
                  </a:lnTo>
                  <a:lnTo>
                    <a:pt x="615" y="377"/>
                  </a:lnTo>
                  <a:lnTo>
                    <a:pt x="613" y="379"/>
                  </a:lnTo>
                  <a:lnTo>
                    <a:pt x="610" y="379"/>
                  </a:lnTo>
                  <a:lnTo>
                    <a:pt x="608" y="381"/>
                  </a:lnTo>
                  <a:lnTo>
                    <a:pt x="606" y="381"/>
                  </a:lnTo>
                  <a:lnTo>
                    <a:pt x="603" y="381"/>
                  </a:lnTo>
                  <a:lnTo>
                    <a:pt x="603" y="384"/>
                  </a:lnTo>
                  <a:lnTo>
                    <a:pt x="601" y="384"/>
                  </a:lnTo>
                  <a:lnTo>
                    <a:pt x="599" y="384"/>
                  </a:lnTo>
                  <a:lnTo>
                    <a:pt x="596" y="384"/>
                  </a:lnTo>
                  <a:lnTo>
                    <a:pt x="596" y="386"/>
                  </a:lnTo>
                  <a:lnTo>
                    <a:pt x="594" y="386"/>
                  </a:lnTo>
                  <a:lnTo>
                    <a:pt x="591" y="386"/>
                  </a:lnTo>
                  <a:lnTo>
                    <a:pt x="589" y="386"/>
                  </a:lnTo>
                  <a:lnTo>
                    <a:pt x="589" y="389"/>
                  </a:lnTo>
                  <a:lnTo>
                    <a:pt x="587" y="389"/>
                  </a:lnTo>
                  <a:lnTo>
                    <a:pt x="587" y="391"/>
                  </a:lnTo>
                  <a:lnTo>
                    <a:pt x="589" y="391"/>
                  </a:lnTo>
                  <a:lnTo>
                    <a:pt x="589" y="393"/>
                  </a:lnTo>
                  <a:lnTo>
                    <a:pt x="589" y="396"/>
                  </a:lnTo>
                  <a:lnTo>
                    <a:pt x="591" y="396"/>
                  </a:lnTo>
                  <a:lnTo>
                    <a:pt x="591" y="398"/>
                  </a:lnTo>
                  <a:lnTo>
                    <a:pt x="591" y="400"/>
                  </a:lnTo>
                  <a:lnTo>
                    <a:pt x="591" y="403"/>
                  </a:lnTo>
                  <a:lnTo>
                    <a:pt x="594" y="403"/>
                  </a:lnTo>
                  <a:lnTo>
                    <a:pt x="594" y="405"/>
                  </a:lnTo>
                  <a:lnTo>
                    <a:pt x="594" y="407"/>
                  </a:lnTo>
                  <a:lnTo>
                    <a:pt x="594" y="410"/>
                  </a:lnTo>
                  <a:lnTo>
                    <a:pt x="594" y="412"/>
                  </a:lnTo>
                  <a:lnTo>
                    <a:pt x="594" y="414"/>
                  </a:lnTo>
                  <a:lnTo>
                    <a:pt x="594" y="417"/>
                  </a:lnTo>
                  <a:lnTo>
                    <a:pt x="591" y="417"/>
                  </a:lnTo>
                  <a:lnTo>
                    <a:pt x="591" y="419"/>
                  </a:lnTo>
                  <a:lnTo>
                    <a:pt x="591" y="422"/>
                  </a:lnTo>
                  <a:lnTo>
                    <a:pt x="589" y="422"/>
                  </a:lnTo>
                  <a:lnTo>
                    <a:pt x="589" y="424"/>
                  </a:lnTo>
                  <a:lnTo>
                    <a:pt x="589" y="426"/>
                  </a:lnTo>
                  <a:lnTo>
                    <a:pt x="587" y="426"/>
                  </a:lnTo>
                  <a:lnTo>
                    <a:pt x="587" y="429"/>
                  </a:lnTo>
                  <a:lnTo>
                    <a:pt x="584" y="429"/>
                  </a:lnTo>
                  <a:lnTo>
                    <a:pt x="584" y="431"/>
                  </a:lnTo>
                  <a:lnTo>
                    <a:pt x="582" y="431"/>
                  </a:lnTo>
                  <a:lnTo>
                    <a:pt x="580" y="431"/>
                  </a:lnTo>
                  <a:lnTo>
                    <a:pt x="580" y="433"/>
                  </a:lnTo>
                  <a:lnTo>
                    <a:pt x="577" y="433"/>
                  </a:lnTo>
                  <a:lnTo>
                    <a:pt x="575" y="436"/>
                  </a:lnTo>
                  <a:lnTo>
                    <a:pt x="573" y="436"/>
                  </a:lnTo>
                  <a:lnTo>
                    <a:pt x="573" y="438"/>
                  </a:lnTo>
                  <a:lnTo>
                    <a:pt x="570" y="438"/>
                  </a:lnTo>
                  <a:lnTo>
                    <a:pt x="568" y="440"/>
                  </a:lnTo>
                  <a:lnTo>
                    <a:pt x="566" y="440"/>
                  </a:lnTo>
                  <a:lnTo>
                    <a:pt x="563" y="443"/>
                  </a:lnTo>
                  <a:lnTo>
                    <a:pt x="561" y="445"/>
                  </a:lnTo>
                  <a:lnTo>
                    <a:pt x="558" y="445"/>
                  </a:lnTo>
                  <a:lnTo>
                    <a:pt x="556" y="447"/>
                  </a:lnTo>
                  <a:lnTo>
                    <a:pt x="554" y="447"/>
                  </a:lnTo>
                  <a:lnTo>
                    <a:pt x="554" y="450"/>
                  </a:lnTo>
                  <a:lnTo>
                    <a:pt x="551" y="450"/>
                  </a:lnTo>
                  <a:lnTo>
                    <a:pt x="549" y="450"/>
                  </a:lnTo>
                  <a:lnTo>
                    <a:pt x="549" y="452"/>
                  </a:lnTo>
                  <a:lnTo>
                    <a:pt x="547" y="452"/>
                  </a:lnTo>
                  <a:lnTo>
                    <a:pt x="544" y="455"/>
                  </a:lnTo>
                  <a:lnTo>
                    <a:pt x="542" y="455"/>
                  </a:lnTo>
                  <a:lnTo>
                    <a:pt x="540" y="457"/>
                  </a:lnTo>
                  <a:lnTo>
                    <a:pt x="537" y="457"/>
                  </a:lnTo>
                  <a:lnTo>
                    <a:pt x="535" y="459"/>
                  </a:lnTo>
                  <a:lnTo>
                    <a:pt x="533" y="459"/>
                  </a:lnTo>
                  <a:lnTo>
                    <a:pt x="533" y="462"/>
                  </a:lnTo>
                  <a:lnTo>
                    <a:pt x="530" y="462"/>
                  </a:lnTo>
                  <a:lnTo>
                    <a:pt x="530" y="464"/>
                  </a:lnTo>
                  <a:lnTo>
                    <a:pt x="528" y="464"/>
                  </a:lnTo>
                  <a:lnTo>
                    <a:pt x="528" y="466"/>
                  </a:lnTo>
                  <a:lnTo>
                    <a:pt x="528" y="469"/>
                  </a:lnTo>
                  <a:lnTo>
                    <a:pt x="528" y="471"/>
                  </a:lnTo>
                  <a:lnTo>
                    <a:pt x="528" y="473"/>
                  </a:lnTo>
                  <a:lnTo>
                    <a:pt x="526" y="473"/>
                  </a:lnTo>
                  <a:lnTo>
                    <a:pt x="526" y="476"/>
                  </a:lnTo>
                  <a:lnTo>
                    <a:pt x="526" y="478"/>
                  </a:lnTo>
                  <a:lnTo>
                    <a:pt x="526" y="480"/>
                  </a:lnTo>
                  <a:lnTo>
                    <a:pt x="523" y="480"/>
                  </a:lnTo>
                  <a:lnTo>
                    <a:pt x="523" y="483"/>
                  </a:lnTo>
                  <a:lnTo>
                    <a:pt x="523" y="485"/>
                  </a:lnTo>
                  <a:lnTo>
                    <a:pt x="521" y="487"/>
                  </a:lnTo>
                  <a:lnTo>
                    <a:pt x="518" y="487"/>
                  </a:lnTo>
                  <a:lnTo>
                    <a:pt x="516" y="487"/>
                  </a:lnTo>
                  <a:lnTo>
                    <a:pt x="516" y="490"/>
                  </a:lnTo>
                  <a:lnTo>
                    <a:pt x="514" y="490"/>
                  </a:lnTo>
                  <a:lnTo>
                    <a:pt x="511" y="490"/>
                  </a:lnTo>
                  <a:lnTo>
                    <a:pt x="509" y="487"/>
                  </a:lnTo>
                  <a:lnTo>
                    <a:pt x="507" y="487"/>
                  </a:lnTo>
                  <a:lnTo>
                    <a:pt x="504" y="487"/>
                  </a:lnTo>
                  <a:lnTo>
                    <a:pt x="502" y="487"/>
                  </a:lnTo>
                  <a:lnTo>
                    <a:pt x="500" y="487"/>
                  </a:lnTo>
                  <a:lnTo>
                    <a:pt x="497" y="487"/>
                  </a:lnTo>
                  <a:lnTo>
                    <a:pt x="495" y="487"/>
                  </a:lnTo>
                  <a:lnTo>
                    <a:pt x="493" y="487"/>
                  </a:lnTo>
                  <a:lnTo>
                    <a:pt x="493" y="490"/>
                  </a:lnTo>
                  <a:lnTo>
                    <a:pt x="490" y="490"/>
                  </a:lnTo>
                  <a:lnTo>
                    <a:pt x="488" y="490"/>
                  </a:lnTo>
                  <a:lnTo>
                    <a:pt x="488" y="492"/>
                  </a:lnTo>
                  <a:lnTo>
                    <a:pt x="485" y="492"/>
                  </a:lnTo>
                  <a:lnTo>
                    <a:pt x="485" y="490"/>
                  </a:lnTo>
                  <a:lnTo>
                    <a:pt x="483" y="490"/>
                  </a:lnTo>
                  <a:lnTo>
                    <a:pt x="483" y="492"/>
                  </a:lnTo>
                  <a:lnTo>
                    <a:pt x="481" y="492"/>
                  </a:lnTo>
                  <a:lnTo>
                    <a:pt x="478" y="492"/>
                  </a:lnTo>
                  <a:lnTo>
                    <a:pt x="476" y="492"/>
                  </a:lnTo>
                  <a:lnTo>
                    <a:pt x="474" y="492"/>
                  </a:lnTo>
                  <a:lnTo>
                    <a:pt x="471" y="492"/>
                  </a:lnTo>
                  <a:lnTo>
                    <a:pt x="469" y="492"/>
                  </a:lnTo>
                  <a:lnTo>
                    <a:pt x="469" y="495"/>
                  </a:lnTo>
                  <a:lnTo>
                    <a:pt x="467" y="495"/>
                  </a:lnTo>
                  <a:lnTo>
                    <a:pt x="467" y="492"/>
                  </a:lnTo>
                  <a:lnTo>
                    <a:pt x="464" y="492"/>
                  </a:lnTo>
                  <a:lnTo>
                    <a:pt x="462" y="492"/>
                  </a:lnTo>
                  <a:lnTo>
                    <a:pt x="460" y="492"/>
                  </a:lnTo>
                  <a:lnTo>
                    <a:pt x="457" y="492"/>
                  </a:lnTo>
                  <a:lnTo>
                    <a:pt x="457" y="495"/>
                  </a:lnTo>
                  <a:lnTo>
                    <a:pt x="455" y="495"/>
                  </a:lnTo>
                  <a:lnTo>
                    <a:pt x="453" y="492"/>
                  </a:lnTo>
                  <a:lnTo>
                    <a:pt x="450" y="492"/>
                  </a:lnTo>
                  <a:lnTo>
                    <a:pt x="448" y="492"/>
                  </a:lnTo>
                  <a:lnTo>
                    <a:pt x="445" y="492"/>
                  </a:lnTo>
                  <a:lnTo>
                    <a:pt x="443" y="492"/>
                  </a:lnTo>
                  <a:lnTo>
                    <a:pt x="441" y="492"/>
                  </a:lnTo>
                  <a:lnTo>
                    <a:pt x="438" y="492"/>
                  </a:lnTo>
                  <a:lnTo>
                    <a:pt x="436" y="492"/>
                  </a:lnTo>
                  <a:lnTo>
                    <a:pt x="434" y="492"/>
                  </a:lnTo>
                  <a:lnTo>
                    <a:pt x="431" y="490"/>
                  </a:lnTo>
                  <a:lnTo>
                    <a:pt x="431" y="487"/>
                  </a:lnTo>
                  <a:lnTo>
                    <a:pt x="431" y="485"/>
                  </a:lnTo>
                  <a:lnTo>
                    <a:pt x="429" y="485"/>
                  </a:lnTo>
                  <a:lnTo>
                    <a:pt x="429" y="483"/>
                  </a:lnTo>
                  <a:lnTo>
                    <a:pt x="427" y="483"/>
                  </a:lnTo>
                  <a:lnTo>
                    <a:pt x="427" y="480"/>
                  </a:lnTo>
                  <a:lnTo>
                    <a:pt x="424" y="478"/>
                  </a:lnTo>
                  <a:lnTo>
                    <a:pt x="424" y="476"/>
                  </a:lnTo>
                  <a:lnTo>
                    <a:pt x="424" y="473"/>
                  </a:lnTo>
                  <a:lnTo>
                    <a:pt x="427" y="471"/>
                  </a:lnTo>
                  <a:lnTo>
                    <a:pt x="424" y="469"/>
                  </a:lnTo>
                  <a:lnTo>
                    <a:pt x="424" y="466"/>
                  </a:lnTo>
                  <a:lnTo>
                    <a:pt x="422" y="466"/>
                  </a:lnTo>
                  <a:lnTo>
                    <a:pt x="420" y="464"/>
                  </a:lnTo>
                  <a:lnTo>
                    <a:pt x="420" y="462"/>
                  </a:lnTo>
                  <a:lnTo>
                    <a:pt x="420" y="457"/>
                  </a:lnTo>
                  <a:lnTo>
                    <a:pt x="420" y="455"/>
                  </a:lnTo>
                  <a:lnTo>
                    <a:pt x="417" y="455"/>
                  </a:lnTo>
                  <a:lnTo>
                    <a:pt x="412" y="452"/>
                  </a:lnTo>
                  <a:lnTo>
                    <a:pt x="410" y="452"/>
                  </a:lnTo>
                  <a:lnTo>
                    <a:pt x="408" y="452"/>
                  </a:lnTo>
                  <a:lnTo>
                    <a:pt x="405" y="452"/>
                  </a:lnTo>
                  <a:lnTo>
                    <a:pt x="403" y="450"/>
                  </a:lnTo>
                  <a:lnTo>
                    <a:pt x="398" y="452"/>
                  </a:lnTo>
                  <a:lnTo>
                    <a:pt x="396" y="455"/>
                  </a:lnTo>
                  <a:lnTo>
                    <a:pt x="394" y="455"/>
                  </a:lnTo>
                  <a:lnTo>
                    <a:pt x="391" y="457"/>
                  </a:lnTo>
                  <a:lnTo>
                    <a:pt x="391" y="459"/>
                  </a:lnTo>
                  <a:lnTo>
                    <a:pt x="391" y="462"/>
                  </a:lnTo>
                  <a:lnTo>
                    <a:pt x="391" y="464"/>
                  </a:lnTo>
                  <a:lnTo>
                    <a:pt x="389" y="464"/>
                  </a:lnTo>
                  <a:lnTo>
                    <a:pt x="389" y="466"/>
                  </a:lnTo>
                  <a:lnTo>
                    <a:pt x="389" y="469"/>
                  </a:lnTo>
                  <a:lnTo>
                    <a:pt x="391" y="469"/>
                  </a:lnTo>
                  <a:lnTo>
                    <a:pt x="391" y="471"/>
                  </a:lnTo>
                  <a:lnTo>
                    <a:pt x="391" y="473"/>
                  </a:lnTo>
                  <a:lnTo>
                    <a:pt x="389" y="476"/>
                  </a:lnTo>
                  <a:lnTo>
                    <a:pt x="389" y="478"/>
                  </a:lnTo>
                  <a:lnTo>
                    <a:pt x="389" y="480"/>
                  </a:lnTo>
                  <a:lnTo>
                    <a:pt x="387" y="480"/>
                  </a:lnTo>
                  <a:lnTo>
                    <a:pt x="384" y="483"/>
                  </a:lnTo>
                  <a:lnTo>
                    <a:pt x="382" y="483"/>
                  </a:lnTo>
                  <a:lnTo>
                    <a:pt x="379" y="483"/>
                  </a:lnTo>
                  <a:lnTo>
                    <a:pt x="377" y="483"/>
                  </a:lnTo>
                  <a:lnTo>
                    <a:pt x="375" y="483"/>
                  </a:lnTo>
                  <a:lnTo>
                    <a:pt x="372" y="483"/>
                  </a:lnTo>
                  <a:lnTo>
                    <a:pt x="370" y="483"/>
                  </a:lnTo>
                  <a:lnTo>
                    <a:pt x="368" y="483"/>
                  </a:lnTo>
                  <a:lnTo>
                    <a:pt x="365" y="483"/>
                  </a:lnTo>
                  <a:lnTo>
                    <a:pt x="363" y="483"/>
                  </a:lnTo>
                  <a:lnTo>
                    <a:pt x="361" y="483"/>
                  </a:lnTo>
                  <a:lnTo>
                    <a:pt x="358" y="483"/>
                  </a:lnTo>
                  <a:lnTo>
                    <a:pt x="356" y="485"/>
                  </a:lnTo>
                  <a:lnTo>
                    <a:pt x="354" y="485"/>
                  </a:lnTo>
                  <a:lnTo>
                    <a:pt x="351" y="485"/>
                  </a:lnTo>
                  <a:lnTo>
                    <a:pt x="349" y="485"/>
                  </a:lnTo>
                  <a:lnTo>
                    <a:pt x="349" y="483"/>
                  </a:lnTo>
                  <a:lnTo>
                    <a:pt x="347" y="483"/>
                  </a:lnTo>
                  <a:lnTo>
                    <a:pt x="347" y="480"/>
                  </a:lnTo>
                  <a:lnTo>
                    <a:pt x="344" y="480"/>
                  </a:lnTo>
                  <a:lnTo>
                    <a:pt x="344" y="483"/>
                  </a:lnTo>
                  <a:lnTo>
                    <a:pt x="342" y="480"/>
                  </a:lnTo>
                  <a:lnTo>
                    <a:pt x="342" y="478"/>
                  </a:lnTo>
                  <a:lnTo>
                    <a:pt x="339" y="478"/>
                  </a:lnTo>
                  <a:lnTo>
                    <a:pt x="337" y="478"/>
                  </a:lnTo>
                  <a:lnTo>
                    <a:pt x="335" y="478"/>
                  </a:lnTo>
                  <a:lnTo>
                    <a:pt x="335" y="476"/>
                  </a:lnTo>
                  <a:lnTo>
                    <a:pt x="332" y="473"/>
                  </a:lnTo>
                  <a:lnTo>
                    <a:pt x="332" y="471"/>
                  </a:lnTo>
                  <a:lnTo>
                    <a:pt x="330" y="469"/>
                  </a:lnTo>
                  <a:lnTo>
                    <a:pt x="330" y="471"/>
                  </a:lnTo>
                  <a:lnTo>
                    <a:pt x="328" y="471"/>
                  </a:lnTo>
                  <a:lnTo>
                    <a:pt x="328" y="469"/>
                  </a:lnTo>
                  <a:lnTo>
                    <a:pt x="325" y="469"/>
                  </a:lnTo>
                  <a:lnTo>
                    <a:pt x="323" y="471"/>
                  </a:lnTo>
                  <a:lnTo>
                    <a:pt x="321" y="473"/>
                  </a:lnTo>
                  <a:lnTo>
                    <a:pt x="318" y="473"/>
                  </a:lnTo>
                  <a:lnTo>
                    <a:pt x="316" y="473"/>
                  </a:lnTo>
                  <a:lnTo>
                    <a:pt x="316" y="476"/>
                  </a:lnTo>
                  <a:lnTo>
                    <a:pt x="314" y="476"/>
                  </a:lnTo>
                  <a:lnTo>
                    <a:pt x="311" y="476"/>
                  </a:lnTo>
                  <a:lnTo>
                    <a:pt x="311" y="478"/>
                  </a:lnTo>
                  <a:lnTo>
                    <a:pt x="309" y="478"/>
                  </a:lnTo>
                  <a:lnTo>
                    <a:pt x="306" y="478"/>
                  </a:lnTo>
                  <a:lnTo>
                    <a:pt x="304" y="478"/>
                  </a:lnTo>
                  <a:lnTo>
                    <a:pt x="302" y="478"/>
                  </a:lnTo>
                  <a:lnTo>
                    <a:pt x="299" y="478"/>
                  </a:lnTo>
                  <a:lnTo>
                    <a:pt x="297" y="478"/>
                  </a:lnTo>
                  <a:lnTo>
                    <a:pt x="297" y="480"/>
                  </a:lnTo>
                  <a:lnTo>
                    <a:pt x="295" y="480"/>
                  </a:lnTo>
                  <a:lnTo>
                    <a:pt x="292" y="480"/>
                  </a:lnTo>
                  <a:lnTo>
                    <a:pt x="290" y="480"/>
                  </a:lnTo>
                  <a:lnTo>
                    <a:pt x="290" y="478"/>
                  </a:lnTo>
                  <a:lnTo>
                    <a:pt x="288" y="478"/>
                  </a:lnTo>
                  <a:lnTo>
                    <a:pt x="285" y="478"/>
                  </a:lnTo>
                  <a:lnTo>
                    <a:pt x="285" y="480"/>
                  </a:lnTo>
                  <a:lnTo>
                    <a:pt x="283" y="480"/>
                  </a:lnTo>
                  <a:lnTo>
                    <a:pt x="281" y="483"/>
                  </a:lnTo>
                  <a:lnTo>
                    <a:pt x="278" y="483"/>
                  </a:lnTo>
                  <a:lnTo>
                    <a:pt x="278" y="485"/>
                  </a:lnTo>
                  <a:lnTo>
                    <a:pt x="276" y="485"/>
                  </a:lnTo>
                  <a:lnTo>
                    <a:pt x="274" y="487"/>
                  </a:lnTo>
                  <a:lnTo>
                    <a:pt x="271" y="490"/>
                  </a:lnTo>
                  <a:lnTo>
                    <a:pt x="271" y="487"/>
                  </a:lnTo>
                  <a:lnTo>
                    <a:pt x="269" y="487"/>
                  </a:lnTo>
                  <a:lnTo>
                    <a:pt x="269" y="490"/>
                  </a:lnTo>
                  <a:lnTo>
                    <a:pt x="266" y="490"/>
                  </a:lnTo>
                  <a:lnTo>
                    <a:pt x="264" y="490"/>
                  </a:lnTo>
                  <a:lnTo>
                    <a:pt x="262" y="490"/>
                  </a:lnTo>
                  <a:lnTo>
                    <a:pt x="262" y="492"/>
                  </a:lnTo>
                  <a:lnTo>
                    <a:pt x="259" y="492"/>
                  </a:lnTo>
                  <a:lnTo>
                    <a:pt x="257" y="492"/>
                  </a:lnTo>
                  <a:lnTo>
                    <a:pt x="257" y="490"/>
                  </a:lnTo>
                  <a:lnTo>
                    <a:pt x="255" y="490"/>
                  </a:lnTo>
                  <a:lnTo>
                    <a:pt x="252" y="492"/>
                  </a:lnTo>
                  <a:lnTo>
                    <a:pt x="250" y="492"/>
                  </a:lnTo>
                  <a:lnTo>
                    <a:pt x="248" y="495"/>
                  </a:lnTo>
                  <a:lnTo>
                    <a:pt x="245" y="495"/>
                  </a:lnTo>
                  <a:lnTo>
                    <a:pt x="243" y="495"/>
                  </a:lnTo>
                  <a:lnTo>
                    <a:pt x="243" y="497"/>
                  </a:lnTo>
                  <a:lnTo>
                    <a:pt x="241" y="497"/>
                  </a:lnTo>
                  <a:lnTo>
                    <a:pt x="241" y="495"/>
                  </a:lnTo>
                  <a:lnTo>
                    <a:pt x="238" y="495"/>
                  </a:lnTo>
                  <a:lnTo>
                    <a:pt x="236" y="492"/>
                  </a:lnTo>
                  <a:lnTo>
                    <a:pt x="233" y="490"/>
                  </a:lnTo>
                  <a:lnTo>
                    <a:pt x="231" y="490"/>
                  </a:lnTo>
                  <a:lnTo>
                    <a:pt x="231" y="492"/>
                  </a:lnTo>
                  <a:lnTo>
                    <a:pt x="231" y="495"/>
                  </a:lnTo>
                  <a:lnTo>
                    <a:pt x="229" y="495"/>
                  </a:lnTo>
                  <a:lnTo>
                    <a:pt x="226" y="495"/>
                  </a:lnTo>
                  <a:lnTo>
                    <a:pt x="226" y="492"/>
                  </a:lnTo>
                  <a:lnTo>
                    <a:pt x="224" y="492"/>
                  </a:lnTo>
                  <a:lnTo>
                    <a:pt x="224" y="490"/>
                  </a:lnTo>
                  <a:lnTo>
                    <a:pt x="222" y="490"/>
                  </a:lnTo>
                  <a:lnTo>
                    <a:pt x="219" y="490"/>
                  </a:lnTo>
                  <a:lnTo>
                    <a:pt x="217" y="487"/>
                  </a:lnTo>
                  <a:lnTo>
                    <a:pt x="215" y="485"/>
                  </a:lnTo>
                  <a:lnTo>
                    <a:pt x="212" y="485"/>
                  </a:lnTo>
                  <a:lnTo>
                    <a:pt x="210" y="485"/>
                  </a:lnTo>
                  <a:lnTo>
                    <a:pt x="210" y="487"/>
                  </a:lnTo>
                  <a:lnTo>
                    <a:pt x="208" y="487"/>
                  </a:lnTo>
                  <a:lnTo>
                    <a:pt x="208" y="490"/>
                  </a:lnTo>
                  <a:lnTo>
                    <a:pt x="205" y="490"/>
                  </a:lnTo>
                  <a:lnTo>
                    <a:pt x="203" y="490"/>
                  </a:lnTo>
                  <a:lnTo>
                    <a:pt x="200" y="490"/>
                  </a:lnTo>
                  <a:lnTo>
                    <a:pt x="200" y="487"/>
                  </a:lnTo>
                  <a:lnTo>
                    <a:pt x="200" y="485"/>
                  </a:lnTo>
                  <a:lnTo>
                    <a:pt x="198" y="485"/>
                  </a:lnTo>
                  <a:lnTo>
                    <a:pt x="198" y="483"/>
                  </a:lnTo>
                  <a:lnTo>
                    <a:pt x="198" y="480"/>
                  </a:lnTo>
                  <a:lnTo>
                    <a:pt x="198" y="478"/>
                  </a:lnTo>
                  <a:lnTo>
                    <a:pt x="198" y="476"/>
                  </a:lnTo>
                  <a:lnTo>
                    <a:pt x="198" y="473"/>
                  </a:lnTo>
                  <a:lnTo>
                    <a:pt x="200" y="471"/>
                  </a:lnTo>
                  <a:lnTo>
                    <a:pt x="200" y="469"/>
                  </a:lnTo>
                  <a:lnTo>
                    <a:pt x="200" y="466"/>
                  </a:lnTo>
                  <a:lnTo>
                    <a:pt x="200" y="464"/>
                  </a:lnTo>
                  <a:lnTo>
                    <a:pt x="203" y="462"/>
                  </a:lnTo>
                  <a:lnTo>
                    <a:pt x="203" y="459"/>
                  </a:lnTo>
                  <a:lnTo>
                    <a:pt x="205" y="457"/>
                  </a:lnTo>
                  <a:lnTo>
                    <a:pt x="205" y="455"/>
                  </a:lnTo>
                  <a:lnTo>
                    <a:pt x="203" y="452"/>
                  </a:lnTo>
                  <a:lnTo>
                    <a:pt x="205" y="452"/>
                  </a:lnTo>
                  <a:lnTo>
                    <a:pt x="205" y="450"/>
                  </a:lnTo>
                  <a:lnTo>
                    <a:pt x="203" y="447"/>
                  </a:lnTo>
                  <a:lnTo>
                    <a:pt x="200" y="447"/>
                  </a:lnTo>
                  <a:lnTo>
                    <a:pt x="198" y="445"/>
                  </a:lnTo>
                  <a:lnTo>
                    <a:pt x="196" y="445"/>
                  </a:lnTo>
                  <a:lnTo>
                    <a:pt x="193" y="445"/>
                  </a:lnTo>
                  <a:lnTo>
                    <a:pt x="193" y="443"/>
                  </a:lnTo>
                  <a:lnTo>
                    <a:pt x="191" y="443"/>
                  </a:lnTo>
                  <a:lnTo>
                    <a:pt x="189" y="443"/>
                  </a:lnTo>
                  <a:lnTo>
                    <a:pt x="189" y="440"/>
                  </a:lnTo>
                  <a:lnTo>
                    <a:pt x="186" y="443"/>
                  </a:lnTo>
                  <a:lnTo>
                    <a:pt x="186" y="440"/>
                  </a:lnTo>
                  <a:lnTo>
                    <a:pt x="186" y="438"/>
                  </a:lnTo>
                  <a:lnTo>
                    <a:pt x="184" y="438"/>
                  </a:lnTo>
                  <a:lnTo>
                    <a:pt x="184" y="436"/>
                  </a:lnTo>
                  <a:lnTo>
                    <a:pt x="182" y="436"/>
                  </a:lnTo>
                  <a:lnTo>
                    <a:pt x="182" y="433"/>
                  </a:lnTo>
                  <a:lnTo>
                    <a:pt x="182" y="431"/>
                  </a:lnTo>
                  <a:lnTo>
                    <a:pt x="182" y="429"/>
                  </a:lnTo>
                  <a:lnTo>
                    <a:pt x="182" y="426"/>
                  </a:lnTo>
                  <a:lnTo>
                    <a:pt x="179" y="426"/>
                  </a:lnTo>
                  <a:lnTo>
                    <a:pt x="177" y="424"/>
                  </a:lnTo>
                  <a:lnTo>
                    <a:pt x="177" y="422"/>
                  </a:lnTo>
                  <a:lnTo>
                    <a:pt x="177" y="419"/>
                  </a:lnTo>
                  <a:lnTo>
                    <a:pt x="177" y="417"/>
                  </a:lnTo>
                  <a:lnTo>
                    <a:pt x="177" y="414"/>
                  </a:lnTo>
                  <a:lnTo>
                    <a:pt x="175" y="414"/>
                  </a:lnTo>
                  <a:lnTo>
                    <a:pt x="175" y="412"/>
                  </a:lnTo>
                  <a:lnTo>
                    <a:pt x="172" y="412"/>
                  </a:lnTo>
                  <a:lnTo>
                    <a:pt x="172" y="410"/>
                  </a:lnTo>
                  <a:lnTo>
                    <a:pt x="172" y="407"/>
                  </a:lnTo>
                  <a:lnTo>
                    <a:pt x="170" y="407"/>
                  </a:lnTo>
                  <a:lnTo>
                    <a:pt x="168" y="407"/>
                  </a:lnTo>
                  <a:lnTo>
                    <a:pt x="165" y="407"/>
                  </a:lnTo>
                  <a:lnTo>
                    <a:pt x="165" y="405"/>
                  </a:lnTo>
                  <a:lnTo>
                    <a:pt x="163" y="403"/>
                  </a:lnTo>
                  <a:lnTo>
                    <a:pt x="160" y="400"/>
                  </a:lnTo>
                  <a:lnTo>
                    <a:pt x="160" y="398"/>
                  </a:lnTo>
                  <a:lnTo>
                    <a:pt x="158" y="398"/>
                  </a:lnTo>
                  <a:lnTo>
                    <a:pt x="158" y="396"/>
                  </a:lnTo>
                  <a:lnTo>
                    <a:pt x="158" y="393"/>
                  </a:lnTo>
                  <a:lnTo>
                    <a:pt x="158" y="391"/>
                  </a:lnTo>
                  <a:lnTo>
                    <a:pt x="160" y="391"/>
                  </a:lnTo>
                  <a:lnTo>
                    <a:pt x="160" y="389"/>
                  </a:lnTo>
                  <a:lnTo>
                    <a:pt x="160" y="386"/>
                  </a:lnTo>
                  <a:lnTo>
                    <a:pt x="160" y="384"/>
                  </a:lnTo>
                  <a:lnTo>
                    <a:pt x="160" y="381"/>
                  </a:lnTo>
                  <a:lnTo>
                    <a:pt x="160" y="379"/>
                  </a:lnTo>
                  <a:lnTo>
                    <a:pt x="160" y="377"/>
                  </a:lnTo>
                  <a:lnTo>
                    <a:pt x="163" y="377"/>
                  </a:lnTo>
                  <a:lnTo>
                    <a:pt x="163" y="374"/>
                  </a:lnTo>
                  <a:lnTo>
                    <a:pt x="163" y="372"/>
                  </a:lnTo>
                  <a:lnTo>
                    <a:pt x="163" y="370"/>
                  </a:lnTo>
                  <a:lnTo>
                    <a:pt x="163" y="367"/>
                  </a:lnTo>
                  <a:lnTo>
                    <a:pt x="163" y="365"/>
                  </a:lnTo>
                  <a:lnTo>
                    <a:pt x="163" y="363"/>
                  </a:lnTo>
                  <a:lnTo>
                    <a:pt x="160" y="360"/>
                  </a:lnTo>
                  <a:lnTo>
                    <a:pt x="160" y="358"/>
                  </a:lnTo>
                  <a:lnTo>
                    <a:pt x="158" y="358"/>
                  </a:lnTo>
                  <a:lnTo>
                    <a:pt x="156" y="358"/>
                  </a:lnTo>
                  <a:lnTo>
                    <a:pt x="156" y="356"/>
                  </a:lnTo>
                  <a:lnTo>
                    <a:pt x="153" y="356"/>
                  </a:lnTo>
                  <a:lnTo>
                    <a:pt x="151" y="356"/>
                  </a:lnTo>
                  <a:lnTo>
                    <a:pt x="149" y="356"/>
                  </a:lnTo>
                  <a:lnTo>
                    <a:pt x="146" y="356"/>
                  </a:lnTo>
                  <a:lnTo>
                    <a:pt x="144" y="356"/>
                  </a:lnTo>
                  <a:lnTo>
                    <a:pt x="142" y="356"/>
                  </a:lnTo>
                  <a:lnTo>
                    <a:pt x="142" y="358"/>
                  </a:lnTo>
                  <a:lnTo>
                    <a:pt x="139" y="358"/>
                  </a:lnTo>
                  <a:lnTo>
                    <a:pt x="137" y="358"/>
                  </a:lnTo>
                  <a:lnTo>
                    <a:pt x="135" y="358"/>
                  </a:lnTo>
                  <a:lnTo>
                    <a:pt x="132" y="358"/>
                  </a:lnTo>
                  <a:lnTo>
                    <a:pt x="132" y="360"/>
                  </a:lnTo>
                  <a:lnTo>
                    <a:pt x="130" y="360"/>
                  </a:lnTo>
                  <a:lnTo>
                    <a:pt x="127" y="360"/>
                  </a:lnTo>
                  <a:lnTo>
                    <a:pt x="125" y="360"/>
                  </a:lnTo>
                  <a:lnTo>
                    <a:pt x="125" y="358"/>
                  </a:lnTo>
                  <a:lnTo>
                    <a:pt x="123" y="358"/>
                  </a:lnTo>
                  <a:lnTo>
                    <a:pt x="123" y="356"/>
                  </a:lnTo>
                  <a:lnTo>
                    <a:pt x="123" y="353"/>
                  </a:lnTo>
                  <a:lnTo>
                    <a:pt x="123" y="351"/>
                  </a:lnTo>
                  <a:lnTo>
                    <a:pt x="120" y="351"/>
                  </a:lnTo>
                  <a:lnTo>
                    <a:pt x="120" y="349"/>
                  </a:lnTo>
                  <a:lnTo>
                    <a:pt x="120" y="346"/>
                  </a:lnTo>
                  <a:lnTo>
                    <a:pt x="118" y="344"/>
                  </a:lnTo>
                  <a:lnTo>
                    <a:pt x="118" y="341"/>
                  </a:lnTo>
                  <a:lnTo>
                    <a:pt x="116" y="341"/>
                  </a:lnTo>
                  <a:lnTo>
                    <a:pt x="116" y="339"/>
                  </a:lnTo>
                  <a:lnTo>
                    <a:pt x="116" y="337"/>
                  </a:lnTo>
                  <a:lnTo>
                    <a:pt x="113" y="337"/>
                  </a:lnTo>
                  <a:lnTo>
                    <a:pt x="113" y="334"/>
                  </a:lnTo>
                  <a:lnTo>
                    <a:pt x="113" y="332"/>
                  </a:lnTo>
                  <a:lnTo>
                    <a:pt x="111" y="332"/>
                  </a:lnTo>
                  <a:lnTo>
                    <a:pt x="111" y="330"/>
                  </a:lnTo>
                  <a:lnTo>
                    <a:pt x="109" y="330"/>
                  </a:lnTo>
                  <a:lnTo>
                    <a:pt x="109" y="327"/>
                  </a:lnTo>
                  <a:lnTo>
                    <a:pt x="106" y="325"/>
                  </a:lnTo>
                  <a:lnTo>
                    <a:pt x="106" y="323"/>
                  </a:lnTo>
                  <a:lnTo>
                    <a:pt x="104" y="323"/>
                  </a:lnTo>
                  <a:lnTo>
                    <a:pt x="104" y="320"/>
                  </a:lnTo>
                  <a:lnTo>
                    <a:pt x="102" y="320"/>
                  </a:lnTo>
                  <a:lnTo>
                    <a:pt x="102" y="318"/>
                  </a:lnTo>
                  <a:lnTo>
                    <a:pt x="99" y="318"/>
                  </a:lnTo>
                  <a:lnTo>
                    <a:pt x="99" y="316"/>
                  </a:lnTo>
                  <a:lnTo>
                    <a:pt x="97" y="316"/>
                  </a:lnTo>
                  <a:lnTo>
                    <a:pt x="97" y="313"/>
                  </a:lnTo>
                  <a:lnTo>
                    <a:pt x="95" y="313"/>
                  </a:lnTo>
                  <a:lnTo>
                    <a:pt x="95" y="311"/>
                  </a:lnTo>
                  <a:lnTo>
                    <a:pt x="92" y="311"/>
                  </a:lnTo>
                  <a:lnTo>
                    <a:pt x="92" y="308"/>
                  </a:lnTo>
                  <a:lnTo>
                    <a:pt x="90" y="308"/>
                  </a:lnTo>
                  <a:lnTo>
                    <a:pt x="73" y="297"/>
                  </a:lnTo>
                  <a:lnTo>
                    <a:pt x="59" y="285"/>
                  </a:lnTo>
                  <a:lnTo>
                    <a:pt x="59" y="283"/>
                  </a:lnTo>
                  <a:lnTo>
                    <a:pt x="57" y="278"/>
                  </a:lnTo>
                  <a:lnTo>
                    <a:pt x="50" y="266"/>
                  </a:lnTo>
                  <a:lnTo>
                    <a:pt x="47" y="266"/>
                  </a:lnTo>
                  <a:lnTo>
                    <a:pt x="45" y="261"/>
                  </a:lnTo>
                  <a:lnTo>
                    <a:pt x="45" y="259"/>
                  </a:lnTo>
                  <a:lnTo>
                    <a:pt x="40" y="252"/>
                  </a:lnTo>
                  <a:lnTo>
                    <a:pt x="38" y="250"/>
                  </a:lnTo>
                  <a:lnTo>
                    <a:pt x="33" y="243"/>
                  </a:lnTo>
                  <a:lnTo>
                    <a:pt x="31" y="238"/>
                  </a:lnTo>
                  <a:lnTo>
                    <a:pt x="29" y="235"/>
                  </a:lnTo>
                  <a:lnTo>
                    <a:pt x="24" y="228"/>
                  </a:lnTo>
                  <a:lnTo>
                    <a:pt x="21" y="224"/>
                  </a:lnTo>
                  <a:lnTo>
                    <a:pt x="17" y="217"/>
                  </a:lnTo>
                  <a:lnTo>
                    <a:pt x="17" y="214"/>
                  </a:lnTo>
                  <a:lnTo>
                    <a:pt x="12" y="210"/>
                  </a:lnTo>
                  <a:lnTo>
                    <a:pt x="10" y="205"/>
                  </a:lnTo>
                  <a:lnTo>
                    <a:pt x="7" y="200"/>
                  </a:lnTo>
                  <a:lnTo>
                    <a:pt x="7" y="188"/>
                  </a:lnTo>
                  <a:lnTo>
                    <a:pt x="5" y="177"/>
                  </a:lnTo>
                  <a:lnTo>
                    <a:pt x="5" y="162"/>
                  </a:lnTo>
                  <a:lnTo>
                    <a:pt x="3" y="160"/>
                  </a:lnTo>
                  <a:lnTo>
                    <a:pt x="3" y="155"/>
                  </a:lnTo>
                  <a:lnTo>
                    <a:pt x="3" y="151"/>
                  </a:lnTo>
                  <a:lnTo>
                    <a:pt x="3" y="148"/>
                  </a:lnTo>
                  <a:lnTo>
                    <a:pt x="3" y="137"/>
                  </a:lnTo>
                  <a:lnTo>
                    <a:pt x="0" y="129"/>
                  </a:lnTo>
                  <a:lnTo>
                    <a:pt x="0" y="122"/>
                  </a:lnTo>
                  <a:lnTo>
                    <a:pt x="0" y="118"/>
                  </a:lnTo>
                  <a:lnTo>
                    <a:pt x="3" y="118"/>
                  </a:lnTo>
                  <a:lnTo>
                    <a:pt x="5" y="118"/>
                  </a:lnTo>
                  <a:lnTo>
                    <a:pt x="7" y="118"/>
                  </a:lnTo>
                  <a:lnTo>
                    <a:pt x="10" y="118"/>
                  </a:lnTo>
                  <a:lnTo>
                    <a:pt x="17" y="115"/>
                  </a:lnTo>
                  <a:lnTo>
                    <a:pt x="21" y="113"/>
                  </a:lnTo>
                  <a:lnTo>
                    <a:pt x="24" y="115"/>
                  </a:lnTo>
                  <a:lnTo>
                    <a:pt x="29" y="120"/>
                  </a:lnTo>
                  <a:lnTo>
                    <a:pt x="29" y="125"/>
                  </a:lnTo>
                  <a:lnTo>
                    <a:pt x="33" y="129"/>
                  </a:lnTo>
                  <a:lnTo>
                    <a:pt x="36" y="132"/>
                  </a:lnTo>
                  <a:lnTo>
                    <a:pt x="40" y="132"/>
                  </a:lnTo>
                  <a:lnTo>
                    <a:pt x="45" y="129"/>
                  </a:lnTo>
                  <a:lnTo>
                    <a:pt x="47" y="129"/>
                  </a:lnTo>
                  <a:lnTo>
                    <a:pt x="52" y="132"/>
                  </a:lnTo>
                  <a:lnTo>
                    <a:pt x="59" y="132"/>
                  </a:lnTo>
                  <a:lnTo>
                    <a:pt x="62" y="132"/>
                  </a:lnTo>
                  <a:lnTo>
                    <a:pt x="66" y="122"/>
                  </a:lnTo>
                  <a:lnTo>
                    <a:pt x="66" y="120"/>
                  </a:lnTo>
                  <a:lnTo>
                    <a:pt x="71" y="113"/>
                  </a:lnTo>
                  <a:lnTo>
                    <a:pt x="73" y="108"/>
                  </a:lnTo>
                  <a:lnTo>
                    <a:pt x="76" y="101"/>
                  </a:lnTo>
                  <a:lnTo>
                    <a:pt x="78" y="96"/>
                  </a:lnTo>
                  <a:lnTo>
                    <a:pt x="80" y="92"/>
                  </a:lnTo>
                  <a:lnTo>
                    <a:pt x="83" y="87"/>
                  </a:lnTo>
                  <a:lnTo>
                    <a:pt x="80" y="85"/>
                  </a:lnTo>
                  <a:lnTo>
                    <a:pt x="66" y="75"/>
                  </a:lnTo>
                  <a:lnTo>
                    <a:pt x="64" y="73"/>
                  </a:lnTo>
                  <a:lnTo>
                    <a:pt x="64" y="71"/>
                  </a:lnTo>
                  <a:lnTo>
                    <a:pt x="66" y="63"/>
                  </a:lnTo>
                  <a:lnTo>
                    <a:pt x="69" y="59"/>
                  </a:lnTo>
                  <a:lnTo>
                    <a:pt x="71" y="49"/>
                  </a:lnTo>
                  <a:lnTo>
                    <a:pt x="73" y="52"/>
                  </a:lnTo>
                  <a:lnTo>
                    <a:pt x="83" y="56"/>
                  </a:lnTo>
                  <a:lnTo>
                    <a:pt x="97" y="63"/>
                  </a:lnTo>
                  <a:lnTo>
                    <a:pt x="99" y="66"/>
                  </a:lnTo>
                  <a:lnTo>
                    <a:pt x="99" y="68"/>
                  </a:lnTo>
                  <a:lnTo>
                    <a:pt x="104" y="61"/>
                  </a:lnTo>
                  <a:lnTo>
                    <a:pt x="111" y="52"/>
                  </a:lnTo>
                  <a:lnTo>
                    <a:pt x="111" y="49"/>
                  </a:lnTo>
                  <a:lnTo>
                    <a:pt x="116" y="40"/>
                  </a:lnTo>
                  <a:lnTo>
                    <a:pt x="123" y="31"/>
                  </a:lnTo>
                  <a:lnTo>
                    <a:pt x="125" y="28"/>
                  </a:lnTo>
                  <a:lnTo>
                    <a:pt x="132" y="14"/>
                  </a:lnTo>
                  <a:lnTo>
                    <a:pt x="135" y="12"/>
                  </a:lnTo>
                  <a:lnTo>
                    <a:pt x="137" y="5"/>
                  </a:lnTo>
                  <a:lnTo>
                    <a:pt x="139" y="2"/>
                  </a:lnTo>
                  <a:lnTo>
                    <a:pt x="142" y="0"/>
                  </a:lnTo>
                  <a:lnTo>
                    <a:pt x="144" y="0"/>
                  </a:lnTo>
                  <a:lnTo>
                    <a:pt x="151" y="7"/>
                  </a:lnTo>
                  <a:lnTo>
                    <a:pt x="156" y="14"/>
                  </a:lnTo>
                  <a:lnTo>
                    <a:pt x="163" y="19"/>
                  </a:lnTo>
                  <a:lnTo>
                    <a:pt x="175" y="31"/>
                  </a:lnTo>
                  <a:lnTo>
                    <a:pt x="177" y="33"/>
                  </a:lnTo>
                  <a:lnTo>
                    <a:pt x="179" y="35"/>
                  </a:lnTo>
                  <a:lnTo>
                    <a:pt x="184" y="38"/>
                  </a:lnTo>
                  <a:lnTo>
                    <a:pt x="186" y="40"/>
                  </a:lnTo>
                  <a:lnTo>
                    <a:pt x="186" y="49"/>
                  </a:lnTo>
                  <a:lnTo>
                    <a:pt x="186" y="54"/>
                  </a:lnTo>
                  <a:lnTo>
                    <a:pt x="186" y="59"/>
                  </a:lnTo>
                  <a:lnTo>
                    <a:pt x="186" y="61"/>
                  </a:lnTo>
                  <a:lnTo>
                    <a:pt x="186" y="75"/>
                  </a:lnTo>
                  <a:lnTo>
                    <a:pt x="189" y="80"/>
                  </a:lnTo>
                  <a:lnTo>
                    <a:pt x="264" y="82"/>
                  </a:lnTo>
                  <a:lnTo>
                    <a:pt x="269" y="111"/>
                  </a:lnTo>
                  <a:lnTo>
                    <a:pt x="269" y="113"/>
                  </a:lnTo>
                  <a:lnTo>
                    <a:pt x="271" y="118"/>
                  </a:lnTo>
                  <a:lnTo>
                    <a:pt x="271" y="122"/>
                  </a:lnTo>
                  <a:lnTo>
                    <a:pt x="274" y="129"/>
                  </a:lnTo>
                  <a:lnTo>
                    <a:pt x="274" y="134"/>
                  </a:lnTo>
                  <a:lnTo>
                    <a:pt x="276" y="137"/>
                  </a:lnTo>
                  <a:lnTo>
                    <a:pt x="276" y="141"/>
                  </a:lnTo>
                  <a:lnTo>
                    <a:pt x="276" y="146"/>
                  </a:lnTo>
                  <a:lnTo>
                    <a:pt x="278" y="148"/>
                  </a:lnTo>
                  <a:lnTo>
                    <a:pt x="278" y="146"/>
                  </a:lnTo>
                  <a:lnTo>
                    <a:pt x="281" y="146"/>
                  </a:lnTo>
                  <a:lnTo>
                    <a:pt x="281" y="144"/>
                  </a:lnTo>
                  <a:lnTo>
                    <a:pt x="283" y="144"/>
                  </a:lnTo>
                  <a:lnTo>
                    <a:pt x="285" y="141"/>
                  </a:lnTo>
                  <a:lnTo>
                    <a:pt x="288" y="139"/>
                  </a:lnTo>
                  <a:lnTo>
                    <a:pt x="290" y="137"/>
                  </a:lnTo>
                  <a:lnTo>
                    <a:pt x="292" y="134"/>
                  </a:lnTo>
                  <a:lnTo>
                    <a:pt x="292" y="132"/>
                  </a:lnTo>
                  <a:lnTo>
                    <a:pt x="292" y="129"/>
                  </a:lnTo>
                  <a:lnTo>
                    <a:pt x="295" y="129"/>
                  </a:lnTo>
                  <a:lnTo>
                    <a:pt x="295" y="127"/>
                  </a:lnTo>
                  <a:lnTo>
                    <a:pt x="297" y="125"/>
                  </a:lnTo>
                  <a:lnTo>
                    <a:pt x="295" y="125"/>
                  </a:lnTo>
                  <a:lnTo>
                    <a:pt x="295" y="122"/>
                  </a:lnTo>
                  <a:lnTo>
                    <a:pt x="295" y="120"/>
                  </a:lnTo>
                  <a:lnTo>
                    <a:pt x="295" y="118"/>
                  </a:lnTo>
                  <a:lnTo>
                    <a:pt x="297" y="118"/>
                  </a:lnTo>
                  <a:lnTo>
                    <a:pt x="297" y="115"/>
                  </a:lnTo>
                  <a:lnTo>
                    <a:pt x="299" y="115"/>
                  </a:lnTo>
                  <a:lnTo>
                    <a:pt x="302" y="115"/>
                  </a:lnTo>
                  <a:lnTo>
                    <a:pt x="302" y="113"/>
                  </a:lnTo>
                  <a:lnTo>
                    <a:pt x="302" y="111"/>
                  </a:lnTo>
                  <a:lnTo>
                    <a:pt x="302" y="108"/>
                  </a:lnTo>
                  <a:lnTo>
                    <a:pt x="304" y="108"/>
                  </a:lnTo>
                  <a:lnTo>
                    <a:pt x="306" y="108"/>
                  </a:lnTo>
                  <a:lnTo>
                    <a:pt x="306" y="106"/>
                  </a:lnTo>
                  <a:lnTo>
                    <a:pt x="309" y="106"/>
                  </a:lnTo>
                  <a:lnTo>
                    <a:pt x="309" y="104"/>
                  </a:lnTo>
                  <a:lnTo>
                    <a:pt x="309" y="101"/>
                  </a:lnTo>
                  <a:lnTo>
                    <a:pt x="309" y="99"/>
                  </a:lnTo>
                  <a:lnTo>
                    <a:pt x="311" y="96"/>
                  </a:lnTo>
                  <a:lnTo>
                    <a:pt x="311" y="94"/>
                  </a:lnTo>
                  <a:lnTo>
                    <a:pt x="314" y="94"/>
                  </a:lnTo>
                  <a:lnTo>
                    <a:pt x="316" y="94"/>
                  </a:lnTo>
                  <a:lnTo>
                    <a:pt x="318" y="94"/>
                  </a:lnTo>
                  <a:lnTo>
                    <a:pt x="321" y="94"/>
                  </a:lnTo>
                  <a:lnTo>
                    <a:pt x="321" y="92"/>
                  </a:lnTo>
                  <a:lnTo>
                    <a:pt x="321" y="89"/>
                  </a:lnTo>
                  <a:lnTo>
                    <a:pt x="321" y="87"/>
                  </a:lnTo>
                  <a:lnTo>
                    <a:pt x="323" y="87"/>
                  </a:lnTo>
                  <a:lnTo>
                    <a:pt x="325" y="87"/>
                  </a:lnTo>
                  <a:lnTo>
                    <a:pt x="328" y="87"/>
                  </a:lnTo>
                  <a:lnTo>
                    <a:pt x="328" y="85"/>
                  </a:lnTo>
                  <a:lnTo>
                    <a:pt x="328" y="82"/>
                  </a:lnTo>
                  <a:lnTo>
                    <a:pt x="325" y="82"/>
                  </a:lnTo>
                  <a:lnTo>
                    <a:pt x="325" y="80"/>
                  </a:lnTo>
                  <a:lnTo>
                    <a:pt x="325" y="78"/>
                  </a:lnTo>
                  <a:lnTo>
                    <a:pt x="328" y="78"/>
                  </a:lnTo>
                  <a:lnTo>
                    <a:pt x="330" y="78"/>
                  </a:lnTo>
                  <a:close/>
                </a:path>
              </a:pathLst>
            </a:custGeom>
            <a:solidFill>
              <a:schemeClr val="bg1"/>
            </a:solidFill>
            <a:ln w="7938">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GT"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3" name="Freeform 22">
              <a:extLst>
                <a:ext uri="{FF2B5EF4-FFF2-40B4-BE49-F238E27FC236}">
                  <a16:creationId xmlns:a16="http://schemas.microsoft.com/office/drawing/2014/main" id="{3056E0FF-8118-7F4F-973E-D19AB7ED01BA}"/>
                </a:ext>
              </a:extLst>
            </p:cNvPr>
            <p:cNvSpPr>
              <a:spLocks/>
            </p:cNvSpPr>
            <p:nvPr/>
          </p:nvSpPr>
          <p:spPr bwMode="auto">
            <a:xfrm>
              <a:off x="4755438" y="4326229"/>
              <a:ext cx="570569" cy="660670"/>
            </a:xfrm>
            <a:custGeom>
              <a:avLst/>
              <a:gdLst>
                <a:gd name="T0" fmla="*/ 120 w 522"/>
                <a:gd name="T1" fmla="*/ 514 h 582"/>
                <a:gd name="T2" fmla="*/ 91 w 522"/>
                <a:gd name="T3" fmla="*/ 542 h 582"/>
                <a:gd name="T4" fmla="*/ 77 w 522"/>
                <a:gd name="T5" fmla="*/ 521 h 582"/>
                <a:gd name="T6" fmla="*/ 35 w 522"/>
                <a:gd name="T7" fmla="*/ 544 h 582"/>
                <a:gd name="T8" fmla="*/ 30 w 522"/>
                <a:gd name="T9" fmla="*/ 530 h 582"/>
                <a:gd name="T10" fmla="*/ 33 w 522"/>
                <a:gd name="T11" fmla="*/ 504 h 582"/>
                <a:gd name="T12" fmla="*/ 0 w 522"/>
                <a:gd name="T13" fmla="*/ 485 h 582"/>
                <a:gd name="T14" fmla="*/ 7 w 522"/>
                <a:gd name="T15" fmla="*/ 464 h 582"/>
                <a:gd name="T16" fmla="*/ 4 w 522"/>
                <a:gd name="T17" fmla="*/ 438 h 582"/>
                <a:gd name="T18" fmla="*/ 11 w 522"/>
                <a:gd name="T19" fmla="*/ 379 h 582"/>
                <a:gd name="T20" fmla="*/ 23 w 522"/>
                <a:gd name="T21" fmla="*/ 306 h 582"/>
                <a:gd name="T22" fmla="*/ 49 w 522"/>
                <a:gd name="T23" fmla="*/ 262 h 582"/>
                <a:gd name="T24" fmla="*/ 44 w 522"/>
                <a:gd name="T25" fmla="*/ 212 h 582"/>
                <a:gd name="T26" fmla="*/ 40 w 522"/>
                <a:gd name="T27" fmla="*/ 186 h 582"/>
                <a:gd name="T28" fmla="*/ 80 w 522"/>
                <a:gd name="T29" fmla="*/ 132 h 582"/>
                <a:gd name="T30" fmla="*/ 110 w 522"/>
                <a:gd name="T31" fmla="*/ 113 h 582"/>
                <a:gd name="T32" fmla="*/ 89 w 522"/>
                <a:gd name="T33" fmla="*/ 76 h 582"/>
                <a:gd name="T34" fmla="*/ 106 w 522"/>
                <a:gd name="T35" fmla="*/ 24 h 582"/>
                <a:gd name="T36" fmla="*/ 132 w 522"/>
                <a:gd name="T37" fmla="*/ 0 h 582"/>
                <a:gd name="T38" fmla="*/ 157 w 522"/>
                <a:gd name="T39" fmla="*/ 5 h 582"/>
                <a:gd name="T40" fmla="*/ 179 w 522"/>
                <a:gd name="T41" fmla="*/ 14 h 582"/>
                <a:gd name="T42" fmla="*/ 202 w 522"/>
                <a:gd name="T43" fmla="*/ 17 h 582"/>
                <a:gd name="T44" fmla="*/ 221 w 522"/>
                <a:gd name="T45" fmla="*/ 14 h 582"/>
                <a:gd name="T46" fmla="*/ 245 w 522"/>
                <a:gd name="T47" fmla="*/ 5 h 582"/>
                <a:gd name="T48" fmla="*/ 266 w 522"/>
                <a:gd name="T49" fmla="*/ 5 h 582"/>
                <a:gd name="T50" fmla="*/ 289 w 522"/>
                <a:gd name="T51" fmla="*/ 12 h 582"/>
                <a:gd name="T52" fmla="*/ 315 w 522"/>
                <a:gd name="T53" fmla="*/ 14 h 582"/>
                <a:gd name="T54" fmla="*/ 336 w 522"/>
                <a:gd name="T55" fmla="*/ 17 h 582"/>
                <a:gd name="T56" fmla="*/ 360 w 522"/>
                <a:gd name="T57" fmla="*/ 14 h 582"/>
                <a:gd name="T58" fmla="*/ 381 w 522"/>
                <a:gd name="T59" fmla="*/ 12 h 582"/>
                <a:gd name="T60" fmla="*/ 402 w 522"/>
                <a:gd name="T61" fmla="*/ 21 h 582"/>
                <a:gd name="T62" fmla="*/ 421 w 522"/>
                <a:gd name="T63" fmla="*/ 24 h 582"/>
                <a:gd name="T64" fmla="*/ 440 w 522"/>
                <a:gd name="T65" fmla="*/ 31 h 582"/>
                <a:gd name="T66" fmla="*/ 457 w 522"/>
                <a:gd name="T67" fmla="*/ 36 h 582"/>
                <a:gd name="T68" fmla="*/ 473 w 522"/>
                <a:gd name="T69" fmla="*/ 45 h 582"/>
                <a:gd name="T70" fmla="*/ 494 w 522"/>
                <a:gd name="T71" fmla="*/ 50 h 582"/>
                <a:gd name="T72" fmla="*/ 513 w 522"/>
                <a:gd name="T73" fmla="*/ 54 h 582"/>
                <a:gd name="T74" fmla="*/ 518 w 522"/>
                <a:gd name="T75" fmla="*/ 66 h 582"/>
                <a:gd name="T76" fmla="*/ 497 w 522"/>
                <a:gd name="T77" fmla="*/ 76 h 582"/>
                <a:gd name="T78" fmla="*/ 478 w 522"/>
                <a:gd name="T79" fmla="*/ 87 h 582"/>
                <a:gd name="T80" fmla="*/ 464 w 522"/>
                <a:gd name="T81" fmla="*/ 94 h 582"/>
                <a:gd name="T82" fmla="*/ 445 w 522"/>
                <a:gd name="T83" fmla="*/ 106 h 582"/>
                <a:gd name="T84" fmla="*/ 445 w 522"/>
                <a:gd name="T85" fmla="*/ 130 h 582"/>
                <a:gd name="T86" fmla="*/ 449 w 522"/>
                <a:gd name="T87" fmla="*/ 144 h 582"/>
                <a:gd name="T88" fmla="*/ 433 w 522"/>
                <a:gd name="T89" fmla="*/ 158 h 582"/>
                <a:gd name="T90" fmla="*/ 417 w 522"/>
                <a:gd name="T91" fmla="*/ 172 h 582"/>
                <a:gd name="T92" fmla="*/ 395 w 522"/>
                <a:gd name="T93" fmla="*/ 189 h 582"/>
                <a:gd name="T94" fmla="*/ 381 w 522"/>
                <a:gd name="T95" fmla="*/ 205 h 582"/>
                <a:gd name="T96" fmla="*/ 379 w 522"/>
                <a:gd name="T97" fmla="*/ 224 h 582"/>
                <a:gd name="T98" fmla="*/ 365 w 522"/>
                <a:gd name="T99" fmla="*/ 243 h 582"/>
                <a:gd name="T100" fmla="*/ 372 w 522"/>
                <a:gd name="T101" fmla="*/ 269 h 582"/>
                <a:gd name="T102" fmla="*/ 372 w 522"/>
                <a:gd name="T103" fmla="*/ 295 h 582"/>
                <a:gd name="T104" fmla="*/ 351 w 522"/>
                <a:gd name="T105" fmla="*/ 314 h 582"/>
                <a:gd name="T106" fmla="*/ 336 w 522"/>
                <a:gd name="T107" fmla="*/ 372 h 582"/>
                <a:gd name="T108" fmla="*/ 285 w 522"/>
                <a:gd name="T109" fmla="*/ 384 h 582"/>
                <a:gd name="T110" fmla="*/ 275 w 522"/>
                <a:gd name="T111" fmla="*/ 408 h 582"/>
                <a:gd name="T112" fmla="*/ 254 w 522"/>
                <a:gd name="T113" fmla="*/ 481 h 582"/>
                <a:gd name="T114" fmla="*/ 214 w 522"/>
                <a:gd name="T115" fmla="*/ 502 h 582"/>
                <a:gd name="T116" fmla="*/ 193 w 522"/>
                <a:gd name="T117" fmla="*/ 509 h 582"/>
                <a:gd name="T118" fmla="*/ 172 w 522"/>
                <a:gd name="T119" fmla="*/ 518 h 582"/>
                <a:gd name="T120" fmla="*/ 176 w 522"/>
                <a:gd name="T121" fmla="*/ 544 h 582"/>
                <a:gd name="T122" fmla="*/ 148 w 522"/>
                <a:gd name="T123" fmla="*/ 568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22" h="582">
                  <a:moveTo>
                    <a:pt x="127" y="533"/>
                  </a:moveTo>
                  <a:lnTo>
                    <a:pt x="127" y="523"/>
                  </a:lnTo>
                  <a:lnTo>
                    <a:pt x="127" y="521"/>
                  </a:lnTo>
                  <a:lnTo>
                    <a:pt x="127" y="518"/>
                  </a:lnTo>
                  <a:lnTo>
                    <a:pt x="124" y="518"/>
                  </a:lnTo>
                  <a:lnTo>
                    <a:pt x="124" y="516"/>
                  </a:lnTo>
                  <a:lnTo>
                    <a:pt x="127" y="516"/>
                  </a:lnTo>
                  <a:lnTo>
                    <a:pt x="127" y="514"/>
                  </a:lnTo>
                  <a:lnTo>
                    <a:pt x="127" y="511"/>
                  </a:lnTo>
                  <a:lnTo>
                    <a:pt x="127" y="509"/>
                  </a:lnTo>
                  <a:lnTo>
                    <a:pt x="124" y="511"/>
                  </a:lnTo>
                  <a:lnTo>
                    <a:pt x="120" y="514"/>
                  </a:lnTo>
                  <a:lnTo>
                    <a:pt x="120" y="516"/>
                  </a:lnTo>
                  <a:lnTo>
                    <a:pt x="117" y="521"/>
                  </a:lnTo>
                  <a:lnTo>
                    <a:pt x="117" y="523"/>
                  </a:lnTo>
                  <a:lnTo>
                    <a:pt x="117" y="526"/>
                  </a:lnTo>
                  <a:lnTo>
                    <a:pt x="115" y="526"/>
                  </a:lnTo>
                  <a:lnTo>
                    <a:pt x="113" y="530"/>
                  </a:lnTo>
                  <a:lnTo>
                    <a:pt x="106" y="537"/>
                  </a:lnTo>
                  <a:lnTo>
                    <a:pt x="103" y="540"/>
                  </a:lnTo>
                  <a:lnTo>
                    <a:pt x="101" y="542"/>
                  </a:lnTo>
                  <a:lnTo>
                    <a:pt x="96" y="544"/>
                  </a:lnTo>
                  <a:lnTo>
                    <a:pt x="91" y="544"/>
                  </a:lnTo>
                  <a:lnTo>
                    <a:pt x="91" y="542"/>
                  </a:lnTo>
                  <a:lnTo>
                    <a:pt x="91" y="540"/>
                  </a:lnTo>
                  <a:lnTo>
                    <a:pt x="96" y="533"/>
                  </a:lnTo>
                  <a:lnTo>
                    <a:pt x="96" y="528"/>
                  </a:lnTo>
                  <a:lnTo>
                    <a:pt x="96" y="526"/>
                  </a:lnTo>
                  <a:lnTo>
                    <a:pt x="94" y="523"/>
                  </a:lnTo>
                  <a:lnTo>
                    <a:pt x="91" y="523"/>
                  </a:lnTo>
                  <a:lnTo>
                    <a:pt x="89" y="526"/>
                  </a:lnTo>
                  <a:lnTo>
                    <a:pt x="87" y="526"/>
                  </a:lnTo>
                  <a:lnTo>
                    <a:pt x="84" y="523"/>
                  </a:lnTo>
                  <a:lnTo>
                    <a:pt x="82" y="521"/>
                  </a:lnTo>
                  <a:lnTo>
                    <a:pt x="80" y="521"/>
                  </a:lnTo>
                  <a:lnTo>
                    <a:pt x="77" y="521"/>
                  </a:lnTo>
                  <a:lnTo>
                    <a:pt x="75" y="526"/>
                  </a:lnTo>
                  <a:lnTo>
                    <a:pt x="68" y="526"/>
                  </a:lnTo>
                  <a:lnTo>
                    <a:pt x="66" y="528"/>
                  </a:lnTo>
                  <a:lnTo>
                    <a:pt x="63" y="530"/>
                  </a:lnTo>
                  <a:lnTo>
                    <a:pt x="59" y="533"/>
                  </a:lnTo>
                  <a:lnTo>
                    <a:pt x="54" y="535"/>
                  </a:lnTo>
                  <a:lnTo>
                    <a:pt x="44" y="544"/>
                  </a:lnTo>
                  <a:lnTo>
                    <a:pt x="42" y="547"/>
                  </a:lnTo>
                  <a:lnTo>
                    <a:pt x="40" y="547"/>
                  </a:lnTo>
                  <a:lnTo>
                    <a:pt x="40" y="544"/>
                  </a:lnTo>
                  <a:lnTo>
                    <a:pt x="37" y="544"/>
                  </a:lnTo>
                  <a:lnTo>
                    <a:pt x="35" y="544"/>
                  </a:lnTo>
                  <a:lnTo>
                    <a:pt x="33" y="549"/>
                  </a:lnTo>
                  <a:lnTo>
                    <a:pt x="30" y="551"/>
                  </a:lnTo>
                  <a:lnTo>
                    <a:pt x="26" y="551"/>
                  </a:lnTo>
                  <a:lnTo>
                    <a:pt x="26" y="549"/>
                  </a:lnTo>
                  <a:lnTo>
                    <a:pt x="26" y="547"/>
                  </a:lnTo>
                  <a:lnTo>
                    <a:pt x="26" y="544"/>
                  </a:lnTo>
                  <a:lnTo>
                    <a:pt x="26" y="540"/>
                  </a:lnTo>
                  <a:lnTo>
                    <a:pt x="26" y="537"/>
                  </a:lnTo>
                  <a:lnTo>
                    <a:pt x="28" y="535"/>
                  </a:lnTo>
                  <a:lnTo>
                    <a:pt x="28" y="533"/>
                  </a:lnTo>
                  <a:lnTo>
                    <a:pt x="28" y="530"/>
                  </a:lnTo>
                  <a:lnTo>
                    <a:pt x="30" y="530"/>
                  </a:lnTo>
                  <a:lnTo>
                    <a:pt x="30" y="528"/>
                  </a:lnTo>
                  <a:lnTo>
                    <a:pt x="30" y="526"/>
                  </a:lnTo>
                  <a:lnTo>
                    <a:pt x="28" y="523"/>
                  </a:lnTo>
                  <a:lnTo>
                    <a:pt x="30" y="523"/>
                  </a:lnTo>
                  <a:lnTo>
                    <a:pt x="30" y="521"/>
                  </a:lnTo>
                  <a:lnTo>
                    <a:pt x="30" y="518"/>
                  </a:lnTo>
                  <a:lnTo>
                    <a:pt x="33" y="516"/>
                  </a:lnTo>
                  <a:lnTo>
                    <a:pt x="33" y="514"/>
                  </a:lnTo>
                  <a:lnTo>
                    <a:pt x="33" y="511"/>
                  </a:lnTo>
                  <a:lnTo>
                    <a:pt x="33" y="509"/>
                  </a:lnTo>
                  <a:lnTo>
                    <a:pt x="33" y="507"/>
                  </a:lnTo>
                  <a:lnTo>
                    <a:pt x="33" y="504"/>
                  </a:lnTo>
                  <a:lnTo>
                    <a:pt x="35" y="504"/>
                  </a:lnTo>
                  <a:lnTo>
                    <a:pt x="33" y="502"/>
                  </a:lnTo>
                  <a:lnTo>
                    <a:pt x="33" y="500"/>
                  </a:lnTo>
                  <a:lnTo>
                    <a:pt x="26" y="500"/>
                  </a:lnTo>
                  <a:lnTo>
                    <a:pt x="21" y="497"/>
                  </a:lnTo>
                  <a:lnTo>
                    <a:pt x="18" y="497"/>
                  </a:lnTo>
                  <a:lnTo>
                    <a:pt x="11" y="495"/>
                  </a:lnTo>
                  <a:lnTo>
                    <a:pt x="9" y="495"/>
                  </a:lnTo>
                  <a:lnTo>
                    <a:pt x="4" y="495"/>
                  </a:lnTo>
                  <a:lnTo>
                    <a:pt x="2" y="490"/>
                  </a:lnTo>
                  <a:lnTo>
                    <a:pt x="0" y="488"/>
                  </a:lnTo>
                  <a:lnTo>
                    <a:pt x="0" y="485"/>
                  </a:lnTo>
                  <a:lnTo>
                    <a:pt x="0" y="483"/>
                  </a:lnTo>
                  <a:lnTo>
                    <a:pt x="2" y="483"/>
                  </a:lnTo>
                  <a:lnTo>
                    <a:pt x="2" y="481"/>
                  </a:lnTo>
                  <a:lnTo>
                    <a:pt x="2" y="478"/>
                  </a:lnTo>
                  <a:lnTo>
                    <a:pt x="2" y="476"/>
                  </a:lnTo>
                  <a:lnTo>
                    <a:pt x="2" y="474"/>
                  </a:lnTo>
                  <a:lnTo>
                    <a:pt x="2" y="471"/>
                  </a:lnTo>
                  <a:lnTo>
                    <a:pt x="4" y="471"/>
                  </a:lnTo>
                  <a:lnTo>
                    <a:pt x="4" y="469"/>
                  </a:lnTo>
                  <a:lnTo>
                    <a:pt x="4" y="467"/>
                  </a:lnTo>
                  <a:lnTo>
                    <a:pt x="7" y="467"/>
                  </a:lnTo>
                  <a:lnTo>
                    <a:pt x="7" y="464"/>
                  </a:lnTo>
                  <a:lnTo>
                    <a:pt x="7" y="462"/>
                  </a:lnTo>
                  <a:lnTo>
                    <a:pt x="7" y="460"/>
                  </a:lnTo>
                  <a:lnTo>
                    <a:pt x="7" y="457"/>
                  </a:lnTo>
                  <a:lnTo>
                    <a:pt x="7" y="455"/>
                  </a:lnTo>
                  <a:lnTo>
                    <a:pt x="7" y="452"/>
                  </a:lnTo>
                  <a:lnTo>
                    <a:pt x="4" y="450"/>
                  </a:lnTo>
                  <a:lnTo>
                    <a:pt x="4" y="448"/>
                  </a:lnTo>
                  <a:lnTo>
                    <a:pt x="4" y="445"/>
                  </a:lnTo>
                  <a:lnTo>
                    <a:pt x="2" y="443"/>
                  </a:lnTo>
                  <a:lnTo>
                    <a:pt x="2" y="441"/>
                  </a:lnTo>
                  <a:lnTo>
                    <a:pt x="2" y="438"/>
                  </a:lnTo>
                  <a:lnTo>
                    <a:pt x="4" y="438"/>
                  </a:lnTo>
                  <a:lnTo>
                    <a:pt x="4" y="436"/>
                  </a:lnTo>
                  <a:lnTo>
                    <a:pt x="2" y="436"/>
                  </a:lnTo>
                  <a:lnTo>
                    <a:pt x="2" y="434"/>
                  </a:lnTo>
                  <a:lnTo>
                    <a:pt x="2" y="431"/>
                  </a:lnTo>
                  <a:lnTo>
                    <a:pt x="2" y="429"/>
                  </a:lnTo>
                  <a:lnTo>
                    <a:pt x="4" y="427"/>
                  </a:lnTo>
                  <a:lnTo>
                    <a:pt x="7" y="424"/>
                  </a:lnTo>
                  <a:lnTo>
                    <a:pt x="9" y="420"/>
                  </a:lnTo>
                  <a:lnTo>
                    <a:pt x="9" y="415"/>
                  </a:lnTo>
                  <a:lnTo>
                    <a:pt x="11" y="408"/>
                  </a:lnTo>
                  <a:lnTo>
                    <a:pt x="11" y="396"/>
                  </a:lnTo>
                  <a:lnTo>
                    <a:pt x="11" y="379"/>
                  </a:lnTo>
                  <a:lnTo>
                    <a:pt x="9" y="372"/>
                  </a:lnTo>
                  <a:lnTo>
                    <a:pt x="9" y="368"/>
                  </a:lnTo>
                  <a:lnTo>
                    <a:pt x="9" y="358"/>
                  </a:lnTo>
                  <a:lnTo>
                    <a:pt x="11" y="354"/>
                  </a:lnTo>
                  <a:lnTo>
                    <a:pt x="11" y="351"/>
                  </a:lnTo>
                  <a:lnTo>
                    <a:pt x="14" y="335"/>
                  </a:lnTo>
                  <a:lnTo>
                    <a:pt x="14" y="332"/>
                  </a:lnTo>
                  <a:lnTo>
                    <a:pt x="16" y="321"/>
                  </a:lnTo>
                  <a:lnTo>
                    <a:pt x="18" y="316"/>
                  </a:lnTo>
                  <a:lnTo>
                    <a:pt x="21" y="311"/>
                  </a:lnTo>
                  <a:lnTo>
                    <a:pt x="23" y="309"/>
                  </a:lnTo>
                  <a:lnTo>
                    <a:pt x="23" y="306"/>
                  </a:lnTo>
                  <a:lnTo>
                    <a:pt x="28" y="297"/>
                  </a:lnTo>
                  <a:lnTo>
                    <a:pt x="28" y="295"/>
                  </a:lnTo>
                  <a:lnTo>
                    <a:pt x="30" y="290"/>
                  </a:lnTo>
                  <a:lnTo>
                    <a:pt x="33" y="288"/>
                  </a:lnTo>
                  <a:lnTo>
                    <a:pt x="35" y="283"/>
                  </a:lnTo>
                  <a:lnTo>
                    <a:pt x="37" y="283"/>
                  </a:lnTo>
                  <a:lnTo>
                    <a:pt x="37" y="278"/>
                  </a:lnTo>
                  <a:lnTo>
                    <a:pt x="40" y="273"/>
                  </a:lnTo>
                  <a:lnTo>
                    <a:pt x="42" y="269"/>
                  </a:lnTo>
                  <a:lnTo>
                    <a:pt x="47" y="266"/>
                  </a:lnTo>
                  <a:lnTo>
                    <a:pt x="49" y="264"/>
                  </a:lnTo>
                  <a:lnTo>
                    <a:pt x="49" y="262"/>
                  </a:lnTo>
                  <a:lnTo>
                    <a:pt x="51" y="252"/>
                  </a:lnTo>
                  <a:lnTo>
                    <a:pt x="51" y="250"/>
                  </a:lnTo>
                  <a:lnTo>
                    <a:pt x="51" y="245"/>
                  </a:lnTo>
                  <a:lnTo>
                    <a:pt x="51" y="240"/>
                  </a:lnTo>
                  <a:lnTo>
                    <a:pt x="54" y="240"/>
                  </a:lnTo>
                  <a:lnTo>
                    <a:pt x="51" y="233"/>
                  </a:lnTo>
                  <a:lnTo>
                    <a:pt x="49" y="229"/>
                  </a:lnTo>
                  <a:lnTo>
                    <a:pt x="49" y="226"/>
                  </a:lnTo>
                  <a:lnTo>
                    <a:pt x="44" y="224"/>
                  </a:lnTo>
                  <a:lnTo>
                    <a:pt x="42" y="219"/>
                  </a:lnTo>
                  <a:lnTo>
                    <a:pt x="42" y="215"/>
                  </a:lnTo>
                  <a:lnTo>
                    <a:pt x="44" y="212"/>
                  </a:lnTo>
                  <a:lnTo>
                    <a:pt x="44" y="210"/>
                  </a:lnTo>
                  <a:lnTo>
                    <a:pt x="47" y="208"/>
                  </a:lnTo>
                  <a:lnTo>
                    <a:pt x="49" y="205"/>
                  </a:lnTo>
                  <a:lnTo>
                    <a:pt x="51" y="205"/>
                  </a:lnTo>
                  <a:lnTo>
                    <a:pt x="51" y="203"/>
                  </a:lnTo>
                  <a:lnTo>
                    <a:pt x="51" y="200"/>
                  </a:lnTo>
                  <a:lnTo>
                    <a:pt x="51" y="198"/>
                  </a:lnTo>
                  <a:lnTo>
                    <a:pt x="49" y="196"/>
                  </a:lnTo>
                  <a:lnTo>
                    <a:pt x="47" y="193"/>
                  </a:lnTo>
                  <a:lnTo>
                    <a:pt x="40" y="191"/>
                  </a:lnTo>
                  <a:lnTo>
                    <a:pt x="40" y="189"/>
                  </a:lnTo>
                  <a:lnTo>
                    <a:pt x="40" y="186"/>
                  </a:lnTo>
                  <a:lnTo>
                    <a:pt x="40" y="184"/>
                  </a:lnTo>
                  <a:lnTo>
                    <a:pt x="42" y="182"/>
                  </a:lnTo>
                  <a:lnTo>
                    <a:pt x="42" y="179"/>
                  </a:lnTo>
                  <a:lnTo>
                    <a:pt x="42" y="177"/>
                  </a:lnTo>
                  <a:lnTo>
                    <a:pt x="49" y="160"/>
                  </a:lnTo>
                  <a:lnTo>
                    <a:pt x="51" y="153"/>
                  </a:lnTo>
                  <a:lnTo>
                    <a:pt x="51" y="151"/>
                  </a:lnTo>
                  <a:lnTo>
                    <a:pt x="51" y="146"/>
                  </a:lnTo>
                  <a:lnTo>
                    <a:pt x="56" y="137"/>
                  </a:lnTo>
                  <a:lnTo>
                    <a:pt x="59" y="134"/>
                  </a:lnTo>
                  <a:lnTo>
                    <a:pt x="70" y="134"/>
                  </a:lnTo>
                  <a:lnTo>
                    <a:pt x="80" y="132"/>
                  </a:lnTo>
                  <a:lnTo>
                    <a:pt x="84" y="130"/>
                  </a:lnTo>
                  <a:lnTo>
                    <a:pt x="89" y="127"/>
                  </a:lnTo>
                  <a:lnTo>
                    <a:pt x="94" y="125"/>
                  </a:lnTo>
                  <a:lnTo>
                    <a:pt x="96" y="125"/>
                  </a:lnTo>
                  <a:lnTo>
                    <a:pt x="96" y="123"/>
                  </a:lnTo>
                  <a:lnTo>
                    <a:pt x="99" y="123"/>
                  </a:lnTo>
                  <a:lnTo>
                    <a:pt x="103" y="120"/>
                  </a:lnTo>
                  <a:lnTo>
                    <a:pt x="106" y="120"/>
                  </a:lnTo>
                  <a:lnTo>
                    <a:pt x="106" y="118"/>
                  </a:lnTo>
                  <a:lnTo>
                    <a:pt x="108" y="118"/>
                  </a:lnTo>
                  <a:lnTo>
                    <a:pt x="110" y="116"/>
                  </a:lnTo>
                  <a:lnTo>
                    <a:pt x="110" y="113"/>
                  </a:lnTo>
                  <a:lnTo>
                    <a:pt x="108" y="111"/>
                  </a:lnTo>
                  <a:lnTo>
                    <a:pt x="106" y="109"/>
                  </a:lnTo>
                  <a:lnTo>
                    <a:pt x="103" y="106"/>
                  </a:lnTo>
                  <a:lnTo>
                    <a:pt x="101" y="106"/>
                  </a:lnTo>
                  <a:lnTo>
                    <a:pt x="99" y="106"/>
                  </a:lnTo>
                  <a:lnTo>
                    <a:pt x="94" y="104"/>
                  </a:lnTo>
                  <a:lnTo>
                    <a:pt x="91" y="99"/>
                  </a:lnTo>
                  <a:lnTo>
                    <a:pt x="91" y="92"/>
                  </a:lnTo>
                  <a:lnTo>
                    <a:pt x="87" y="87"/>
                  </a:lnTo>
                  <a:lnTo>
                    <a:pt x="87" y="80"/>
                  </a:lnTo>
                  <a:lnTo>
                    <a:pt x="87" y="78"/>
                  </a:lnTo>
                  <a:lnTo>
                    <a:pt x="89" y="76"/>
                  </a:lnTo>
                  <a:lnTo>
                    <a:pt x="96" y="66"/>
                  </a:lnTo>
                  <a:lnTo>
                    <a:pt x="99" y="64"/>
                  </a:lnTo>
                  <a:lnTo>
                    <a:pt x="106" y="59"/>
                  </a:lnTo>
                  <a:lnTo>
                    <a:pt x="103" y="54"/>
                  </a:lnTo>
                  <a:lnTo>
                    <a:pt x="103" y="47"/>
                  </a:lnTo>
                  <a:lnTo>
                    <a:pt x="103" y="45"/>
                  </a:lnTo>
                  <a:lnTo>
                    <a:pt x="103" y="40"/>
                  </a:lnTo>
                  <a:lnTo>
                    <a:pt x="101" y="36"/>
                  </a:lnTo>
                  <a:lnTo>
                    <a:pt x="101" y="31"/>
                  </a:lnTo>
                  <a:lnTo>
                    <a:pt x="101" y="29"/>
                  </a:lnTo>
                  <a:lnTo>
                    <a:pt x="103" y="29"/>
                  </a:lnTo>
                  <a:lnTo>
                    <a:pt x="106" y="24"/>
                  </a:lnTo>
                  <a:lnTo>
                    <a:pt x="108" y="21"/>
                  </a:lnTo>
                  <a:lnTo>
                    <a:pt x="110" y="19"/>
                  </a:lnTo>
                  <a:lnTo>
                    <a:pt x="113" y="14"/>
                  </a:lnTo>
                  <a:lnTo>
                    <a:pt x="115" y="7"/>
                  </a:lnTo>
                  <a:lnTo>
                    <a:pt x="117" y="5"/>
                  </a:lnTo>
                  <a:lnTo>
                    <a:pt x="120" y="5"/>
                  </a:lnTo>
                  <a:lnTo>
                    <a:pt x="122" y="5"/>
                  </a:lnTo>
                  <a:lnTo>
                    <a:pt x="124" y="5"/>
                  </a:lnTo>
                  <a:lnTo>
                    <a:pt x="127" y="5"/>
                  </a:lnTo>
                  <a:lnTo>
                    <a:pt x="129" y="5"/>
                  </a:lnTo>
                  <a:lnTo>
                    <a:pt x="129" y="3"/>
                  </a:lnTo>
                  <a:lnTo>
                    <a:pt x="132" y="0"/>
                  </a:lnTo>
                  <a:lnTo>
                    <a:pt x="134" y="0"/>
                  </a:lnTo>
                  <a:lnTo>
                    <a:pt x="136" y="0"/>
                  </a:lnTo>
                  <a:lnTo>
                    <a:pt x="139" y="0"/>
                  </a:lnTo>
                  <a:lnTo>
                    <a:pt x="141" y="0"/>
                  </a:lnTo>
                  <a:lnTo>
                    <a:pt x="141" y="3"/>
                  </a:lnTo>
                  <a:lnTo>
                    <a:pt x="143" y="3"/>
                  </a:lnTo>
                  <a:lnTo>
                    <a:pt x="146" y="3"/>
                  </a:lnTo>
                  <a:lnTo>
                    <a:pt x="150" y="3"/>
                  </a:lnTo>
                  <a:lnTo>
                    <a:pt x="153" y="3"/>
                  </a:lnTo>
                  <a:lnTo>
                    <a:pt x="155" y="3"/>
                  </a:lnTo>
                  <a:lnTo>
                    <a:pt x="157" y="3"/>
                  </a:lnTo>
                  <a:lnTo>
                    <a:pt x="157" y="5"/>
                  </a:lnTo>
                  <a:lnTo>
                    <a:pt x="160" y="5"/>
                  </a:lnTo>
                  <a:lnTo>
                    <a:pt x="162" y="5"/>
                  </a:lnTo>
                  <a:lnTo>
                    <a:pt x="162" y="7"/>
                  </a:lnTo>
                  <a:lnTo>
                    <a:pt x="164" y="7"/>
                  </a:lnTo>
                  <a:lnTo>
                    <a:pt x="167" y="10"/>
                  </a:lnTo>
                  <a:lnTo>
                    <a:pt x="167" y="12"/>
                  </a:lnTo>
                  <a:lnTo>
                    <a:pt x="169" y="12"/>
                  </a:lnTo>
                  <a:lnTo>
                    <a:pt x="172" y="12"/>
                  </a:lnTo>
                  <a:lnTo>
                    <a:pt x="172" y="14"/>
                  </a:lnTo>
                  <a:lnTo>
                    <a:pt x="174" y="14"/>
                  </a:lnTo>
                  <a:lnTo>
                    <a:pt x="176" y="14"/>
                  </a:lnTo>
                  <a:lnTo>
                    <a:pt x="179" y="14"/>
                  </a:lnTo>
                  <a:lnTo>
                    <a:pt x="181" y="17"/>
                  </a:lnTo>
                  <a:lnTo>
                    <a:pt x="181" y="14"/>
                  </a:lnTo>
                  <a:lnTo>
                    <a:pt x="186" y="12"/>
                  </a:lnTo>
                  <a:lnTo>
                    <a:pt x="188" y="12"/>
                  </a:lnTo>
                  <a:lnTo>
                    <a:pt x="188" y="14"/>
                  </a:lnTo>
                  <a:lnTo>
                    <a:pt x="190" y="14"/>
                  </a:lnTo>
                  <a:lnTo>
                    <a:pt x="193" y="14"/>
                  </a:lnTo>
                  <a:lnTo>
                    <a:pt x="195" y="14"/>
                  </a:lnTo>
                  <a:lnTo>
                    <a:pt x="197" y="14"/>
                  </a:lnTo>
                  <a:lnTo>
                    <a:pt x="200" y="14"/>
                  </a:lnTo>
                  <a:lnTo>
                    <a:pt x="200" y="17"/>
                  </a:lnTo>
                  <a:lnTo>
                    <a:pt x="202" y="17"/>
                  </a:lnTo>
                  <a:lnTo>
                    <a:pt x="205" y="17"/>
                  </a:lnTo>
                  <a:lnTo>
                    <a:pt x="207" y="17"/>
                  </a:lnTo>
                  <a:lnTo>
                    <a:pt x="209" y="17"/>
                  </a:lnTo>
                  <a:lnTo>
                    <a:pt x="212" y="17"/>
                  </a:lnTo>
                  <a:lnTo>
                    <a:pt x="212" y="19"/>
                  </a:lnTo>
                  <a:lnTo>
                    <a:pt x="214" y="19"/>
                  </a:lnTo>
                  <a:lnTo>
                    <a:pt x="214" y="17"/>
                  </a:lnTo>
                  <a:lnTo>
                    <a:pt x="216" y="17"/>
                  </a:lnTo>
                  <a:lnTo>
                    <a:pt x="216" y="14"/>
                  </a:lnTo>
                  <a:lnTo>
                    <a:pt x="216" y="12"/>
                  </a:lnTo>
                  <a:lnTo>
                    <a:pt x="219" y="14"/>
                  </a:lnTo>
                  <a:lnTo>
                    <a:pt x="221" y="14"/>
                  </a:lnTo>
                  <a:lnTo>
                    <a:pt x="223" y="12"/>
                  </a:lnTo>
                  <a:lnTo>
                    <a:pt x="226" y="10"/>
                  </a:lnTo>
                  <a:lnTo>
                    <a:pt x="228" y="10"/>
                  </a:lnTo>
                  <a:lnTo>
                    <a:pt x="228" y="7"/>
                  </a:lnTo>
                  <a:lnTo>
                    <a:pt x="230" y="7"/>
                  </a:lnTo>
                  <a:lnTo>
                    <a:pt x="233" y="7"/>
                  </a:lnTo>
                  <a:lnTo>
                    <a:pt x="235" y="7"/>
                  </a:lnTo>
                  <a:lnTo>
                    <a:pt x="238" y="7"/>
                  </a:lnTo>
                  <a:lnTo>
                    <a:pt x="240" y="7"/>
                  </a:lnTo>
                  <a:lnTo>
                    <a:pt x="242" y="7"/>
                  </a:lnTo>
                  <a:lnTo>
                    <a:pt x="242" y="5"/>
                  </a:lnTo>
                  <a:lnTo>
                    <a:pt x="245" y="5"/>
                  </a:lnTo>
                  <a:lnTo>
                    <a:pt x="245" y="3"/>
                  </a:lnTo>
                  <a:lnTo>
                    <a:pt x="247" y="3"/>
                  </a:lnTo>
                  <a:lnTo>
                    <a:pt x="249" y="3"/>
                  </a:lnTo>
                  <a:lnTo>
                    <a:pt x="252" y="5"/>
                  </a:lnTo>
                  <a:lnTo>
                    <a:pt x="254" y="5"/>
                  </a:lnTo>
                  <a:lnTo>
                    <a:pt x="254" y="3"/>
                  </a:lnTo>
                  <a:lnTo>
                    <a:pt x="256" y="3"/>
                  </a:lnTo>
                  <a:lnTo>
                    <a:pt x="259" y="3"/>
                  </a:lnTo>
                  <a:lnTo>
                    <a:pt x="261" y="3"/>
                  </a:lnTo>
                  <a:lnTo>
                    <a:pt x="263" y="3"/>
                  </a:lnTo>
                  <a:lnTo>
                    <a:pt x="263" y="5"/>
                  </a:lnTo>
                  <a:lnTo>
                    <a:pt x="266" y="5"/>
                  </a:lnTo>
                  <a:lnTo>
                    <a:pt x="268" y="5"/>
                  </a:lnTo>
                  <a:lnTo>
                    <a:pt x="270" y="5"/>
                  </a:lnTo>
                  <a:lnTo>
                    <a:pt x="273" y="5"/>
                  </a:lnTo>
                  <a:lnTo>
                    <a:pt x="275" y="5"/>
                  </a:lnTo>
                  <a:lnTo>
                    <a:pt x="278" y="5"/>
                  </a:lnTo>
                  <a:lnTo>
                    <a:pt x="280" y="5"/>
                  </a:lnTo>
                  <a:lnTo>
                    <a:pt x="280" y="7"/>
                  </a:lnTo>
                  <a:lnTo>
                    <a:pt x="282" y="10"/>
                  </a:lnTo>
                  <a:lnTo>
                    <a:pt x="285" y="10"/>
                  </a:lnTo>
                  <a:lnTo>
                    <a:pt x="287" y="10"/>
                  </a:lnTo>
                  <a:lnTo>
                    <a:pt x="287" y="12"/>
                  </a:lnTo>
                  <a:lnTo>
                    <a:pt x="289" y="12"/>
                  </a:lnTo>
                  <a:lnTo>
                    <a:pt x="292" y="12"/>
                  </a:lnTo>
                  <a:lnTo>
                    <a:pt x="294" y="12"/>
                  </a:lnTo>
                  <a:lnTo>
                    <a:pt x="296" y="12"/>
                  </a:lnTo>
                  <a:lnTo>
                    <a:pt x="299" y="12"/>
                  </a:lnTo>
                  <a:lnTo>
                    <a:pt x="301" y="12"/>
                  </a:lnTo>
                  <a:lnTo>
                    <a:pt x="303" y="12"/>
                  </a:lnTo>
                  <a:lnTo>
                    <a:pt x="306" y="12"/>
                  </a:lnTo>
                  <a:lnTo>
                    <a:pt x="308" y="12"/>
                  </a:lnTo>
                  <a:lnTo>
                    <a:pt x="311" y="12"/>
                  </a:lnTo>
                  <a:lnTo>
                    <a:pt x="313" y="12"/>
                  </a:lnTo>
                  <a:lnTo>
                    <a:pt x="313" y="14"/>
                  </a:lnTo>
                  <a:lnTo>
                    <a:pt x="315" y="14"/>
                  </a:lnTo>
                  <a:lnTo>
                    <a:pt x="318" y="14"/>
                  </a:lnTo>
                  <a:lnTo>
                    <a:pt x="320" y="14"/>
                  </a:lnTo>
                  <a:lnTo>
                    <a:pt x="322" y="14"/>
                  </a:lnTo>
                  <a:lnTo>
                    <a:pt x="322" y="12"/>
                  </a:lnTo>
                  <a:lnTo>
                    <a:pt x="325" y="14"/>
                  </a:lnTo>
                  <a:lnTo>
                    <a:pt x="325" y="17"/>
                  </a:lnTo>
                  <a:lnTo>
                    <a:pt x="327" y="14"/>
                  </a:lnTo>
                  <a:lnTo>
                    <a:pt x="329" y="14"/>
                  </a:lnTo>
                  <a:lnTo>
                    <a:pt x="332" y="14"/>
                  </a:lnTo>
                  <a:lnTo>
                    <a:pt x="334" y="14"/>
                  </a:lnTo>
                  <a:lnTo>
                    <a:pt x="334" y="17"/>
                  </a:lnTo>
                  <a:lnTo>
                    <a:pt x="336" y="17"/>
                  </a:lnTo>
                  <a:lnTo>
                    <a:pt x="339" y="14"/>
                  </a:lnTo>
                  <a:lnTo>
                    <a:pt x="341" y="14"/>
                  </a:lnTo>
                  <a:lnTo>
                    <a:pt x="341" y="17"/>
                  </a:lnTo>
                  <a:lnTo>
                    <a:pt x="343" y="17"/>
                  </a:lnTo>
                  <a:lnTo>
                    <a:pt x="346" y="17"/>
                  </a:lnTo>
                  <a:lnTo>
                    <a:pt x="348" y="19"/>
                  </a:lnTo>
                  <a:lnTo>
                    <a:pt x="351" y="19"/>
                  </a:lnTo>
                  <a:lnTo>
                    <a:pt x="353" y="19"/>
                  </a:lnTo>
                  <a:lnTo>
                    <a:pt x="355" y="19"/>
                  </a:lnTo>
                  <a:lnTo>
                    <a:pt x="358" y="17"/>
                  </a:lnTo>
                  <a:lnTo>
                    <a:pt x="358" y="14"/>
                  </a:lnTo>
                  <a:lnTo>
                    <a:pt x="360" y="14"/>
                  </a:lnTo>
                  <a:lnTo>
                    <a:pt x="362" y="14"/>
                  </a:lnTo>
                  <a:lnTo>
                    <a:pt x="365" y="12"/>
                  </a:lnTo>
                  <a:lnTo>
                    <a:pt x="367" y="12"/>
                  </a:lnTo>
                  <a:lnTo>
                    <a:pt x="367" y="10"/>
                  </a:lnTo>
                  <a:lnTo>
                    <a:pt x="369" y="10"/>
                  </a:lnTo>
                  <a:lnTo>
                    <a:pt x="369" y="12"/>
                  </a:lnTo>
                  <a:lnTo>
                    <a:pt x="372" y="12"/>
                  </a:lnTo>
                  <a:lnTo>
                    <a:pt x="374" y="12"/>
                  </a:lnTo>
                  <a:lnTo>
                    <a:pt x="374" y="14"/>
                  </a:lnTo>
                  <a:lnTo>
                    <a:pt x="376" y="12"/>
                  </a:lnTo>
                  <a:lnTo>
                    <a:pt x="379" y="12"/>
                  </a:lnTo>
                  <a:lnTo>
                    <a:pt x="381" y="12"/>
                  </a:lnTo>
                  <a:lnTo>
                    <a:pt x="384" y="12"/>
                  </a:lnTo>
                  <a:lnTo>
                    <a:pt x="384" y="14"/>
                  </a:lnTo>
                  <a:lnTo>
                    <a:pt x="386" y="14"/>
                  </a:lnTo>
                  <a:lnTo>
                    <a:pt x="388" y="17"/>
                  </a:lnTo>
                  <a:lnTo>
                    <a:pt x="388" y="19"/>
                  </a:lnTo>
                  <a:lnTo>
                    <a:pt x="391" y="19"/>
                  </a:lnTo>
                  <a:lnTo>
                    <a:pt x="393" y="21"/>
                  </a:lnTo>
                  <a:lnTo>
                    <a:pt x="395" y="21"/>
                  </a:lnTo>
                  <a:lnTo>
                    <a:pt x="395" y="24"/>
                  </a:lnTo>
                  <a:lnTo>
                    <a:pt x="398" y="24"/>
                  </a:lnTo>
                  <a:lnTo>
                    <a:pt x="400" y="21"/>
                  </a:lnTo>
                  <a:lnTo>
                    <a:pt x="402" y="21"/>
                  </a:lnTo>
                  <a:lnTo>
                    <a:pt x="402" y="24"/>
                  </a:lnTo>
                  <a:lnTo>
                    <a:pt x="405" y="24"/>
                  </a:lnTo>
                  <a:lnTo>
                    <a:pt x="407" y="24"/>
                  </a:lnTo>
                  <a:lnTo>
                    <a:pt x="409" y="24"/>
                  </a:lnTo>
                  <a:lnTo>
                    <a:pt x="409" y="21"/>
                  </a:lnTo>
                  <a:lnTo>
                    <a:pt x="412" y="21"/>
                  </a:lnTo>
                  <a:lnTo>
                    <a:pt x="412" y="24"/>
                  </a:lnTo>
                  <a:lnTo>
                    <a:pt x="414" y="24"/>
                  </a:lnTo>
                  <a:lnTo>
                    <a:pt x="417" y="24"/>
                  </a:lnTo>
                  <a:lnTo>
                    <a:pt x="417" y="21"/>
                  </a:lnTo>
                  <a:lnTo>
                    <a:pt x="419" y="24"/>
                  </a:lnTo>
                  <a:lnTo>
                    <a:pt x="421" y="24"/>
                  </a:lnTo>
                  <a:lnTo>
                    <a:pt x="421" y="21"/>
                  </a:lnTo>
                  <a:lnTo>
                    <a:pt x="424" y="21"/>
                  </a:lnTo>
                  <a:lnTo>
                    <a:pt x="424" y="24"/>
                  </a:lnTo>
                  <a:lnTo>
                    <a:pt x="426" y="24"/>
                  </a:lnTo>
                  <a:lnTo>
                    <a:pt x="426" y="26"/>
                  </a:lnTo>
                  <a:lnTo>
                    <a:pt x="428" y="29"/>
                  </a:lnTo>
                  <a:lnTo>
                    <a:pt x="431" y="29"/>
                  </a:lnTo>
                  <a:lnTo>
                    <a:pt x="431" y="31"/>
                  </a:lnTo>
                  <a:lnTo>
                    <a:pt x="433" y="31"/>
                  </a:lnTo>
                  <a:lnTo>
                    <a:pt x="435" y="31"/>
                  </a:lnTo>
                  <a:lnTo>
                    <a:pt x="438" y="31"/>
                  </a:lnTo>
                  <a:lnTo>
                    <a:pt x="440" y="31"/>
                  </a:lnTo>
                  <a:lnTo>
                    <a:pt x="440" y="29"/>
                  </a:lnTo>
                  <a:lnTo>
                    <a:pt x="442" y="29"/>
                  </a:lnTo>
                  <a:lnTo>
                    <a:pt x="442" y="31"/>
                  </a:lnTo>
                  <a:lnTo>
                    <a:pt x="445" y="31"/>
                  </a:lnTo>
                  <a:lnTo>
                    <a:pt x="447" y="29"/>
                  </a:lnTo>
                  <a:lnTo>
                    <a:pt x="449" y="29"/>
                  </a:lnTo>
                  <a:lnTo>
                    <a:pt x="449" y="31"/>
                  </a:lnTo>
                  <a:lnTo>
                    <a:pt x="452" y="31"/>
                  </a:lnTo>
                  <a:lnTo>
                    <a:pt x="452" y="33"/>
                  </a:lnTo>
                  <a:lnTo>
                    <a:pt x="454" y="33"/>
                  </a:lnTo>
                  <a:lnTo>
                    <a:pt x="454" y="36"/>
                  </a:lnTo>
                  <a:lnTo>
                    <a:pt x="457" y="36"/>
                  </a:lnTo>
                  <a:lnTo>
                    <a:pt x="459" y="36"/>
                  </a:lnTo>
                  <a:lnTo>
                    <a:pt x="461" y="38"/>
                  </a:lnTo>
                  <a:lnTo>
                    <a:pt x="459" y="38"/>
                  </a:lnTo>
                  <a:lnTo>
                    <a:pt x="461" y="38"/>
                  </a:lnTo>
                  <a:lnTo>
                    <a:pt x="461" y="40"/>
                  </a:lnTo>
                  <a:lnTo>
                    <a:pt x="464" y="40"/>
                  </a:lnTo>
                  <a:lnTo>
                    <a:pt x="466" y="40"/>
                  </a:lnTo>
                  <a:lnTo>
                    <a:pt x="466" y="43"/>
                  </a:lnTo>
                  <a:lnTo>
                    <a:pt x="468" y="43"/>
                  </a:lnTo>
                  <a:lnTo>
                    <a:pt x="471" y="43"/>
                  </a:lnTo>
                  <a:lnTo>
                    <a:pt x="471" y="45"/>
                  </a:lnTo>
                  <a:lnTo>
                    <a:pt x="473" y="45"/>
                  </a:lnTo>
                  <a:lnTo>
                    <a:pt x="475" y="47"/>
                  </a:lnTo>
                  <a:lnTo>
                    <a:pt x="475" y="50"/>
                  </a:lnTo>
                  <a:lnTo>
                    <a:pt x="478" y="50"/>
                  </a:lnTo>
                  <a:lnTo>
                    <a:pt x="480" y="50"/>
                  </a:lnTo>
                  <a:lnTo>
                    <a:pt x="482" y="50"/>
                  </a:lnTo>
                  <a:lnTo>
                    <a:pt x="482" y="52"/>
                  </a:lnTo>
                  <a:lnTo>
                    <a:pt x="485" y="52"/>
                  </a:lnTo>
                  <a:lnTo>
                    <a:pt x="487" y="54"/>
                  </a:lnTo>
                  <a:lnTo>
                    <a:pt x="490" y="54"/>
                  </a:lnTo>
                  <a:lnTo>
                    <a:pt x="492" y="54"/>
                  </a:lnTo>
                  <a:lnTo>
                    <a:pt x="492" y="52"/>
                  </a:lnTo>
                  <a:lnTo>
                    <a:pt x="494" y="50"/>
                  </a:lnTo>
                  <a:lnTo>
                    <a:pt x="494" y="47"/>
                  </a:lnTo>
                  <a:lnTo>
                    <a:pt x="497" y="50"/>
                  </a:lnTo>
                  <a:lnTo>
                    <a:pt x="499" y="50"/>
                  </a:lnTo>
                  <a:lnTo>
                    <a:pt x="499" y="47"/>
                  </a:lnTo>
                  <a:lnTo>
                    <a:pt x="501" y="47"/>
                  </a:lnTo>
                  <a:lnTo>
                    <a:pt x="501" y="50"/>
                  </a:lnTo>
                  <a:lnTo>
                    <a:pt x="504" y="50"/>
                  </a:lnTo>
                  <a:lnTo>
                    <a:pt x="506" y="50"/>
                  </a:lnTo>
                  <a:lnTo>
                    <a:pt x="508" y="50"/>
                  </a:lnTo>
                  <a:lnTo>
                    <a:pt x="511" y="50"/>
                  </a:lnTo>
                  <a:lnTo>
                    <a:pt x="511" y="52"/>
                  </a:lnTo>
                  <a:lnTo>
                    <a:pt x="513" y="54"/>
                  </a:lnTo>
                  <a:lnTo>
                    <a:pt x="513" y="52"/>
                  </a:lnTo>
                  <a:lnTo>
                    <a:pt x="515" y="52"/>
                  </a:lnTo>
                  <a:lnTo>
                    <a:pt x="518" y="52"/>
                  </a:lnTo>
                  <a:lnTo>
                    <a:pt x="520" y="52"/>
                  </a:lnTo>
                  <a:lnTo>
                    <a:pt x="520" y="54"/>
                  </a:lnTo>
                  <a:lnTo>
                    <a:pt x="520" y="57"/>
                  </a:lnTo>
                  <a:lnTo>
                    <a:pt x="520" y="59"/>
                  </a:lnTo>
                  <a:lnTo>
                    <a:pt x="522" y="59"/>
                  </a:lnTo>
                  <a:lnTo>
                    <a:pt x="522" y="61"/>
                  </a:lnTo>
                  <a:lnTo>
                    <a:pt x="520" y="61"/>
                  </a:lnTo>
                  <a:lnTo>
                    <a:pt x="518" y="64"/>
                  </a:lnTo>
                  <a:lnTo>
                    <a:pt x="518" y="66"/>
                  </a:lnTo>
                  <a:lnTo>
                    <a:pt x="515" y="69"/>
                  </a:lnTo>
                  <a:lnTo>
                    <a:pt x="513" y="69"/>
                  </a:lnTo>
                  <a:lnTo>
                    <a:pt x="511" y="69"/>
                  </a:lnTo>
                  <a:lnTo>
                    <a:pt x="508" y="69"/>
                  </a:lnTo>
                  <a:lnTo>
                    <a:pt x="508" y="71"/>
                  </a:lnTo>
                  <a:lnTo>
                    <a:pt x="506" y="71"/>
                  </a:lnTo>
                  <a:lnTo>
                    <a:pt x="506" y="73"/>
                  </a:lnTo>
                  <a:lnTo>
                    <a:pt x="504" y="73"/>
                  </a:lnTo>
                  <a:lnTo>
                    <a:pt x="501" y="73"/>
                  </a:lnTo>
                  <a:lnTo>
                    <a:pt x="499" y="73"/>
                  </a:lnTo>
                  <a:lnTo>
                    <a:pt x="499" y="76"/>
                  </a:lnTo>
                  <a:lnTo>
                    <a:pt x="497" y="76"/>
                  </a:lnTo>
                  <a:lnTo>
                    <a:pt x="497" y="78"/>
                  </a:lnTo>
                  <a:lnTo>
                    <a:pt x="494" y="78"/>
                  </a:lnTo>
                  <a:lnTo>
                    <a:pt x="492" y="78"/>
                  </a:lnTo>
                  <a:lnTo>
                    <a:pt x="490" y="78"/>
                  </a:lnTo>
                  <a:lnTo>
                    <a:pt x="487" y="78"/>
                  </a:lnTo>
                  <a:lnTo>
                    <a:pt x="485" y="78"/>
                  </a:lnTo>
                  <a:lnTo>
                    <a:pt x="482" y="78"/>
                  </a:lnTo>
                  <a:lnTo>
                    <a:pt x="480" y="80"/>
                  </a:lnTo>
                  <a:lnTo>
                    <a:pt x="478" y="80"/>
                  </a:lnTo>
                  <a:lnTo>
                    <a:pt x="478" y="83"/>
                  </a:lnTo>
                  <a:lnTo>
                    <a:pt x="478" y="85"/>
                  </a:lnTo>
                  <a:lnTo>
                    <a:pt x="478" y="87"/>
                  </a:lnTo>
                  <a:lnTo>
                    <a:pt x="480" y="87"/>
                  </a:lnTo>
                  <a:lnTo>
                    <a:pt x="480" y="90"/>
                  </a:lnTo>
                  <a:lnTo>
                    <a:pt x="478" y="90"/>
                  </a:lnTo>
                  <a:lnTo>
                    <a:pt x="478" y="92"/>
                  </a:lnTo>
                  <a:lnTo>
                    <a:pt x="478" y="94"/>
                  </a:lnTo>
                  <a:lnTo>
                    <a:pt x="475" y="94"/>
                  </a:lnTo>
                  <a:lnTo>
                    <a:pt x="473" y="94"/>
                  </a:lnTo>
                  <a:lnTo>
                    <a:pt x="473" y="92"/>
                  </a:lnTo>
                  <a:lnTo>
                    <a:pt x="471" y="92"/>
                  </a:lnTo>
                  <a:lnTo>
                    <a:pt x="468" y="94"/>
                  </a:lnTo>
                  <a:lnTo>
                    <a:pt x="466" y="94"/>
                  </a:lnTo>
                  <a:lnTo>
                    <a:pt x="464" y="94"/>
                  </a:lnTo>
                  <a:lnTo>
                    <a:pt x="464" y="97"/>
                  </a:lnTo>
                  <a:lnTo>
                    <a:pt x="461" y="97"/>
                  </a:lnTo>
                  <a:lnTo>
                    <a:pt x="461" y="99"/>
                  </a:lnTo>
                  <a:lnTo>
                    <a:pt x="459" y="99"/>
                  </a:lnTo>
                  <a:lnTo>
                    <a:pt x="459" y="102"/>
                  </a:lnTo>
                  <a:lnTo>
                    <a:pt x="457" y="102"/>
                  </a:lnTo>
                  <a:lnTo>
                    <a:pt x="454" y="102"/>
                  </a:lnTo>
                  <a:lnTo>
                    <a:pt x="452" y="102"/>
                  </a:lnTo>
                  <a:lnTo>
                    <a:pt x="449" y="104"/>
                  </a:lnTo>
                  <a:lnTo>
                    <a:pt x="447" y="104"/>
                  </a:lnTo>
                  <a:lnTo>
                    <a:pt x="447" y="106"/>
                  </a:lnTo>
                  <a:lnTo>
                    <a:pt x="445" y="106"/>
                  </a:lnTo>
                  <a:lnTo>
                    <a:pt x="445" y="109"/>
                  </a:lnTo>
                  <a:lnTo>
                    <a:pt x="447" y="109"/>
                  </a:lnTo>
                  <a:lnTo>
                    <a:pt x="445" y="109"/>
                  </a:lnTo>
                  <a:lnTo>
                    <a:pt x="445" y="111"/>
                  </a:lnTo>
                  <a:lnTo>
                    <a:pt x="447" y="113"/>
                  </a:lnTo>
                  <a:lnTo>
                    <a:pt x="447" y="116"/>
                  </a:lnTo>
                  <a:lnTo>
                    <a:pt x="447" y="118"/>
                  </a:lnTo>
                  <a:lnTo>
                    <a:pt x="447" y="120"/>
                  </a:lnTo>
                  <a:lnTo>
                    <a:pt x="445" y="123"/>
                  </a:lnTo>
                  <a:lnTo>
                    <a:pt x="445" y="125"/>
                  </a:lnTo>
                  <a:lnTo>
                    <a:pt x="445" y="127"/>
                  </a:lnTo>
                  <a:lnTo>
                    <a:pt x="445" y="130"/>
                  </a:lnTo>
                  <a:lnTo>
                    <a:pt x="447" y="130"/>
                  </a:lnTo>
                  <a:lnTo>
                    <a:pt x="447" y="132"/>
                  </a:lnTo>
                  <a:lnTo>
                    <a:pt x="449" y="132"/>
                  </a:lnTo>
                  <a:lnTo>
                    <a:pt x="449" y="134"/>
                  </a:lnTo>
                  <a:lnTo>
                    <a:pt x="452" y="134"/>
                  </a:lnTo>
                  <a:lnTo>
                    <a:pt x="452" y="137"/>
                  </a:lnTo>
                  <a:lnTo>
                    <a:pt x="454" y="137"/>
                  </a:lnTo>
                  <a:lnTo>
                    <a:pt x="454" y="139"/>
                  </a:lnTo>
                  <a:lnTo>
                    <a:pt x="452" y="139"/>
                  </a:lnTo>
                  <a:lnTo>
                    <a:pt x="452" y="142"/>
                  </a:lnTo>
                  <a:lnTo>
                    <a:pt x="452" y="144"/>
                  </a:lnTo>
                  <a:lnTo>
                    <a:pt x="449" y="144"/>
                  </a:lnTo>
                  <a:lnTo>
                    <a:pt x="447" y="144"/>
                  </a:lnTo>
                  <a:lnTo>
                    <a:pt x="447" y="146"/>
                  </a:lnTo>
                  <a:lnTo>
                    <a:pt x="447" y="149"/>
                  </a:lnTo>
                  <a:lnTo>
                    <a:pt x="447" y="151"/>
                  </a:lnTo>
                  <a:lnTo>
                    <a:pt x="445" y="151"/>
                  </a:lnTo>
                  <a:lnTo>
                    <a:pt x="445" y="153"/>
                  </a:lnTo>
                  <a:lnTo>
                    <a:pt x="442" y="153"/>
                  </a:lnTo>
                  <a:lnTo>
                    <a:pt x="440" y="153"/>
                  </a:lnTo>
                  <a:lnTo>
                    <a:pt x="438" y="153"/>
                  </a:lnTo>
                  <a:lnTo>
                    <a:pt x="435" y="153"/>
                  </a:lnTo>
                  <a:lnTo>
                    <a:pt x="435" y="156"/>
                  </a:lnTo>
                  <a:lnTo>
                    <a:pt x="433" y="158"/>
                  </a:lnTo>
                  <a:lnTo>
                    <a:pt x="433" y="160"/>
                  </a:lnTo>
                  <a:lnTo>
                    <a:pt x="433" y="163"/>
                  </a:lnTo>
                  <a:lnTo>
                    <a:pt x="431" y="165"/>
                  </a:lnTo>
                  <a:lnTo>
                    <a:pt x="428" y="165"/>
                  </a:lnTo>
                  <a:lnTo>
                    <a:pt x="428" y="167"/>
                  </a:lnTo>
                  <a:lnTo>
                    <a:pt x="426" y="167"/>
                  </a:lnTo>
                  <a:lnTo>
                    <a:pt x="424" y="167"/>
                  </a:lnTo>
                  <a:lnTo>
                    <a:pt x="421" y="167"/>
                  </a:lnTo>
                  <a:lnTo>
                    <a:pt x="419" y="167"/>
                  </a:lnTo>
                  <a:lnTo>
                    <a:pt x="419" y="170"/>
                  </a:lnTo>
                  <a:lnTo>
                    <a:pt x="417" y="170"/>
                  </a:lnTo>
                  <a:lnTo>
                    <a:pt x="417" y="172"/>
                  </a:lnTo>
                  <a:lnTo>
                    <a:pt x="414" y="175"/>
                  </a:lnTo>
                  <a:lnTo>
                    <a:pt x="412" y="177"/>
                  </a:lnTo>
                  <a:lnTo>
                    <a:pt x="409" y="177"/>
                  </a:lnTo>
                  <a:lnTo>
                    <a:pt x="409" y="179"/>
                  </a:lnTo>
                  <a:lnTo>
                    <a:pt x="407" y="179"/>
                  </a:lnTo>
                  <a:lnTo>
                    <a:pt x="407" y="182"/>
                  </a:lnTo>
                  <a:lnTo>
                    <a:pt x="405" y="182"/>
                  </a:lnTo>
                  <a:lnTo>
                    <a:pt x="402" y="184"/>
                  </a:lnTo>
                  <a:lnTo>
                    <a:pt x="400" y="184"/>
                  </a:lnTo>
                  <a:lnTo>
                    <a:pt x="398" y="186"/>
                  </a:lnTo>
                  <a:lnTo>
                    <a:pt x="398" y="189"/>
                  </a:lnTo>
                  <a:lnTo>
                    <a:pt x="395" y="189"/>
                  </a:lnTo>
                  <a:lnTo>
                    <a:pt x="395" y="191"/>
                  </a:lnTo>
                  <a:lnTo>
                    <a:pt x="395" y="193"/>
                  </a:lnTo>
                  <a:lnTo>
                    <a:pt x="393" y="193"/>
                  </a:lnTo>
                  <a:lnTo>
                    <a:pt x="391" y="193"/>
                  </a:lnTo>
                  <a:lnTo>
                    <a:pt x="391" y="196"/>
                  </a:lnTo>
                  <a:lnTo>
                    <a:pt x="388" y="196"/>
                  </a:lnTo>
                  <a:lnTo>
                    <a:pt x="386" y="196"/>
                  </a:lnTo>
                  <a:lnTo>
                    <a:pt x="386" y="198"/>
                  </a:lnTo>
                  <a:lnTo>
                    <a:pt x="386" y="200"/>
                  </a:lnTo>
                  <a:lnTo>
                    <a:pt x="384" y="200"/>
                  </a:lnTo>
                  <a:lnTo>
                    <a:pt x="384" y="203"/>
                  </a:lnTo>
                  <a:lnTo>
                    <a:pt x="381" y="205"/>
                  </a:lnTo>
                  <a:lnTo>
                    <a:pt x="379" y="205"/>
                  </a:lnTo>
                  <a:lnTo>
                    <a:pt x="379" y="208"/>
                  </a:lnTo>
                  <a:lnTo>
                    <a:pt x="376" y="208"/>
                  </a:lnTo>
                  <a:lnTo>
                    <a:pt x="376" y="210"/>
                  </a:lnTo>
                  <a:lnTo>
                    <a:pt x="374" y="210"/>
                  </a:lnTo>
                  <a:lnTo>
                    <a:pt x="374" y="212"/>
                  </a:lnTo>
                  <a:lnTo>
                    <a:pt x="374" y="215"/>
                  </a:lnTo>
                  <a:lnTo>
                    <a:pt x="376" y="215"/>
                  </a:lnTo>
                  <a:lnTo>
                    <a:pt x="376" y="217"/>
                  </a:lnTo>
                  <a:lnTo>
                    <a:pt x="379" y="219"/>
                  </a:lnTo>
                  <a:lnTo>
                    <a:pt x="379" y="222"/>
                  </a:lnTo>
                  <a:lnTo>
                    <a:pt x="379" y="224"/>
                  </a:lnTo>
                  <a:lnTo>
                    <a:pt x="379" y="226"/>
                  </a:lnTo>
                  <a:lnTo>
                    <a:pt x="379" y="229"/>
                  </a:lnTo>
                  <a:lnTo>
                    <a:pt x="376" y="231"/>
                  </a:lnTo>
                  <a:lnTo>
                    <a:pt x="376" y="233"/>
                  </a:lnTo>
                  <a:lnTo>
                    <a:pt x="374" y="233"/>
                  </a:lnTo>
                  <a:lnTo>
                    <a:pt x="372" y="233"/>
                  </a:lnTo>
                  <a:lnTo>
                    <a:pt x="369" y="233"/>
                  </a:lnTo>
                  <a:lnTo>
                    <a:pt x="369" y="236"/>
                  </a:lnTo>
                  <a:lnTo>
                    <a:pt x="367" y="236"/>
                  </a:lnTo>
                  <a:lnTo>
                    <a:pt x="367" y="238"/>
                  </a:lnTo>
                  <a:lnTo>
                    <a:pt x="367" y="240"/>
                  </a:lnTo>
                  <a:lnTo>
                    <a:pt x="365" y="243"/>
                  </a:lnTo>
                  <a:lnTo>
                    <a:pt x="365" y="245"/>
                  </a:lnTo>
                  <a:lnTo>
                    <a:pt x="365" y="248"/>
                  </a:lnTo>
                  <a:lnTo>
                    <a:pt x="365" y="250"/>
                  </a:lnTo>
                  <a:lnTo>
                    <a:pt x="365" y="252"/>
                  </a:lnTo>
                  <a:lnTo>
                    <a:pt x="365" y="255"/>
                  </a:lnTo>
                  <a:lnTo>
                    <a:pt x="365" y="257"/>
                  </a:lnTo>
                  <a:lnTo>
                    <a:pt x="367" y="259"/>
                  </a:lnTo>
                  <a:lnTo>
                    <a:pt x="367" y="262"/>
                  </a:lnTo>
                  <a:lnTo>
                    <a:pt x="369" y="264"/>
                  </a:lnTo>
                  <a:lnTo>
                    <a:pt x="369" y="266"/>
                  </a:lnTo>
                  <a:lnTo>
                    <a:pt x="369" y="269"/>
                  </a:lnTo>
                  <a:lnTo>
                    <a:pt x="372" y="269"/>
                  </a:lnTo>
                  <a:lnTo>
                    <a:pt x="372" y="271"/>
                  </a:lnTo>
                  <a:lnTo>
                    <a:pt x="372" y="273"/>
                  </a:lnTo>
                  <a:lnTo>
                    <a:pt x="372" y="276"/>
                  </a:lnTo>
                  <a:lnTo>
                    <a:pt x="374" y="278"/>
                  </a:lnTo>
                  <a:lnTo>
                    <a:pt x="374" y="281"/>
                  </a:lnTo>
                  <a:lnTo>
                    <a:pt x="374" y="283"/>
                  </a:lnTo>
                  <a:lnTo>
                    <a:pt x="376" y="283"/>
                  </a:lnTo>
                  <a:lnTo>
                    <a:pt x="376" y="285"/>
                  </a:lnTo>
                  <a:lnTo>
                    <a:pt x="374" y="285"/>
                  </a:lnTo>
                  <a:lnTo>
                    <a:pt x="374" y="290"/>
                  </a:lnTo>
                  <a:lnTo>
                    <a:pt x="372" y="292"/>
                  </a:lnTo>
                  <a:lnTo>
                    <a:pt x="372" y="295"/>
                  </a:lnTo>
                  <a:lnTo>
                    <a:pt x="369" y="295"/>
                  </a:lnTo>
                  <a:lnTo>
                    <a:pt x="367" y="297"/>
                  </a:lnTo>
                  <a:lnTo>
                    <a:pt x="367" y="299"/>
                  </a:lnTo>
                  <a:lnTo>
                    <a:pt x="365" y="302"/>
                  </a:lnTo>
                  <a:lnTo>
                    <a:pt x="365" y="304"/>
                  </a:lnTo>
                  <a:lnTo>
                    <a:pt x="362" y="304"/>
                  </a:lnTo>
                  <a:lnTo>
                    <a:pt x="362" y="306"/>
                  </a:lnTo>
                  <a:lnTo>
                    <a:pt x="360" y="306"/>
                  </a:lnTo>
                  <a:lnTo>
                    <a:pt x="358" y="306"/>
                  </a:lnTo>
                  <a:lnTo>
                    <a:pt x="355" y="311"/>
                  </a:lnTo>
                  <a:lnTo>
                    <a:pt x="353" y="314"/>
                  </a:lnTo>
                  <a:lnTo>
                    <a:pt x="351" y="314"/>
                  </a:lnTo>
                  <a:lnTo>
                    <a:pt x="348" y="318"/>
                  </a:lnTo>
                  <a:lnTo>
                    <a:pt x="346" y="318"/>
                  </a:lnTo>
                  <a:lnTo>
                    <a:pt x="343" y="323"/>
                  </a:lnTo>
                  <a:lnTo>
                    <a:pt x="346" y="330"/>
                  </a:lnTo>
                  <a:lnTo>
                    <a:pt x="346" y="337"/>
                  </a:lnTo>
                  <a:lnTo>
                    <a:pt x="341" y="344"/>
                  </a:lnTo>
                  <a:lnTo>
                    <a:pt x="341" y="351"/>
                  </a:lnTo>
                  <a:lnTo>
                    <a:pt x="341" y="363"/>
                  </a:lnTo>
                  <a:lnTo>
                    <a:pt x="339" y="365"/>
                  </a:lnTo>
                  <a:lnTo>
                    <a:pt x="339" y="368"/>
                  </a:lnTo>
                  <a:lnTo>
                    <a:pt x="339" y="370"/>
                  </a:lnTo>
                  <a:lnTo>
                    <a:pt x="336" y="372"/>
                  </a:lnTo>
                  <a:lnTo>
                    <a:pt x="334" y="372"/>
                  </a:lnTo>
                  <a:lnTo>
                    <a:pt x="329" y="377"/>
                  </a:lnTo>
                  <a:lnTo>
                    <a:pt x="327" y="382"/>
                  </a:lnTo>
                  <a:lnTo>
                    <a:pt x="325" y="384"/>
                  </a:lnTo>
                  <a:lnTo>
                    <a:pt x="322" y="387"/>
                  </a:lnTo>
                  <a:lnTo>
                    <a:pt x="318" y="389"/>
                  </a:lnTo>
                  <a:lnTo>
                    <a:pt x="306" y="389"/>
                  </a:lnTo>
                  <a:lnTo>
                    <a:pt x="299" y="389"/>
                  </a:lnTo>
                  <a:lnTo>
                    <a:pt x="294" y="387"/>
                  </a:lnTo>
                  <a:lnTo>
                    <a:pt x="292" y="387"/>
                  </a:lnTo>
                  <a:lnTo>
                    <a:pt x="289" y="387"/>
                  </a:lnTo>
                  <a:lnTo>
                    <a:pt x="285" y="384"/>
                  </a:lnTo>
                  <a:lnTo>
                    <a:pt x="285" y="387"/>
                  </a:lnTo>
                  <a:lnTo>
                    <a:pt x="287" y="391"/>
                  </a:lnTo>
                  <a:lnTo>
                    <a:pt x="287" y="396"/>
                  </a:lnTo>
                  <a:lnTo>
                    <a:pt x="289" y="401"/>
                  </a:lnTo>
                  <a:lnTo>
                    <a:pt x="289" y="403"/>
                  </a:lnTo>
                  <a:lnTo>
                    <a:pt x="289" y="405"/>
                  </a:lnTo>
                  <a:lnTo>
                    <a:pt x="287" y="405"/>
                  </a:lnTo>
                  <a:lnTo>
                    <a:pt x="287" y="408"/>
                  </a:lnTo>
                  <a:lnTo>
                    <a:pt x="285" y="408"/>
                  </a:lnTo>
                  <a:lnTo>
                    <a:pt x="282" y="408"/>
                  </a:lnTo>
                  <a:lnTo>
                    <a:pt x="280" y="408"/>
                  </a:lnTo>
                  <a:lnTo>
                    <a:pt x="275" y="408"/>
                  </a:lnTo>
                  <a:lnTo>
                    <a:pt x="273" y="410"/>
                  </a:lnTo>
                  <a:lnTo>
                    <a:pt x="268" y="415"/>
                  </a:lnTo>
                  <a:lnTo>
                    <a:pt x="266" y="417"/>
                  </a:lnTo>
                  <a:lnTo>
                    <a:pt x="263" y="417"/>
                  </a:lnTo>
                  <a:lnTo>
                    <a:pt x="261" y="431"/>
                  </a:lnTo>
                  <a:lnTo>
                    <a:pt x="259" y="445"/>
                  </a:lnTo>
                  <a:lnTo>
                    <a:pt x="259" y="448"/>
                  </a:lnTo>
                  <a:lnTo>
                    <a:pt x="256" y="455"/>
                  </a:lnTo>
                  <a:lnTo>
                    <a:pt x="256" y="457"/>
                  </a:lnTo>
                  <a:lnTo>
                    <a:pt x="256" y="467"/>
                  </a:lnTo>
                  <a:lnTo>
                    <a:pt x="254" y="478"/>
                  </a:lnTo>
                  <a:lnTo>
                    <a:pt x="254" y="481"/>
                  </a:lnTo>
                  <a:lnTo>
                    <a:pt x="249" y="483"/>
                  </a:lnTo>
                  <a:lnTo>
                    <a:pt x="247" y="483"/>
                  </a:lnTo>
                  <a:lnTo>
                    <a:pt x="245" y="483"/>
                  </a:lnTo>
                  <a:lnTo>
                    <a:pt x="242" y="485"/>
                  </a:lnTo>
                  <a:lnTo>
                    <a:pt x="238" y="485"/>
                  </a:lnTo>
                  <a:lnTo>
                    <a:pt x="238" y="488"/>
                  </a:lnTo>
                  <a:lnTo>
                    <a:pt x="235" y="488"/>
                  </a:lnTo>
                  <a:lnTo>
                    <a:pt x="228" y="493"/>
                  </a:lnTo>
                  <a:lnTo>
                    <a:pt x="226" y="493"/>
                  </a:lnTo>
                  <a:lnTo>
                    <a:pt x="223" y="495"/>
                  </a:lnTo>
                  <a:lnTo>
                    <a:pt x="216" y="500"/>
                  </a:lnTo>
                  <a:lnTo>
                    <a:pt x="214" y="502"/>
                  </a:lnTo>
                  <a:lnTo>
                    <a:pt x="212" y="502"/>
                  </a:lnTo>
                  <a:lnTo>
                    <a:pt x="212" y="504"/>
                  </a:lnTo>
                  <a:lnTo>
                    <a:pt x="209" y="504"/>
                  </a:lnTo>
                  <a:lnTo>
                    <a:pt x="207" y="504"/>
                  </a:lnTo>
                  <a:lnTo>
                    <a:pt x="205" y="504"/>
                  </a:lnTo>
                  <a:lnTo>
                    <a:pt x="205" y="507"/>
                  </a:lnTo>
                  <a:lnTo>
                    <a:pt x="202" y="507"/>
                  </a:lnTo>
                  <a:lnTo>
                    <a:pt x="200" y="507"/>
                  </a:lnTo>
                  <a:lnTo>
                    <a:pt x="197" y="507"/>
                  </a:lnTo>
                  <a:lnTo>
                    <a:pt x="195" y="507"/>
                  </a:lnTo>
                  <a:lnTo>
                    <a:pt x="195" y="509"/>
                  </a:lnTo>
                  <a:lnTo>
                    <a:pt x="193" y="509"/>
                  </a:lnTo>
                  <a:lnTo>
                    <a:pt x="190" y="509"/>
                  </a:lnTo>
                  <a:lnTo>
                    <a:pt x="188" y="509"/>
                  </a:lnTo>
                  <a:lnTo>
                    <a:pt x="186" y="509"/>
                  </a:lnTo>
                  <a:lnTo>
                    <a:pt x="183" y="509"/>
                  </a:lnTo>
                  <a:lnTo>
                    <a:pt x="181" y="509"/>
                  </a:lnTo>
                  <a:lnTo>
                    <a:pt x="179" y="509"/>
                  </a:lnTo>
                  <a:lnTo>
                    <a:pt x="176" y="511"/>
                  </a:lnTo>
                  <a:lnTo>
                    <a:pt x="176" y="514"/>
                  </a:lnTo>
                  <a:lnTo>
                    <a:pt x="174" y="514"/>
                  </a:lnTo>
                  <a:lnTo>
                    <a:pt x="174" y="516"/>
                  </a:lnTo>
                  <a:lnTo>
                    <a:pt x="174" y="518"/>
                  </a:lnTo>
                  <a:lnTo>
                    <a:pt x="172" y="518"/>
                  </a:lnTo>
                  <a:lnTo>
                    <a:pt x="172" y="521"/>
                  </a:lnTo>
                  <a:lnTo>
                    <a:pt x="172" y="523"/>
                  </a:lnTo>
                  <a:lnTo>
                    <a:pt x="172" y="526"/>
                  </a:lnTo>
                  <a:lnTo>
                    <a:pt x="172" y="528"/>
                  </a:lnTo>
                  <a:lnTo>
                    <a:pt x="172" y="530"/>
                  </a:lnTo>
                  <a:lnTo>
                    <a:pt x="172" y="533"/>
                  </a:lnTo>
                  <a:lnTo>
                    <a:pt x="172" y="535"/>
                  </a:lnTo>
                  <a:lnTo>
                    <a:pt x="172" y="537"/>
                  </a:lnTo>
                  <a:lnTo>
                    <a:pt x="174" y="540"/>
                  </a:lnTo>
                  <a:lnTo>
                    <a:pt x="174" y="542"/>
                  </a:lnTo>
                  <a:lnTo>
                    <a:pt x="174" y="544"/>
                  </a:lnTo>
                  <a:lnTo>
                    <a:pt x="176" y="544"/>
                  </a:lnTo>
                  <a:lnTo>
                    <a:pt x="179" y="549"/>
                  </a:lnTo>
                  <a:lnTo>
                    <a:pt x="172" y="556"/>
                  </a:lnTo>
                  <a:lnTo>
                    <a:pt x="162" y="561"/>
                  </a:lnTo>
                  <a:lnTo>
                    <a:pt x="160" y="563"/>
                  </a:lnTo>
                  <a:lnTo>
                    <a:pt x="160" y="566"/>
                  </a:lnTo>
                  <a:lnTo>
                    <a:pt x="157" y="570"/>
                  </a:lnTo>
                  <a:lnTo>
                    <a:pt x="157" y="575"/>
                  </a:lnTo>
                  <a:lnTo>
                    <a:pt x="157" y="577"/>
                  </a:lnTo>
                  <a:lnTo>
                    <a:pt x="153" y="582"/>
                  </a:lnTo>
                  <a:lnTo>
                    <a:pt x="150" y="582"/>
                  </a:lnTo>
                  <a:lnTo>
                    <a:pt x="148" y="582"/>
                  </a:lnTo>
                  <a:lnTo>
                    <a:pt x="148" y="568"/>
                  </a:lnTo>
                  <a:lnTo>
                    <a:pt x="148" y="558"/>
                  </a:lnTo>
                  <a:lnTo>
                    <a:pt x="148" y="547"/>
                  </a:lnTo>
                  <a:lnTo>
                    <a:pt x="143" y="540"/>
                  </a:lnTo>
                  <a:lnTo>
                    <a:pt x="141" y="535"/>
                  </a:lnTo>
                  <a:lnTo>
                    <a:pt x="141" y="533"/>
                  </a:lnTo>
                  <a:lnTo>
                    <a:pt x="136" y="533"/>
                  </a:lnTo>
                  <a:lnTo>
                    <a:pt x="136" y="535"/>
                  </a:lnTo>
                  <a:lnTo>
                    <a:pt x="134" y="535"/>
                  </a:lnTo>
                  <a:lnTo>
                    <a:pt x="129" y="535"/>
                  </a:lnTo>
                  <a:lnTo>
                    <a:pt x="127" y="533"/>
                  </a:lnTo>
                  <a:close/>
                </a:path>
              </a:pathLst>
            </a:custGeom>
            <a:solidFill>
              <a:schemeClr val="bg1"/>
            </a:solidFill>
            <a:ln w="7938">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GT"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4" name="Freeform 23">
              <a:extLst>
                <a:ext uri="{FF2B5EF4-FFF2-40B4-BE49-F238E27FC236}">
                  <a16:creationId xmlns:a16="http://schemas.microsoft.com/office/drawing/2014/main" id="{FC119FFA-EA02-454E-8E16-AF5F4E905E58}"/>
                </a:ext>
              </a:extLst>
            </p:cNvPr>
            <p:cNvSpPr>
              <a:spLocks/>
            </p:cNvSpPr>
            <p:nvPr/>
          </p:nvSpPr>
          <p:spPr bwMode="auto">
            <a:xfrm>
              <a:off x="5099746" y="2960618"/>
              <a:ext cx="1622079" cy="1154470"/>
            </a:xfrm>
            <a:custGeom>
              <a:avLst/>
              <a:gdLst>
                <a:gd name="T0" fmla="*/ 1453 w 1484"/>
                <a:gd name="T1" fmla="*/ 259 h 1017"/>
                <a:gd name="T2" fmla="*/ 1423 w 1484"/>
                <a:gd name="T3" fmla="*/ 303 h 1017"/>
                <a:gd name="T4" fmla="*/ 1366 w 1484"/>
                <a:gd name="T5" fmla="*/ 407 h 1017"/>
                <a:gd name="T6" fmla="*/ 1350 w 1484"/>
                <a:gd name="T7" fmla="*/ 513 h 1017"/>
                <a:gd name="T8" fmla="*/ 1293 w 1484"/>
                <a:gd name="T9" fmla="*/ 563 h 1017"/>
                <a:gd name="T10" fmla="*/ 1317 w 1484"/>
                <a:gd name="T11" fmla="*/ 669 h 1017"/>
                <a:gd name="T12" fmla="*/ 1350 w 1484"/>
                <a:gd name="T13" fmla="*/ 763 h 1017"/>
                <a:gd name="T14" fmla="*/ 1298 w 1484"/>
                <a:gd name="T15" fmla="*/ 850 h 1017"/>
                <a:gd name="T16" fmla="*/ 1234 w 1484"/>
                <a:gd name="T17" fmla="*/ 970 h 1017"/>
                <a:gd name="T18" fmla="*/ 1124 w 1484"/>
                <a:gd name="T19" fmla="*/ 984 h 1017"/>
                <a:gd name="T20" fmla="*/ 987 w 1484"/>
                <a:gd name="T21" fmla="*/ 949 h 1017"/>
                <a:gd name="T22" fmla="*/ 992 w 1484"/>
                <a:gd name="T23" fmla="*/ 864 h 1017"/>
                <a:gd name="T24" fmla="*/ 949 w 1484"/>
                <a:gd name="T25" fmla="*/ 826 h 1017"/>
                <a:gd name="T26" fmla="*/ 869 w 1484"/>
                <a:gd name="T27" fmla="*/ 864 h 1017"/>
                <a:gd name="T28" fmla="*/ 622 w 1484"/>
                <a:gd name="T29" fmla="*/ 857 h 1017"/>
                <a:gd name="T30" fmla="*/ 509 w 1484"/>
                <a:gd name="T31" fmla="*/ 895 h 1017"/>
                <a:gd name="T32" fmla="*/ 417 w 1484"/>
                <a:gd name="T33" fmla="*/ 876 h 1017"/>
                <a:gd name="T34" fmla="*/ 351 w 1484"/>
                <a:gd name="T35" fmla="*/ 862 h 1017"/>
                <a:gd name="T36" fmla="*/ 337 w 1484"/>
                <a:gd name="T37" fmla="*/ 798 h 1017"/>
                <a:gd name="T38" fmla="*/ 262 w 1484"/>
                <a:gd name="T39" fmla="*/ 784 h 1017"/>
                <a:gd name="T40" fmla="*/ 186 w 1484"/>
                <a:gd name="T41" fmla="*/ 779 h 1017"/>
                <a:gd name="T42" fmla="*/ 116 w 1484"/>
                <a:gd name="T43" fmla="*/ 744 h 1017"/>
                <a:gd name="T44" fmla="*/ 125 w 1484"/>
                <a:gd name="T45" fmla="*/ 680 h 1017"/>
                <a:gd name="T46" fmla="*/ 184 w 1484"/>
                <a:gd name="T47" fmla="*/ 647 h 1017"/>
                <a:gd name="T48" fmla="*/ 222 w 1484"/>
                <a:gd name="T49" fmla="*/ 598 h 1017"/>
                <a:gd name="T50" fmla="*/ 186 w 1484"/>
                <a:gd name="T51" fmla="*/ 541 h 1017"/>
                <a:gd name="T52" fmla="*/ 182 w 1484"/>
                <a:gd name="T53" fmla="*/ 485 h 1017"/>
                <a:gd name="T54" fmla="*/ 118 w 1484"/>
                <a:gd name="T55" fmla="*/ 461 h 1017"/>
                <a:gd name="T56" fmla="*/ 38 w 1484"/>
                <a:gd name="T57" fmla="*/ 440 h 1017"/>
                <a:gd name="T58" fmla="*/ 36 w 1484"/>
                <a:gd name="T59" fmla="*/ 395 h 1017"/>
                <a:gd name="T60" fmla="*/ 17 w 1484"/>
                <a:gd name="T61" fmla="*/ 374 h 1017"/>
                <a:gd name="T62" fmla="*/ 33 w 1484"/>
                <a:gd name="T63" fmla="*/ 325 h 1017"/>
                <a:gd name="T64" fmla="*/ 71 w 1484"/>
                <a:gd name="T65" fmla="*/ 278 h 1017"/>
                <a:gd name="T66" fmla="*/ 76 w 1484"/>
                <a:gd name="T67" fmla="*/ 226 h 1017"/>
                <a:gd name="T68" fmla="*/ 87 w 1484"/>
                <a:gd name="T69" fmla="*/ 169 h 1017"/>
                <a:gd name="T70" fmla="*/ 87 w 1484"/>
                <a:gd name="T71" fmla="*/ 131 h 1017"/>
                <a:gd name="T72" fmla="*/ 118 w 1484"/>
                <a:gd name="T73" fmla="*/ 108 h 1017"/>
                <a:gd name="T74" fmla="*/ 153 w 1484"/>
                <a:gd name="T75" fmla="*/ 70 h 1017"/>
                <a:gd name="T76" fmla="*/ 215 w 1484"/>
                <a:gd name="T77" fmla="*/ 82 h 1017"/>
                <a:gd name="T78" fmla="*/ 226 w 1484"/>
                <a:gd name="T79" fmla="*/ 96 h 1017"/>
                <a:gd name="T80" fmla="*/ 273 w 1484"/>
                <a:gd name="T81" fmla="*/ 113 h 1017"/>
                <a:gd name="T82" fmla="*/ 313 w 1484"/>
                <a:gd name="T83" fmla="*/ 113 h 1017"/>
                <a:gd name="T84" fmla="*/ 335 w 1484"/>
                <a:gd name="T85" fmla="*/ 113 h 1017"/>
                <a:gd name="T86" fmla="*/ 379 w 1484"/>
                <a:gd name="T87" fmla="*/ 91 h 1017"/>
                <a:gd name="T88" fmla="*/ 415 w 1484"/>
                <a:gd name="T89" fmla="*/ 42 h 1017"/>
                <a:gd name="T90" fmla="*/ 719 w 1484"/>
                <a:gd name="T91" fmla="*/ 84 h 1017"/>
                <a:gd name="T92" fmla="*/ 770 w 1484"/>
                <a:gd name="T93" fmla="*/ 25 h 1017"/>
                <a:gd name="T94" fmla="*/ 782 w 1484"/>
                <a:gd name="T95" fmla="*/ 87 h 1017"/>
                <a:gd name="T96" fmla="*/ 815 w 1484"/>
                <a:gd name="T97" fmla="*/ 99 h 1017"/>
                <a:gd name="T98" fmla="*/ 867 w 1484"/>
                <a:gd name="T99" fmla="*/ 117 h 1017"/>
                <a:gd name="T100" fmla="*/ 881 w 1484"/>
                <a:gd name="T101" fmla="*/ 117 h 1017"/>
                <a:gd name="T102" fmla="*/ 905 w 1484"/>
                <a:gd name="T103" fmla="*/ 139 h 1017"/>
                <a:gd name="T104" fmla="*/ 942 w 1484"/>
                <a:gd name="T105" fmla="*/ 146 h 1017"/>
                <a:gd name="T106" fmla="*/ 959 w 1484"/>
                <a:gd name="T107" fmla="*/ 162 h 1017"/>
                <a:gd name="T108" fmla="*/ 989 w 1484"/>
                <a:gd name="T109" fmla="*/ 202 h 1017"/>
                <a:gd name="T110" fmla="*/ 1025 w 1484"/>
                <a:gd name="T111" fmla="*/ 202 h 1017"/>
                <a:gd name="T112" fmla="*/ 1060 w 1484"/>
                <a:gd name="T113" fmla="*/ 197 h 1017"/>
                <a:gd name="T114" fmla="*/ 1103 w 1484"/>
                <a:gd name="T115" fmla="*/ 176 h 1017"/>
                <a:gd name="T116" fmla="*/ 1135 w 1484"/>
                <a:gd name="T117" fmla="*/ 143 h 1017"/>
                <a:gd name="T118" fmla="*/ 1178 w 1484"/>
                <a:gd name="T119" fmla="*/ 136 h 1017"/>
                <a:gd name="T120" fmla="*/ 1220 w 1484"/>
                <a:gd name="T121" fmla="*/ 101 h 1017"/>
                <a:gd name="T122" fmla="*/ 1324 w 1484"/>
                <a:gd name="T123" fmla="*/ 58 h 1017"/>
                <a:gd name="T124" fmla="*/ 1456 w 1484"/>
                <a:gd name="T125" fmla="*/ 216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84" h="1017">
                  <a:moveTo>
                    <a:pt x="1484" y="237"/>
                  </a:moveTo>
                  <a:lnTo>
                    <a:pt x="1484" y="240"/>
                  </a:lnTo>
                  <a:lnTo>
                    <a:pt x="1482" y="240"/>
                  </a:lnTo>
                  <a:lnTo>
                    <a:pt x="1479" y="240"/>
                  </a:lnTo>
                  <a:lnTo>
                    <a:pt x="1479" y="237"/>
                  </a:lnTo>
                  <a:lnTo>
                    <a:pt x="1477" y="237"/>
                  </a:lnTo>
                  <a:lnTo>
                    <a:pt x="1475" y="237"/>
                  </a:lnTo>
                  <a:lnTo>
                    <a:pt x="1475" y="240"/>
                  </a:lnTo>
                  <a:lnTo>
                    <a:pt x="1477" y="240"/>
                  </a:lnTo>
                  <a:lnTo>
                    <a:pt x="1477" y="242"/>
                  </a:lnTo>
                  <a:lnTo>
                    <a:pt x="1477" y="245"/>
                  </a:lnTo>
                  <a:lnTo>
                    <a:pt x="1475" y="245"/>
                  </a:lnTo>
                  <a:lnTo>
                    <a:pt x="1475" y="242"/>
                  </a:lnTo>
                  <a:lnTo>
                    <a:pt x="1472" y="242"/>
                  </a:lnTo>
                  <a:lnTo>
                    <a:pt x="1472" y="245"/>
                  </a:lnTo>
                  <a:lnTo>
                    <a:pt x="1472" y="247"/>
                  </a:lnTo>
                  <a:lnTo>
                    <a:pt x="1475" y="247"/>
                  </a:lnTo>
                  <a:lnTo>
                    <a:pt x="1475" y="249"/>
                  </a:lnTo>
                  <a:lnTo>
                    <a:pt x="1472" y="249"/>
                  </a:lnTo>
                  <a:lnTo>
                    <a:pt x="1470" y="249"/>
                  </a:lnTo>
                  <a:lnTo>
                    <a:pt x="1470" y="247"/>
                  </a:lnTo>
                  <a:lnTo>
                    <a:pt x="1468" y="247"/>
                  </a:lnTo>
                  <a:lnTo>
                    <a:pt x="1468" y="245"/>
                  </a:lnTo>
                  <a:lnTo>
                    <a:pt x="1465" y="245"/>
                  </a:lnTo>
                  <a:lnTo>
                    <a:pt x="1465" y="242"/>
                  </a:lnTo>
                  <a:lnTo>
                    <a:pt x="1465" y="245"/>
                  </a:lnTo>
                  <a:lnTo>
                    <a:pt x="1463" y="245"/>
                  </a:lnTo>
                  <a:lnTo>
                    <a:pt x="1463" y="247"/>
                  </a:lnTo>
                  <a:lnTo>
                    <a:pt x="1463" y="249"/>
                  </a:lnTo>
                  <a:lnTo>
                    <a:pt x="1461" y="249"/>
                  </a:lnTo>
                  <a:lnTo>
                    <a:pt x="1458" y="249"/>
                  </a:lnTo>
                  <a:lnTo>
                    <a:pt x="1458" y="252"/>
                  </a:lnTo>
                  <a:lnTo>
                    <a:pt x="1458" y="254"/>
                  </a:lnTo>
                  <a:lnTo>
                    <a:pt x="1456" y="254"/>
                  </a:lnTo>
                  <a:lnTo>
                    <a:pt x="1453" y="256"/>
                  </a:lnTo>
                  <a:lnTo>
                    <a:pt x="1451" y="256"/>
                  </a:lnTo>
                  <a:lnTo>
                    <a:pt x="1451" y="259"/>
                  </a:lnTo>
                  <a:lnTo>
                    <a:pt x="1453" y="259"/>
                  </a:lnTo>
                  <a:lnTo>
                    <a:pt x="1451" y="259"/>
                  </a:lnTo>
                  <a:lnTo>
                    <a:pt x="1453" y="259"/>
                  </a:lnTo>
                  <a:lnTo>
                    <a:pt x="1453" y="261"/>
                  </a:lnTo>
                  <a:lnTo>
                    <a:pt x="1453" y="259"/>
                  </a:lnTo>
                  <a:lnTo>
                    <a:pt x="1453" y="261"/>
                  </a:lnTo>
                  <a:lnTo>
                    <a:pt x="1453" y="263"/>
                  </a:lnTo>
                  <a:lnTo>
                    <a:pt x="1456" y="263"/>
                  </a:lnTo>
                  <a:lnTo>
                    <a:pt x="1458" y="263"/>
                  </a:lnTo>
                  <a:lnTo>
                    <a:pt x="1456" y="266"/>
                  </a:lnTo>
                  <a:lnTo>
                    <a:pt x="1456" y="268"/>
                  </a:lnTo>
                  <a:lnTo>
                    <a:pt x="1453" y="268"/>
                  </a:lnTo>
                  <a:lnTo>
                    <a:pt x="1453" y="266"/>
                  </a:lnTo>
                  <a:lnTo>
                    <a:pt x="1456" y="266"/>
                  </a:lnTo>
                  <a:lnTo>
                    <a:pt x="1453" y="266"/>
                  </a:lnTo>
                  <a:lnTo>
                    <a:pt x="1451" y="266"/>
                  </a:lnTo>
                  <a:lnTo>
                    <a:pt x="1449" y="266"/>
                  </a:lnTo>
                  <a:lnTo>
                    <a:pt x="1449" y="268"/>
                  </a:lnTo>
                  <a:lnTo>
                    <a:pt x="1449" y="270"/>
                  </a:lnTo>
                  <a:lnTo>
                    <a:pt x="1449" y="273"/>
                  </a:lnTo>
                  <a:lnTo>
                    <a:pt x="1446" y="273"/>
                  </a:lnTo>
                  <a:lnTo>
                    <a:pt x="1446" y="275"/>
                  </a:lnTo>
                  <a:lnTo>
                    <a:pt x="1446" y="278"/>
                  </a:lnTo>
                  <a:lnTo>
                    <a:pt x="1444" y="278"/>
                  </a:lnTo>
                  <a:lnTo>
                    <a:pt x="1444" y="280"/>
                  </a:lnTo>
                  <a:lnTo>
                    <a:pt x="1446" y="282"/>
                  </a:lnTo>
                  <a:lnTo>
                    <a:pt x="1444" y="282"/>
                  </a:lnTo>
                  <a:lnTo>
                    <a:pt x="1444" y="285"/>
                  </a:lnTo>
                  <a:lnTo>
                    <a:pt x="1442" y="285"/>
                  </a:lnTo>
                  <a:lnTo>
                    <a:pt x="1439" y="285"/>
                  </a:lnTo>
                  <a:lnTo>
                    <a:pt x="1437" y="285"/>
                  </a:lnTo>
                  <a:lnTo>
                    <a:pt x="1437" y="287"/>
                  </a:lnTo>
                  <a:lnTo>
                    <a:pt x="1435" y="287"/>
                  </a:lnTo>
                  <a:lnTo>
                    <a:pt x="1435" y="289"/>
                  </a:lnTo>
                  <a:lnTo>
                    <a:pt x="1432" y="289"/>
                  </a:lnTo>
                  <a:lnTo>
                    <a:pt x="1430" y="292"/>
                  </a:lnTo>
                  <a:lnTo>
                    <a:pt x="1430" y="294"/>
                  </a:lnTo>
                  <a:lnTo>
                    <a:pt x="1428" y="294"/>
                  </a:lnTo>
                  <a:lnTo>
                    <a:pt x="1428" y="296"/>
                  </a:lnTo>
                  <a:lnTo>
                    <a:pt x="1425" y="296"/>
                  </a:lnTo>
                  <a:lnTo>
                    <a:pt x="1425" y="299"/>
                  </a:lnTo>
                  <a:lnTo>
                    <a:pt x="1423" y="301"/>
                  </a:lnTo>
                  <a:lnTo>
                    <a:pt x="1423" y="303"/>
                  </a:lnTo>
                  <a:lnTo>
                    <a:pt x="1420" y="303"/>
                  </a:lnTo>
                  <a:lnTo>
                    <a:pt x="1420" y="306"/>
                  </a:lnTo>
                  <a:lnTo>
                    <a:pt x="1420" y="308"/>
                  </a:lnTo>
                  <a:lnTo>
                    <a:pt x="1418" y="308"/>
                  </a:lnTo>
                  <a:lnTo>
                    <a:pt x="1418" y="310"/>
                  </a:lnTo>
                  <a:lnTo>
                    <a:pt x="1416" y="313"/>
                  </a:lnTo>
                  <a:lnTo>
                    <a:pt x="1416" y="315"/>
                  </a:lnTo>
                  <a:lnTo>
                    <a:pt x="1413" y="320"/>
                  </a:lnTo>
                  <a:lnTo>
                    <a:pt x="1413" y="322"/>
                  </a:lnTo>
                  <a:lnTo>
                    <a:pt x="1409" y="329"/>
                  </a:lnTo>
                  <a:lnTo>
                    <a:pt x="1406" y="329"/>
                  </a:lnTo>
                  <a:lnTo>
                    <a:pt x="1406" y="332"/>
                  </a:lnTo>
                  <a:lnTo>
                    <a:pt x="1404" y="332"/>
                  </a:lnTo>
                  <a:lnTo>
                    <a:pt x="1402" y="332"/>
                  </a:lnTo>
                  <a:lnTo>
                    <a:pt x="1399" y="332"/>
                  </a:lnTo>
                  <a:lnTo>
                    <a:pt x="1399" y="334"/>
                  </a:lnTo>
                  <a:lnTo>
                    <a:pt x="1397" y="334"/>
                  </a:lnTo>
                  <a:lnTo>
                    <a:pt x="1397" y="336"/>
                  </a:lnTo>
                  <a:lnTo>
                    <a:pt x="1397" y="339"/>
                  </a:lnTo>
                  <a:lnTo>
                    <a:pt x="1395" y="339"/>
                  </a:lnTo>
                  <a:lnTo>
                    <a:pt x="1395" y="341"/>
                  </a:lnTo>
                  <a:lnTo>
                    <a:pt x="1395" y="343"/>
                  </a:lnTo>
                  <a:lnTo>
                    <a:pt x="1397" y="343"/>
                  </a:lnTo>
                  <a:lnTo>
                    <a:pt x="1397" y="346"/>
                  </a:lnTo>
                  <a:lnTo>
                    <a:pt x="1397" y="348"/>
                  </a:lnTo>
                  <a:lnTo>
                    <a:pt x="1395" y="351"/>
                  </a:lnTo>
                  <a:lnTo>
                    <a:pt x="1395" y="353"/>
                  </a:lnTo>
                  <a:lnTo>
                    <a:pt x="1395" y="355"/>
                  </a:lnTo>
                  <a:lnTo>
                    <a:pt x="1392" y="360"/>
                  </a:lnTo>
                  <a:lnTo>
                    <a:pt x="1390" y="365"/>
                  </a:lnTo>
                  <a:lnTo>
                    <a:pt x="1385" y="374"/>
                  </a:lnTo>
                  <a:lnTo>
                    <a:pt x="1385" y="376"/>
                  </a:lnTo>
                  <a:lnTo>
                    <a:pt x="1380" y="381"/>
                  </a:lnTo>
                  <a:lnTo>
                    <a:pt x="1380" y="386"/>
                  </a:lnTo>
                  <a:lnTo>
                    <a:pt x="1376" y="391"/>
                  </a:lnTo>
                  <a:lnTo>
                    <a:pt x="1373" y="395"/>
                  </a:lnTo>
                  <a:lnTo>
                    <a:pt x="1373" y="398"/>
                  </a:lnTo>
                  <a:lnTo>
                    <a:pt x="1371" y="402"/>
                  </a:lnTo>
                  <a:lnTo>
                    <a:pt x="1369" y="405"/>
                  </a:lnTo>
                  <a:lnTo>
                    <a:pt x="1366" y="407"/>
                  </a:lnTo>
                  <a:lnTo>
                    <a:pt x="1366" y="409"/>
                  </a:lnTo>
                  <a:lnTo>
                    <a:pt x="1364" y="414"/>
                  </a:lnTo>
                  <a:lnTo>
                    <a:pt x="1362" y="416"/>
                  </a:lnTo>
                  <a:lnTo>
                    <a:pt x="1362" y="419"/>
                  </a:lnTo>
                  <a:lnTo>
                    <a:pt x="1357" y="426"/>
                  </a:lnTo>
                  <a:lnTo>
                    <a:pt x="1355" y="433"/>
                  </a:lnTo>
                  <a:lnTo>
                    <a:pt x="1352" y="435"/>
                  </a:lnTo>
                  <a:lnTo>
                    <a:pt x="1352" y="438"/>
                  </a:lnTo>
                  <a:lnTo>
                    <a:pt x="1352" y="440"/>
                  </a:lnTo>
                  <a:lnTo>
                    <a:pt x="1352" y="442"/>
                  </a:lnTo>
                  <a:lnTo>
                    <a:pt x="1350" y="442"/>
                  </a:lnTo>
                  <a:lnTo>
                    <a:pt x="1350" y="445"/>
                  </a:lnTo>
                  <a:lnTo>
                    <a:pt x="1347" y="445"/>
                  </a:lnTo>
                  <a:lnTo>
                    <a:pt x="1347" y="447"/>
                  </a:lnTo>
                  <a:lnTo>
                    <a:pt x="1347" y="449"/>
                  </a:lnTo>
                  <a:lnTo>
                    <a:pt x="1345" y="449"/>
                  </a:lnTo>
                  <a:lnTo>
                    <a:pt x="1345" y="452"/>
                  </a:lnTo>
                  <a:lnTo>
                    <a:pt x="1343" y="452"/>
                  </a:lnTo>
                  <a:lnTo>
                    <a:pt x="1336" y="464"/>
                  </a:lnTo>
                  <a:lnTo>
                    <a:pt x="1336" y="466"/>
                  </a:lnTo>
                  <a:lnTo>
                    <a:pt x="1333" y="471"/>
                  </a:lnTo>
                  <a:lnTo>
                    <a:pt x="1333" y="473"/>
                  </a:lnTo>
                  <a:lnTo>
                    <a:pt x="1331" y="475"/>
                  </a:lnTo>
                  <a:lnTo>
                    <a:pt x="1331" y="478"/>
                  </a:lnTo>
                  <a:lnTo>
                    <a:pt x="1329" y="480"/>
                  </a:lnTo>
                  <a:lnTo>
                    <a:pt x="1329" y="482"/>
                  </a:lnTo>
                  <a:lnTo>
                    <a:pt x="1340" y="490"/>
                  </a:lnTo>
                  <a:lnTo>
                    <a:pt x="1343" y="492"/>
                  </a:lnTo>
                  <a:lnTo>
                    <a:pt x="1345" y="492"/>
                  </a:lnTo>
                  <a:lnTo>
                    <a:pt x="1345" y="494"/>
                  </a:lnTo>
                  <a:lnTo>
                    <a:pt x="1347" y="494"/>
                  </a:lnTo>
                  <a:lnTo>
                    <a:pt x="1347" y="497"/>
                  </a:lnTo>
                  <a:lnTo>
                    <a:pt x="1347" y="499"/>
                  </a:lnTo>
                  <a:lnTo>
                    <a:pt x="1350" y="499"/>
                  </a:lnTo>
                  <a:lnTo>
                    <a:pt x="1350" y="501"/>
                  </a:lnTo>
                  <a:lnTo>
                    <a:pt x="1350" y="504"/>
                  </a:lnTo>
                  <a:lnTo>
                    <a:pt x="1350" y="506"/>
                  </a:lnTo>
                  <a:lnTo>
                    <a:pt x="1350" y="508"/>
                  </a:lnTo>
                  <a:lnTo>
                    <a:pt x="1350" y="511"/>
                  </a:lnTo>
                  <a:lnTo>
                    <a:pt x="1350" y="513"/>
                  </a:lnTo>
                  <a:lnTo>
                    <a:pt x="1350" y="515"/>
                  </a:lnTo>
                  <a:lnTo>
                    <a:pt x="1347" y="515"/>
                  </a:lnTo>
                  <a:lnTo>
                    <a:pt x="1347" y="518"/>
                  </a:lnTo>
                  <a:lnTo>
                    <a:pt x="1345" y="520"/>
                  </a:lnTo>
                  <a:lnTo>
                    <a:pt x="1345" y="522"/>
                  </a:lnTo>
                  <a:lnTo>
                    <a:pt x="1343" y="522"/>
                  </a:lnTo>
                  <a:lnTo>
                    <a:pt x="1340" y="522"/>
                  </a:lnTo>
                  <a:lnTo>
                    <a:pt x="1340" y="525"/>
                  </a:lnTo>
                  <a:lnTo>
                    <a:pt x="1338" y="525"/>
                  </a:lnTo>
                  <a:lnTo>
                    <a:pt x="1336" y="527"/>
                  </a:lnTo>
                  <a:lnTo>
                    <a:pt x="1333" y="527"/>
                  </a:lnTo>
                  <a:lnTo>
                    <a:pt x="1331" y="527"/>
                  </a:lnTo>
                  <a:lnTo>
                    <a:pt x="1331" y="530"/>
                  </a:lnTo>
                  <a:lnTo>
                    <a:pt x="1329" y="530"/>
                  </a:lnTo>
                  <a:lnTo>
                    <a:pt x="1326" y="530"/>
                  </a:lnTo>
                  <a:lnTo>
                    <a:pt x="1326" y="532"/>
                  </a:lnTo>
                  <a:lnTo>
                    <a:pt x="1324" y="532"/>
                  </a:lnTo>
                  <a:lnTo>
                    <a:pt x="1322" y="532"/>
                  </a:lnTo>
                  <a:lnTo>
                    <a:pt x="1322" y="534"/>
                  </a:lnTo>
                  <a:lnTo>
                    <a:pt x="1319" y="534"/>
                  </a:lnTo>
                  <a:lnTo>
                    <a:pt x="1317" y="537"/>
                  </a:lnTo>
                  <a:lnTo>
                    <a:pt x="1314" y="537"/>
                  </a:lnTo>
                  <a:lnTo>
                    <a:pt x="1314" y="539"/>
                  </a:lnTo>
                  <a:lnTo>
                    <a:pt x="1312" y="539"/>
                  </a:lnTo>
                  <a:lnTo>
                    <a:pt x="1312" y="541"/>
                  </a:lnTo>
                  <a:lnTo>
                    <a:pt x="1310" y="541"/>
                  </a:lnTo>
                  <a:lnTo>
                    <a:pt x="1307" y="544"/>
                  </a:lnTo>
                  <a:lnTo>
                    <a:pt x="1307" y="546"/>
                  </a:lnTo>
                  <a:lnTo>
                    <a:pt x="1305" y="546"/>
                  </a:lnTo>
                  <a:lnTo>
                    <a:pt x="1303" y="548"/>
                  </a:lnTo>
                  <a:lnTo>
                    <a:pt x="1303" y="551"/>
                  </a:lnTo>
                  <a:lnTo>
                    <a:pt x="1300" y="551"/>
                  </a:lnTo>
                  <a:lnTo>
                    <a:pt x="1300" y="553"/>
                  </a:lnTo>
                  <a:lnTo>
                    <a:pt x="1298" y="553"/>
                  </a:lnTo>
                  <a:lnTo>
                    <a:pt x="1298" y="555"/>
                  </a:lnTo>
                  <a:lnTo>
                    <a:pt x="1296" y="555"/>
                  </a:lnTo>
                  <a:lnTo>
                    <a:pt x="1296" y="558"/>
                  </a:lnTo>
                  <a:lnTo>
                    <a:pt x="1296" y="560"/>
                  </a:lnTo>
                  <a:lnTo>
                    <a:pt x="1293" y="560"/>
                  </a:lnTo>
                  <a:lnTo>
                    <a:pt x="1293" y="563"/>
                  </a:lnTo>
                  <a:lnTo>
                    <a:pt x="1291" y="570"/>
                  </a:lnTo>
                  <a:lnTo>
                    <a:pt x="1289" y="572"/>
                  </a:lnTo>
                  <a:lnTo>
                    <a:pt x="1289" y="574"/>
                  </a:lnTo>
                  <a:lnTo>
                    <a:pt x="1284" y="581"/>
                  </a:lnTo>
                  <a:lnTo>
                    <a:pt x="1284" y="584"/>
                  </a:lnTo>
                  <a:lnTo>
                    <a:pt x="1282" y="586"/>
                  </a:lnTo>
                  <a:lnTo>
                    <a:pt x="1277" y="598"/>
                  </a:lnTo>
                  <a:lnTo>
                    <a:pt x="1277" y="600"/>
                  </a:lnTo>
                  <a:lnTo>
                    <a:pt x="1277" y="605"/>
                  </a:lnTo>
                  <a:lnTo>
                    <a:pt x="1277" y="607"/>
                  </a:lnTo>
                  <a:lnTo>
                    <a:pt x="1284" y="612"/>
                  </a:lnTo>
                  <a:lnTo>
                    <a:pt x="1286" y="612"/>
                  </a:lnTo>
                  <a:lnTo>
                    <a:pt x="1286" y="614"/>
                  </a:lnTo>
                  <a:lnTo>
                    <a:pt x="1291" y="617"/>
                  </a:lnTo>
                  <a:lnTo>
                    <a:pt x="1291" y="619"/>
                  </a:lnTo>
                  <a:lnTo>
                    <a:pt x="1293" y="619"/>
                  </a:lnTo>
                  <a:lnTo>
                    <a:pt x="1293" y="621"/>
                  </a:lnTo>
                  <a:lnTo>
                    <a:pt x="1293" y="624"/>
                  </a:lnTo>
                  <a:lnTo>
                    <a:pt x="1291" y="626"/>
                  </a:lnTo>
                  <a:lnTo>
                    <a:pt x="1286" y="631"/>
                  </a:lnTo>
                  <a:lnTo>
                    <a:pt x="1279" y="633"/>
                  </a:lnTo>
                  <a:lnTo>
                    <a:pt x="1272" y="638"/>
                  </a:lnTo>
                  <a:lnTo>
                    <a:pt x="1270" y="640"/>
                  </a:lnTo>
                  <a:lnTo>
                    <a:pt x="1270" y="643"/>
                  </a:lnTo>
                  <a:lnTo>
                    <a:pt x="1270" y="645"/>
                  </a:lnTo>
                  <a:lnTo>
                    <a:pt x="1272" y="647"/>
                  </a:lnTo>
                  <a:lnTo>
                    <a:pt x="1277" y="650"/>
                  </a:lnTo>
                  <a:lnTo>
                    <a:pt x="1279" y="650"/>
                  </a:lnTo>
                  <a:lnTo>
                    <a:pt x="1289" y="650"/>
                  </a:lnTo>
                  <a:lnTo>
                    <a:pt x="1293" y="654"/>
                  </a:lnTo>
                  <a:lnTo>
                    <a:pt x="1296" y="654"/>
                  </a:lnTo>
                  <a:lnTo>
                    <a:pt x="1300" y="659"/>
                  </a:lnTo>
                  <a:lnTo>
                    <a:pt x="1303" y="659"/>
                  </a:lnTo>
                  <a:lnTo>
                    <a:pt x="1303" y="657"/>
                  </a:lnTo>
                  <a:lnTo>
                    <a:pt x="1305" y="657"/>
                  </a:lnTo>
                  <a:lnTo>
                    <a:pt x="1312" y="664"/>
                  </a:lnTo>
                  <a:lnTo>
                    <a:pt x="1312" y="666"/>
                  </a:lnTo>
                  <a:lnTo>
                    <a:pt x="1314" y="666"/>
                  </a:lnTo>
                  <a:lnTo>
                    <a:pt x="1314" y="669"/>
                  </a:lnTo>
                  <a:lnTo>
                    <a:pt x="1317" y="669"/>
                  </a:lnTo>
                  <a:lnTo>
                    <a:pt x="1319" y="669"/>
                  </a:lnTo>
                  <a:lnTo>
                    <a:pt x="1324" y="666"/>
                  </a:lnTo>
                  <a:lnTo>
                    <a:pt x="1326" y="666"/>
                  </a:lnTo>
                  <a:lnTo>
                    <a:pt x="1338" y="669"/>
                  </a:lnTo>
                  <a:lnTo>
                    <a:pt x="1340" y="669"/>
                  </a:lnTo>
                  <a:lnTo>
                    <a:pt x="1343" y="669"/>
                  </a:lnTo>
                  <a:lnTo>
                    <a:pt x="1345" y="671"/>
                  </a:lnTo>
                  <a:lnTo>
                    <a:pt x="1345" y="673"/>
                  </a:lnTo>
                  <a:lnTo>
                    <a:pt x="1340" y="676"/>
                  </a:lnTo>
                  <a:lnTo>
                    <a:pt x="1338" y="678"/>
                  </a:lnTo>
                  <a:lnTo>
                    <a:pt x="1336" y="685"/>
                  </a:lnTo>
                  <a:lnTo>
                    <a:pt x="1331" y="690"/>
                  </a:lnTo>
                  <a:lnTo>
                    <a:pt x="1331" y="694"/>
                  </a:lnTo>
                  <a:lnTo>
                    <a:pt x="1329" y="697"/>
                  </a:lnTo>
                  <a:lnTo>
                    <a:pt x="1329" y="702"/>
                  </a:lnTo>
                  <a:lnTo>
                    <a:pt x="1331" y="704"/>
                  </a:lnTo>
                  <a:lnTo>
                    <a:pt x="1333" y="706"/>
                  </a:lnTo>
                  <a:lnTo>
                    <a:pt x="1336" y="706"/>
                  </a:lnTo>
                  <a:lnTo>
                    <a:pt x="1338" y="706"/>
                  </a:lnTo>
                  <a:lnTo>
                    <a:pt x="1340" y="706"/>
                  </a:lnTo>
                  <a:lnTo>
                    <a:pt x="1345" y="706"/>
                  </a:lnTo>
                  <a:lnTo>
                    <a:pt x="1347" y="711"/>
                  </a:lnTo>
                  <a:lnTo>
                    <a:pt x="1347" y="713"/>
                  </a:lnTo>
                  <a:lnTo>
                    <a:pt x="1347" y="716"/>
                  </a:lnTo>
                  <a:lnTo>
                    <a:pt x="1345" y="718"/>
                  </a:lnTo>
                  <a:lnTo>
                    <a:pt x="1343" y="723"/>
                  </a:lnTo>
                  <a:lnTo>
                    <a:pt x="1343" y="727"/>
                  </a:lnTo>
                  <a:lnTo>
                    <a:pt x="1340" y="730"/>
                  </a:lnTo>
                  <a:lnTo>
                    <a:pt x="1340" y="732"/>
                  </a:lnTo>
                  <a:lnTo>
                    <a:pt x="1340" y="734"/>
                  </a:lnTo>
                  <a:lnTo>
                    <a:pt x="1338" y="737"/>
                  </a:lnTo>
                  <a:lnTo>
                    <a:pt x="1338" y="739"/>
                  </a:lnTo>
                  <a:lnTo>
                    <a:pt x="1338" y="742"/>
                  </a:lnTo>
                  <a:lnTo>
                    <a:pt x="1336" y="746"/>
                  </a:lnTo>
                  <a:lnTo>
                    <a:pt x="1338" y="749"/>
                  </a:lnTo>
                  <a:lnTo>
                    <a:pt x="1343" y="753"/>
                  </a:lnTo>
                  <a:lnTo>
                    <a:pt x="1345" y="756"/>
                  </a:lnTo>
                  <a:lnTo>
                    <a:pt x="1347" y="758"/>
                  </a:lnTo>
                  <a:lnTo>
                    <a:pt x="1350" y="760"/>
                  </a:lnTo>
                  <a:lnTo>
                    <a:pt x="1350" y="763"/>
                  </a:lnTo>
                  <a:lnTo>
                    <a:pt x="1350" y="765"/>
                  </a:lnTo>
                  <a:lnTo>
                    <a:pt x="1347" y="765"/>
                  </a:lnTo>
                  <a:lnTo>
                    <a:pt x="1347" y="767"/>
                  </a:lnTo>
                  <a:lnTo>
                    <a:pt x="1347" y="770"/>
                  </a:lnTo>
                  <a:lnTo>
                    <a:pt x="1345" y="770"/>
                  </a:lnTo>
                  <a:lnTo>
                    <a:pt x="1345" y="772"/>
                  </a:lnTo>
                  <a:lnTo>
                    <a:pt x="1343" y="772"/>
                  </a:lnTo>
                  <a:lnTo>
                    <a:pt x="1343" y="775"/>
                  </a:lnTo>
                  <a:lnTo>
                    <a:pt x="1340" y="777"/>
                  </a:lnTo>
                  <a:lnTo>
                    <a:pt x="1340" y="779"/>
                  </a:lnTo>
                  <a:lnTo>
                    <a:pt x="1338" y="779"/>
                  </a:lnTo>
                  <a:lnTo>
                    <a:pt x="1338" y="782"/>
                  </a:lnTo>
                  <a:lnTo>
                    <a:pt x="1336" y="784"/>
                  </a:lnTo>
                  <a:lnTo>
                    <a:pt x="1336" y="786"/>
                  </a:lnTo>
                  <a:lnTo>
                    <a:pt x="1333" y="789"/>
                  </a:lnTo>
                  <a:lnTo>
                    <a:pt x="1333" y="791"/>
                  </a:lnTo>
                  <a:lnTo>
                    <a:pt x="1333" y="793"/>
                  </a:lnTo>
                  <a:lnTo>
                    <a:pt x="1331" y="793"/>
                  </a:lnTo>
                  <a:lnTo>
                    <a:pt x="1331" y="796"/>
                  </a:lnTo>
                  <a:lnTo>
                    <a:pt x="1331" y="798"/>
                  </a:lnTo>
                  <a:lnTo>
                    <a:pt x="1331" y="800"/>
                  </a:lnTo>
                  <a:lnTo>
                    <a:pt x="1329" y="805"/>
                  </a:lnTo>
                  <a:lnTo>
                    <a:pt x="1329" y="808"/>
                  </a:lnTo>
                  <a:lnTo>
                    <a:pt x="1326" y="808"/>
                  </a:lnTo>
                  <a:lnTo>
                    <a:pt x="1324" y="808"/>
                  </a:lnTo>
                  <a:lnTo>
                    <a:pt x="1322" y="808"/>
                  </a:lnTo>
                  <a:lnTo>
                    <a:pt x="1319" y="808"/>
                  </a:lnTo>
                  <a:lnTo>
                    <a:pt x="1307" y="812"/>
                  </a:lnTo>
                  <a:lnTo>
                    <a:pt x="1296" y="817"/>
                  </a:lnTo>
                  <a:lnTo>
                    <a:pt x="1293" y="819"/>
                  </a:lnTo>
                  <a:lnTo>
                    <a:pt x="1293" y="822"/>
                  </a:lnTo>
                  <a:lnTo>
                    <a:pt x="1296" y="824"/>
                  </a:lnTo>
                  <a:lnTo>
                    <a:pt x="1296" y="826"/>
                  </a:lnTo>
                  <a:lnTo>
                    <a:pt x="1298" y="829"/>
                  </a:lnTo>
                  <a:lnTo>
                    <a:pt x="1296" y="833"/>
                  </a:lnTo>
                  <a:lnTo>
                    <a:pt x="1293" y="833"/>
                  </a:lnTo>
                  <a:lnTo>
                    <a:pt x="1291" y="836"/>
                  </a:lnTo>
                  <a:lnTo>
                    <a:pt x="1291" y="840"/>
                  </a:lnTo>
                  <a:lnTo>
                    <a:pt x="1293" y="843"/>
                  </a:lnTo>
                  <a:lnTo>
                    <a:pt x="1298" y="850"/>
                  </a:lnTo>
                  <a:lnTo>
                    <a:pt x="1298" y="852"/>
                  </a:lnTo>
                  <a:lnTo>
                    <a:pt x="1298" y="855"/>
                  </a:lnTo>
                  <a:lnTo>
                    <a:pt x="1300" y="855"/>
                  </a:lnTo>
                  <a:lnTo>
                    <a:pt x="1300" y="857"/>
                  </a:lnTo>
                  <a:lnTo>
                    <a:pt x="1300" y="859"/>
                  </a:lnTo>
                  <a:lnTo>
                    <a:pt x="1300" y="862"/>
                  </a:lnTo>
                  <a:lnTo>
                    <a:pt x="1300" y="864"/>
                  </a:lnTo>
                  <a:lnTo>
                    <a:pt x="1300" y="866"/>
                  </a:lnTo>
                  <a:lnTo>
                    <a:pt x="1300" y="869"/>
                  </a:lnTo>
                  <a:lnTo>
                    <a:pt x="1298" y="869"/>
                  </a:lnTo>
                  <a:lnTo>
                    <a:pt x="1298" y="871"/>
                  </a:lnTo>
                  <a:lnTo>
                    <a:pt x="1298" y="873"/>
                  </a:lnTo>
                  <a:lnTo>
                    <a:pt x="1296" y="876"/>
                  </a:lnTo>
                  <a:lnTo>
                    <a:pt x="1296" y="878"/>
                  </a:lnTo>
                  <a:lnTo>
                    <a:pt x="1293" y="878"/>
                  </a:lnTo>
                  <a:lnTo>
                    <a:pt x="1293" y="881"/>
                  </a:lnTo>
                  <a:lnTo>
                    <a:pt x="1291" y="883"/>
                  </a:lnTo>
                  <a:lnTo>
                    <a:pt x="1289" y="885"/>
                  </a:lnTo>
                  <a:lnTo>
                    <a:pt x="1289" y="888"/>
                  </a:lnTo>
                  <a:lnTo>
                    <a:pt x="1286" y="888"/>
                  </a:lnTo>
                  <a:lnTo>
                    <a:pt x="1286" y="890"/>
                  </a:lnTo>
                  <a:lnTo>
                    <a:pt x="1284" y="892"/>
                  </a:lnTo>
                  <a:lnTo>
                    <a:pt x="1284" y="895"/>
                  </a:lnTo>
                  <a:lnTo>
                    <a:pt x="1282" y="895"/>
                  </a:lnTo>
                  <a:lnTo>
                    <a:pt x="1282" y="897"/>
                  </a:lnTo>
                  <a:lnTo>
                    <a:pt x="1279" y="897"/>
                  </a:lnTo>
                  <a:lnTo>
                    <a:pt x="1279" y="899"/>
                  </a:lnTo>
                  <a:lnTo>
                    <a:pt x="1277" y="902"/>
                  </a:lnTo>
                  <a:lnTo>
                    <a:pt x="1274" y="904"/>
                  </a:lnTo>
                  <a:lnTo>
                    <a:pt x="1274" y="906"/>
                  </a:lnTo>
                  <a:lnTo>
                    <a:pt x="1272" y="906"/>
                  </a:lnTo>
                  <a:lnTo>
                    <a:pt x="1270" y="911"/>
                  </a:lnTo>
                  <a:lnTo>
                    <a:pt x="1256" y="932"/>
                  </a:lnTo>
                  <a:lnTo>
                    <a:pt x="1249" y="942"/>
                  </a:lnTo>
                  <a:lnTo>
                    <a:pt x="1246" y="944"/>
                  </a:lnTo>
                  <a:lnTo>
                    <a:pt x="1246" y="946"/>
                  </a:lnTo>
                  <a:lnTo>
                    <a:pt x="1244" y="951"/>
                  </a:lnTo>
                  <a:lnTo>
                    <a:pt x="1239" y="958"/>
                  </a:lnTo>
                  <a:lnTo>
                    <a:pt x="1237" y="963"/>
                  </a:lnTo>
                  <a:lnTo>
                    <a:pt x="1234" y="970"/>
                  </a:lnTo>
                  <a:lnTo>
                    <a:pt x="1232" y="970"/>
                  </a:lnTo>
                  <a:lnTo>
                    <a:pt x="1232" y="972"/>
                  </a:lnTo>
                  <a:lnTo>
                    <a:pt x="1230" y="972"/>
                  </a:lnTo>
                  <a:lnTo>
                    <a:pt x="1220" y="970"/>
                  </a:lnTo>
                  <a:lnTo>
                    <a:pt x="1213" y="968"/>
                  </a:lnTo>
                  <a:lnTo>
                    <a:pt x="1208" y="965"/>
                  </a:lnTo>
                  <a:lnTo>
                    <a:pt x="1204" y="965"/>
                  </a:lnTo>
                  <a:lnTo>
                    <a:pt x="1204" y="968"/>
                  </a:lnTo>
                  <a:lnTo>
                    <a:pt x="1201" y="970"/>
                  </a:lnTo>
                  <a:lnTo>
                    <a:pt x="1199" y="972"/>
                  </a:lnTo>
                  <a:lnTo>
                    <a:pt x="1192" y="979"/>
                  </a:lnTo>
                  <a:lnTo>
                    <a:pt x="1185" y="982"/>
                  </a:lnTo>
                  <a:lnTo>
                    <a:pt x="1185" y="984"/>
                  </a:lnTo>
                  <a:lnTo>
                    <a:pt x="1183" y="987"/>
                  </a:lnTo>
                  <a:lnTo>
                    <a:pt x="1183" y="991"/>
                  </a:lnTo>
                  <a:lnTo>
                    <a:pt x="1187" y="996"/>
                  </a:lnTo>
                  <a:lnTo>
                    <a:pt x="1187" y="998"/>
                  </a:lnTo>
                  <a:lnTo>
                    <a:pt x="1185" y="1001"/>
                  </a:lnTo>
                  <a:lnTo>
                    <a:pt x="1185" y="1003"/>
                  </a:lnTo>
                  <a:lnTo>
                    <a:pt x="1187" y="1008"/>
                  </a:lnTo>
                  <a:lnTo>
                    <a:pt x="1187" y="1010"/>
                  </a:lnTo>
                  <a:lnTo>
                    <a:pt x="1187" y="1012"/>
                  </a:lnTo>
                  <a:lnTo>
                    <a:pt x="1187" y="1015"/>
                  </a:lnTo>
                  <a:lnTo>
                    <a:pt x="1185" y="1017"/>
                  </a:lnTo>
                  <a:lnTo>
                    <a:pt x="1183" y="1017"/>
                  </a:lnTo>
                  <a:lnTo>
                    <a:pt x="1176" y="1015"/>
                  </a:lnTo>
                  <a:lnTo>
                    <a:pt x="1171" y="1010"/>
                  </a:lnTo>
                  <a:lnTo>
                    <a:pt x="1166" y="1005"/>
                  </a:lnTo>
                  <a:lnTo>
                    <a:pt x="1166" y="1003"/>
                  </a:lnTo>
                  <a:lnTo>
                    <a:pt x="1164" y="998"/>
                  </a:lnTo>
                  <a:lnTo>
                    <a:pt x="1161" y="996"/>
                  </a:lnTo>
                  <a:lnTo>
                    <a:pt x="1150" y="996"/>
                  </a:lnTo>
                  <a:lnTo>
                    <a:pt x="1145" y="996"/>
                  </a:lnTo>
                  <a:lnTo>
                    <a:pt x="1140" y="994"/>
                  </a:lnTo>
                  <a:lnTo>
                    <a:pt x="1138" y="989"/>
                  </a:lnTo>
                  <a:lnTo>
                    <a:pt x="1133" y="987"/>
                  </a:lnTo>
                  <a:lnTo>
                    <a:pt x="1133" y="984"/>
                  </a:lnTo>
                  <a:lnTo>
                    <a:pt x="1128" y="984"/>
                  </a:lnTo>
                  <a:lnTo>
                    <a:pt x="1126" y="984"/>
                  </a:lnTo>
                  <a:lnTo>
                    <a:pt x="1124" y="984"/>
                  </a:lnTo>
                  <a:lnTo>
                    <a:pt x="1121" y="984"/>
                  </a:lnTo>
                  <a:lnTo>
                    <a:pt x="1119" y="987"/>
                  </a:lnTo>
                  <a:lnTo>
                    <a:pt x="1117" y="989"/>
                  </a:lnTo>
                  <a:lnTo>
                    <a:pt x="1114" y="989"/>
                  </a:lnTo>
                  <a:lnTo>
                    <a:pt x="1110" y="991"/>
                  </a:lnTo>
                  <a:lnTo>
                    <a:pt x="1107" y="991"/>
                  </a:lnTo>
                  <a:lnTo>
                    <a:pt x="1103" y="989"/>
                  </a:lnTo>
                  <a:lnTo>
                    <a:pt x="1098" y="987"/>
                  </a:lnTo>
                  <a:lnTo>
                    <a:pt x="1095" y="987"/>
                  </a:lnTo>
                  <a:lnTo>
                    <a:pt x="1091" y="987"/>
                  </a:lnTo>
                  <a:lnTo>
                    <a:pt x="1084" y="989"/>
                  </a:lnTo>
                  <a:lnTo>
                    <a:pt x="1081" y="987"/>
                  </a:lnTo>
                  <a:lnTo>
                    <a:pt x="1079" y="987"/>
                  </a:lnTo>
                  <a:lnTo>
                    <a:pt x="1079" y="984"/>
                  </a:lnTo>
                  <a:lnTo>
                    <a:pt x="1077" y="979"/>
                  </a:lnTo>
                  <a:lnTo>
                    <a:pt x="1077" y="975"/>
                  </a:lnTo>
                  <a:lnTo>
                    <a:pt x="1074" y="970"/>
                  </a:lnTo>
                  <a:lnTo>
                    <a:pt x="1070" y="965"/>
                  </a:lnTo>
                  <a:lnTo>
                    <a:pt x="1067" y="963"/>
                  </a:lnTo>
                  <a:lnTo>
                    <a:pt x="1065" y="963"/>
                  </a:lnTo>
                  <a:lnTo>
                    <a:pt x="1062" y="963"/>
                  </a:lnTo>
                  <a:lnTo>
                    <a:pt x="1055" y="963"/>
                  </a:lnTo>
                  <a:lnTo>
                    <a:pt x="1048" y="963"/>
                  </a:lnTo>
                  <a:lnTo>
                    <a:pt x="1046" y="968"/>
                  </a:lnTo>
                  <a:lnTo>
                    <a:pt x="1044" y="970"/>
                  </a:lnTo>
                  <a:lnTo>
                    <a:pt x="1029" y="963"/>
                  </a:lnTo>
                  <a:lnTo>
                    <a:pt x="1027" y="961"/>
                  </a:lnTo>
                  <a:lnTo>
                    <a:pt x="1013" y="968"/>
                  </a:lnTo>
                  <a:lnTo>
                    <a:pt x="1001" y="972"/>
                  </a:lnTo>
                  <a:lnTo>
                    <a:pt x="999" y="972"/>
                  </a:lnTo>
                  <a:lnTo>
                    <a:pt x="997" y="970"/>
                  </a:lnTo>
                  <a:lnTo>
                    <a:pt x="994" y="970"/>
                  </a:lnTo>
                  <a:lnTo>
                    <a:pt x="989" y="968"/>
                  </a:lnTo>
                  <a:lnTo>
                    <a:pt x="987" y="965"/>
                  </a:lnTo>
                  <a:lnTo>
                    <a:pt x="987" y="963"/>
                  </a:lnTo>
                  <a:lnTo>
                    <a:pt x="987" y="958"/>
                  </a:lnTo>
                  <a:lnTo>
                    <a:pt x="987" y="956"/>
                  </a:lnTo>
                  <a:lnTo>
                    <a:pt x="985" y="954"/>
                  </a:lnTo>
                  <a:lnTo>
                    <a:pt x="987" y="951"/>
                  </a:lnTo>
                  <a:lnTo>
                    <a:pt x="987" y="949"/>
                  </a:lnTo>
                  <a:lnTo>
                    <a:pt x="987" y="946"/>
                  </a:lnTo>
                  <a:lnTo>
                    <a:pt x="987" y="944"/>
                  </a:lnTo>
                  <a:lnTo>
                    <a:pt x="987" y="942"/>
                  </a:lnTo>
                  <a:lnTo>
                    <a:pt x="985" y="942"/>
                  </a:lnTo>
                  <a:lnTo>
                    <a:pt x="985" y="939"/>
                  </a:lnTo>
                  <a:lnTo>
                    <a:pt x="982" y="939"/>
                  </a:lnTo>
                  <a:lnTo>
                    <a:pt x="982" y="937"/>
                  </a:lnTo>
                  <a:lnTo>
                    <a:pt x="980" y="921"/>
                  </a:lnTo>
                  <a:lnTo>
                    <a:pt x="980" y="918"/>
                  </a:lnTo>
                  <a:lnTo>
                    <a:pt x="980" y="916"/>
                  </a:lnTo>
                  <a:lnTo>
                    <a:pt x="982" y="916"/>
                  </a:lnTo>
                  <a:lnTo>
                    <a:pt x="982" y="914"/>
                  </a:lnTo>
                  <a:lnTo>
                    <a:pt x="985" y="911"/>
                  </a:lnTo>
                  <a:lnTo>
                    <a:pt x="985" y="909"/>
                  </a:lnTo>
                  <a:lnTo>
                    <a:pt x="987" y="909"/>
                  </a:lnTo>
                  <a:lnTo>
                    <a:pt x="987" y="906"/>
                  </a:lnTo>
                  <a:lnTo>
                    <a:pt x="987" y="904"/>
                  </a:lnTo>
                  <a:lnTo>
                    <a:pt x="989" y="904"/>
                  </a:lnTo>
                  <a:lnTo>
                    <a:pt x="989" y="902"/>
                  </a:lnTo>
                  <a:lnTo>
                    <a:pt x="989" y="899"/>
                  </a:lnTo>
                  <a:lnTo>
                    <a:pt x="989" y="897"/>
                  </a:lnTo>
                  <a:lnTo>
                    <a:pt x="989" y="895"/>
                  </a:lnTo>
                  <a:lnTo>
                    <a:pt x="987" y="895"/>
                  </a:lnTo>
                  <a:lnTo>
                    <a:pt x="987" y="892"/>
                  </a:lnTo>
                  <a:lnTo>
                    <a:pt x="989" y="892"/>
                  </a:lnTo>
                  <a:lnTo>
                    <a:pt x="989" y="890"/>
                  </a:lnTo>
                  <a:lnTo>
                    <a:pt x="987" y="888"/>
                  </a:lnTo>
                  <a:lnTo>
                    <a:pt x="989" y="885"/>
                  </a:lnTo>
                  <a:lnTo>
                    <a:pt x="989" y="883"/>
                  </a:lnTo>
                  <a:lnTo>
                    <a:pt x="987" y="883"/>
                  </a:lnTo>
                  <a:lnTo>
                    <a:pt x="987" y="881"/>
                  </a:lnTo>
                  <a:lnTo>
                    <a:pt x="989" y="878"/>
                  </a:lnTo>
                  <a:lnTo>
                    <a:pt x="989" y="876"/>
                  </a:lnTo>
                  <a:lnTo>
                    <a:pt x="992" y="873"/>
                  </a:lnTo>
                  <a:lnTo>
                    <a:pt x="992" y="871"/>
                  </a:lnTo>
                  <a:lnTo>
                    <a:pt x="992" y="869"/>
                  </a:lnTo>
                  <a:lnTo>
                    <a:pt x="989" y="869"/>
                  </a:lnTo>
                  <a:lnTo>
                    <a:pt x="989" y="866"/>
                  </a:lnTo>
                  <a:lnTo>
                    <a:pt x="992" y="866"/>
                  </a:lnTo>
                  <a:lnTo>
                    <a:pt x="992" y="864"/>
                  </a:lnTo>
                  <a:lnTo>
                    <a:pt x="992" y="862"/>
                  </a:lnTo>
                  <a:lnTo>
                    <a:pt x="989" y="859"/>
                  </a:lnTo>
                  <a:lnTo>
                    <a:pt x="989" y="857"/>
                  </a:lnTo>
                  <a:lnTo>
                    <a:pt x="987" y="855"/>
                  </a:lnTo>
                  <a:lnTo>
                    <a:pt x="985" y="855"/>
                  </a:lnTo>
                  <a:lnTo>
                    <a:pt x="982" y="855"/>
                  </a:lnTo>
                  <a:lnTo>
                    <a:pt x="980" y="855"/>
                  </a:lnTo>
                  <a:lnTo>
                    <a:pt x="978" y="855"/>
                  </a:lnTo>
                  <a:lnTo>
                    <a:pt x="975" y="855"/>
                  </a:lnTo>
                  <a:lnTo>
                    <a:pt x="971" y="855"/>
                  </a:lnTo>
                  <a:lnTo>
                    <a:pt x="968" y="855"/>
                  </a:lnTo>
                  <a:lnTo>
                    <a:pt x="966" y="855"/>
                  </a:lnTo>
                  <a:lnTo>
                    <a:pt x="964" y="855"/>
                  </a:lnTo>
                  <a:lnTo>
                    <a:pt x="961" y="855"/>
                  </a:lnTo>
                  <a:lnTo>
                    <a:pt x="959" y="855"/>
                  </a:lnTo>
                  <a:lnTo>
                    <a:pt x="956" y="855"/>
                  </a:lnTo>
                  <a:lnTo>
                    <a:pt x="956" y="852"/>
                  </a:lnTo>
                  <a:lnTo>
                    <a:pt x="954" y="852"/>
                  </a:lnTo>
                  <a:lnTo>
                    <a:pt x="954" y="845"/>
                  </a:lnTo>
                  <a:lnTo>
                    <a:pt x="954" y="843"/>
                  </a:lnTo>
                  <a:lnTo>
                    <a:pt x="956" y="843"/>
                  </a:lnTo>
                  <a:lnTo>
                    <a:pt x="959" y="840"/>
                  </a:lnTo>
                  <a:lnTo>
                    <a:pt x="959" y="838"/>
                  </a:lnTo>
                  <a:lnTo>
                    <a:pt x="959" y="836"/>
                  </a:lnTo>
                  <a:lnTo>
                    <a:pt x="956" y="836"/>
                  </a:lnTo>
                  <a:lnTo>
                    <a:pt x="956" y="833"/>
                  </a:lnTo>
                  <a:lnTo>
                    <a:pt x="959" y="833"/>
                  </a:lnTo>
                  <a:lnTo>
                    <a:pt x="961" y="831"/>
                  </a:lnTo>
                  <a:lnTo>
                    <a:pt x="961" y="829"/>
                  </a:lnTo>
                  <a:lnTo>
                    <a:pt x="964" y="829"/>
                  </a:lnTo>
                  <a:lnTo>
                    <a:pt x="964" y="826"/>
                  </a:lnTo>
                  <a:lnTo>
                    <a:pt x="961" y="826"/>
                  </a:lnTo>
                  <a:lnTo>
                    <a:pt x="959" y="826"/>
                  </a:lnTo>
                  <a:lnTo>
                    <a:pt x="959" y="824"/>
                  </a:lnTo>
                  <a:lnTo>
                    <a:pt x="956" y="826"/>
                  </a:lnTo>
                  <a:lnTo>
                    <a:pt x="954" y="826"/>
                  </a:lnTo>
                  <a:lnTo>
                    <a:pt x="954" y="829"/>
                  </a:lnTo>
                  <a:lnTo>
                    <a:pt x="952" y="829"/>
                  </a:lnTo>
                  <a:lnTo>
                    <a:pt x="949" y="829"/>
                  </a:lnTo>
                  <a:lnTo>
                    <a:pt x="949" y="826"/>
                  </a:lnTo>
                  <a:lnTo>
                    <a:pt x="947" y="826"/>
                  </a:lnTo>
                  <a:lnTo>
                    <a:pt x="945" y="826"/>
                  </a:lnTo>
                  <a:lnTo>
                    <a:pt x="940" y="826"/>
                  </a:lnTo>
                  <a:lnTo>
                    <a:pt x="938" y="829"/>
                  </a:lnTo>
                  <a:lnTo>
                    <a:pt x="935" y="829"/>
                  </a:lnTo>
                  <a:lnTo>
                    <a:pt x="933" y="826"/>
                  </a:lnTo>
                  <a:lnTo>
                    <a:pt x="931" y="826"/>
                  </a:lnTo>
                  <a:lnTo>
                    <a:pt x="928" y="836"/>
                  </a:lnTo>
                  <a:lnTo>
                    <a:pt x="923" y="845"/>
                  </a:lnTo>
                  <a:lnTo>
                    <a:pt x="923" y="848"/>
                  </a:lnTo>
                  <a:lnTo>
                    <a:pt x="921" y="848"/>
                  </a:lnTo>
                  <a:lnTo>
                    <a:pt x="921" y="850"/>
                  </a:lnTo>
                  <a:lnTo>
                    <a:pt x="919" y="850"/>
                  </a:lnTo>
                  <a:lnTo>
                    <a:pt x="919" y="852"/>
                  </a:lnTo>
                  <a:lnTo>
                    <a:pt x="916" y="852"/>
                  </a:lnTo>
                  <a:lnTo>
                    <a:pt x="914" y="855"/>
                  </a:lnTo>
                  <a:lnTo>
                    <a:pt x="912" y="855"/>
                  </a:lnTo>
                  <a:lnTo>
                    <a:pt x="909" y="857"/>
                  </a:lnTo>
                  <a:lnTo>
                    <a:pt x="907" y="857"/>
                  </a:lnTo>
                  <a:lnTo>
                    <a:pt x="905" y="857"/>
                  </a:lnTo>
                  <a:lnTo>
                    <a:pt x="905" y="859"/>
                  </a:lnTo>
                  <a:lnTo>
                    <a:pt x="902" y="859"/>
                  </a:lnTo>
                  <a:lnTo>
                    <a:pt x="900" y="859"/>
                  </a:lnTo>
                  <a:lnTo>
                    <a:pt x="900" y="862"/>
                  </a:lnTo>
                  <a:lnTo>
                    <a:pt x="898" y="862"/>
                  </a:lnTo>
                  <a:lnTo>
                    <a:pt x="895" y="862"/>
                  </a:lnTo>
                  <a:lnTo>
                    <a:pt x="893" y="862"/>
                  </a:lnTo>
                  <a:lnTo>
                    <a:pt x="893" y="864"/>
                  </a:lnTo>
                  <a:lnTo>
                    <a:pt x="891" y="864"/>
                  </a:lnTo>
                  <a:lnTo>
                    <a:pt x="888" y="864"/>
                  </a:lnTo>
                  <a:lnTo>
                    <a:pt x="886" y="864"/>
                  </a:lnTo>
                  <a:lnTo>
                    <a:pt x="883" y="864"/>
                  </a:lnTo>
                  <a:lnTo>
                    <a:pt x="883" y="866"/>
                  </a:lnTo>
                  <a:lnTo>
                    <a:pt x="881" y="866"/>
                  </a:lnTo>
                  <a:lnTo>
                    <a:pt x="879" y="866"/>
                  </a:lnTo>
                  <a:lnTo>
                    <a:pt x="876" y="866"/>
                  </a:lnTo>
                  <a:lnTo>
                    <a:pt x="874" y="866"/>
                  </a:lnTo>
                  <a:lnTo>
                    <a:pt x="872" y="866"/>
                  </a:lnTo>
                  <a:lnTo>
                    <a:pt x="872" y="864"/>
                  </a:lnTo>
                  <a:lnTo>
                    <a:pt x="869" y="864"/>
                  </a:lnTo>
                  <a:lnTo>
                    <a:pt x="867" y="864"/>
                  </a:lnTo>
                  <a:lnTo>
                    <a:pt x="865" y="864"/>
                  </a:lnTo>
                  <a:lnTo>
                    <a:pt x="862" y="864"/>
                  </a:lnTo>
                  <a:lnTo>
                    <a:pt x="862" y="862"/>
                  </a:lnTo>
                  <a:lnTo>
                    <a:pt x="860" y="862"/>
                  </a:lnTo>
                  <a:lnTo>
                    <a:pt x="858" y="862"/>
                  </a:lnTo>
                  <a:lnTo>
                    <a:pt x="855" y="862"/>
                  </a:lnTo>
                  <a:lnTo>
                    <a:pt x="846" y="859"/>
                  </a:lnTo>
                  <a:lnTo>
                    <a:pt x="829" y="859"/>
                  </a:lnTo>
                  <a:lnTo>
                    <a:pt x="825" y="859"/>
                  </a:lnTo>
                  <a:lnTo>
                    <a:pt x="820" y="859"/>
                  </a:lnTo>
                  <a:lnTo>
                    <a:pt x="815" y="862"/>
                  </a:lnTo>
                  <a:lnTo>
                    <a:pt x="806" y="862"/>
                  </a:lnTo>
                  <a:lnTo>
                    <a:pt x="801" y="864"/>
                  </a:lnTo>
                  <a:lnTo>
                    <a:pt x="796" y="866"/>
                  </a:lnTo>
                  <a:lnTo>
                    <a:pt x="789" y="866"/>
                  </a:lnTo>
                  <a:lnTo>
                    <a:pt x="782" y="869"/>
                  </a:lnTo>
                  <a:lnTo>
                    <a:pt x="768" y="869"/>
                  </a:lnTo>
                  <a:lnTo>
                    <a:pt x="759" y="866"/>
                  </a:lnTo>
                  <a:lnTo>
                    <a:pt x="754" y="866"/>
                  </a:lnTo>
                  <a:lnTo>
                    <a:pt x="744" y="864"/>
                  </a:lnTo>
                  <a:lnTo>
                    <a:pt x="730" y="866"/>
                  </a:lnTo>
                  <a:lnTo>
                    <a:pt x="726" y="864"/>
                  </a:lnTo>
                  <a:lnTo>
                    <a:pt x="712" y="864"/>
                  </a:lnTo>
                  <a:lnTo>
                    <a:pt x="709" y="864"/>
                  </a:lnTo>
                  <a:lnTo>
                    <a:pt x="686" y="866"/>
                  </a:lnTo>
                  <a:lnTo>
                    <a:pt x="662" y="866"/>
                  </a:lnTo>
                  <a:lnTo>
                    <a:pt x="653" y="866"/>
                  </a:lnTo>
                  <a:lnTo>
                    <a:pt x="639" y="866"/>
                  </a:lnTo>
                  <a:lnTo>
                    <a:pt x="639" y="864"/>
                  </a:lnTo>
                  <a:lnTo>
                    <a:pt x="636" y="864"/>
                  </a:lnTo>
                  <a:lnTo>
                    <a:pt x="634" y="864"/>
                  </a:lnTo>
                  <a:lnTo>
                    <a:pt x="631" y="864"/>
                  </a:lnTo>
                  <a:lnTo>
                    <a:pt x="629" y="864"/>
                  </a:lnTo>
                  <a:lnTo>
                    <a:pt x="629" y="862"/>
                  </a:lnTo>
                  <a:lnTo>
                    <a:pt x="627" y="862"/>
                  </a:lnTo>
                  <a:lnTo>
                    <a:pt x="627" y="859"/>
                  </a:lnTo>
                  <a:lnTo>
                    <a:pt x="624" y="859"/>
                  </a:lnTo>
                  <a:lnTo>
                    <a:pt x="622" y="859"/>
                  </a:lnTo>
                  <a:lnTo>
                    <a:pt x="622" y="857"/>
                  </a:lnTo>
                  <a:lnTo>
                    <a:pt x="620" y="857"/>
                  </a:lnTo>
                  <a:lnTo>
                    <a:pt x="617" y="857"/>
                  </a:lnTo>
                  <a:lnTo>
                    <a:pt x="617" y="855"/>
                  </a:lnTo>
                  <a:lnTo>
                    <a:pt x="615" y="855"/>
                  </a:lnTo>
                  <a:lnTo>
                    <a:pt x="613" y="852"/>
                  </a:lnTo>
                  <a:lnTo>
                    <a:pt x="610" y="852"/>
                  </a:lnTo>
                  <a:lnTo>
                    <a:pt x="608" y="852"/>
                  </a:lnTo>
                  <a:lnTo>
                    <a:pt x="608" y="850"/>
                  </a:lnTo>
                  <a:lnTo>
                    <a:pt x="606" y="850"/>
                  </a:lnTo>
                  <a:lnTo>
                    <a:pt x="603" y="850"/>
                  </a:lnTo>
                  <a:lnTo>
                    <a:pt x="601" y="850"/>
                  </a:lnTo>
                  <a:lnTo>
                    <a:pt x="601" y="848"/>
                  </a:lnTo>
                  <a:lnTo>
                    <a:pt x="598" y="848"/>
                  </a:lnTo>
                  <a:lnTo>
                    <a:pt x="596" y="848"/>
                  </a:lnTo>
                  <a:lnTo>
                    <a:pt x="594" y="848"/>
                  </a:lnTo>
                  <a:lnTo>
                    <a:pt x="591" y="848"/>
                  </a:lnTo>
                  <a:lnTo>
                    <a:pt x="589" y="848"/>
                  </a:lnTo>
                  <a:lnTo>
                    <a:pt x="561" y="855"/>
                  </a:lnTo>
                  <a:lnTo>
                    <a:pt x="551" y="866"/>
                  </a:lnTo>
                  <a:lnTo>
                    <a:pt x="540" y="866"/>
                  </a:lnTo>
                  <a:lnTo>
                    <a:pt x="535" y="866"/>
                  </a:lnTo>
                  <a:lnTo>
                    <a:pt x="533" y="866"/>
                  </a:lnTo>
                  <a:lnTo>
                    <a:pt x="533" y="869"/>
                  </a:lnTo>
                  <a:lnTo>
                    <a:pt x="530" y="869"/>
                  </a:lnTo>
                  <a:lnTo>
                    <a:pt x="530" y="871"/>
                  </a:lnTo>
                  <a:lnTo>
                    <a:pt x="530" y="873"/>
                  </a:lnTo>
                  <a:lnTo>
                    <a:pt x="528" y="885"/>
                  </a:lnTo>
                  <a:lnTo>
                    <a:pt x="528" y="888"/>
                  </a:lnTo>
                  <a:lnTo>
                    <a:pt x="525" y="888"/>
                  </a:lnTo>
                  <a:lnTo>
                    <a:pt x="525" y="890"/>
                  </a:lnTo>
                  <a:lnTo>
                    <a:pt x="523" y="890"/>
                  </a:lnTo>
                  <a:lnTo>
                    <a:pt x="521" y="890"/>
                  </a:lnTo>
                  <a:lnTo>
                    <a:pt x="518" y="890"/>
                  </a:lnTo>
                  <a:lnTo>
                    <a:pt x="518" y="888"/>
                  </a:lnTo>
                  <a:lnTo>
                    <a:pt x="516" y="888"/>
                  </a:lnTo>
                  <a:lnTo>
                    <a:pt x="514" y="888"/>
                  </a:lnTo>
                  <a:lnTo>
                    <a:pt x="514" y="890"/>
                  </a:lnTo>
                  <a:lnTo>
                    <a:pt x="511" y="890"/>
                  </a:lnTo>
                  <a:lnTo>
                    <a:pt x="509" y="892"/>
                  </a:lnTo>
                  <a:lnTo>
                    <a:pt x="509" y="895"/>
                  </a:lnTo>
                  <a:lnTo>
                    <a:pt x="509" y="897"/>
                  </a:lnTo>
                  <a:lnTo>
                    <a:pt x="507" y="897"/>
                  </a:lnTo>
                  <a:lnTo>
                    <a:pt x="507" y="899"/>
                  </a:lnTo>
                  <a:lnTo>
                    <a:pt x="502" y="899"/>
                  </a:lnTo>
                  <a:lnTo>
                    <a:pt x="497" y="897"/>
                  </a:lnTo>
                  <a:lnTo>
                    <a:pt x="495" y="897"/>
                  </a:lnTo>
                  <a:lnTo>
                    <a:pt x="492" y="895"/>
                  </a:lnTo>
                  <a:lnTo>
                    <a:pt x="490" y="895"/>
                  </a:lnTo>
                  <a:lnTo>
                    <a:pt x="488" y="892"/>
                  </a:lnTo>
                  <a:lnTo>
                    <a:pt x="485" y="890"/>
                  </a:lnTo>
                  <a:lnTo>
                    <a:pt x="481" y="885"/>
                  </a:lnTo>
                  <a:lnTo>
                    <a:pt x="478" y="885"/>
                  </a:lnTo>
                  <a:lnTo>
                    <a:pt x="476" y="883"/>
                  </a:lnTo>
                  <a:lnTo>
                    <a:pt x="474" y="881"/>
                  </a:lnTo>
                  <a:lnTo>
                    <a:pt x="471" y="876"/>
                  </a:lnTo>
                  <a:lnTo>
                    <a:pt x="464" y="871"/>
                  </a:lnTo>
                  <a:lnTo>
                    <a:pt x="457" y="869"/>
                  </a:lnTo>
                  <a:lnTo>
                    <a:pt x="457" y="866"/>
                  </a:lnTo>
                  <a:lnTo>
                    <a:pt x="455" y="866"/>
                  </a:lnTo>
                  <a:lnTo>
                    <a:pt x="445" y="862"/>
                  </a:lnTo>
                  <a:lnTo>
                    <a:pt x="443" y="859"/>
                  </a:lnTo>
                  <a:lnTo>
                    <a:pt x="441" y="862"/>
                  </a:lnTo>
                  <a:lnTo>
                    <a:pt x="441" y="864"/>
                  </a:lnTo>
                  <a:lnTo>
                    <a:pt x="441" y="866"/>
                  </a:lnTo>
                  <a:lnTo>
                    <a:pt x="441" y="869"/>
                  </a:lnTo>
                  <a:lnTo>
                    <a:pt x="438" y="869"/>
                  </a:lnTo>
                  <a:lnTo>
                    <a:pt x="438" y="871"/>
                  </a:lnTo>
                  <a:lnTo>
                    <a:pt x="436" y="871"/>
                  </a:lnTo>
                  <a:lnTo>
                    <a:pt x="436" y="869"/>
                  </a:lnTo>
                  <a:lnTo>
                    <a:pt x="436" y="871"/>
                  </a:lnTo>
                  <a:lnTo>
                    <a:pt x="434" y="871"/>
                  </a:lnTo>
                  <a:lnTo>
                    <a:pt x="434" y="873"/>
                  </a:lnTo>
                  <a:lnTo>
                    <a:pt x="431" y="873"/>
                  </a:lnTo>
                  <a:lnTo>
                    <a:pt x="429" y="873"/>
                  </a:lnTo>
                  <a:lnTo>
                    <a:pt x="429" y="876"/>
                  </a:lnTo>
                  <a:lnTo>
                    <a:pt x="427" y="876"/>
                  </a:lnTo>
                  <a:lnTo>
                    <a:pt x="424" y="876"/>
                  </a:lnTo>
                  <a:lnTo>
                    <a:pt x="422" y="876"/>
                  </a:lnTo>
                  <a:lnTo>
                    <a:pt x="419" y="876"/>
                  </a:lnTo>
                  <a:lnTo>
                    <a:pt x="417" y="876"/>
                  </a:lnTo>
                  <a:lnTo>
                    <a:pt x="417" y="873"/>
                  </a:lnTo>
                  <a:lnTo>
                    <a:pt x="415" y="873"/>
                  </a:lnTo>
                  <a:lnTo>
                    <a:pt x="412" y="873"/>
                  </a:lnTo>
                  <a:lnTo>
                    <a:pt x="410" y="873"/>
                  </a:lnTo>
                  <a:lnTo>
                    <a:pt x="410" y="871"/>
                  </a:lnTo>
                  <a:lnTo>
                    <a:pt x="408" y="871"/>
                  </a:lnTo>
                  <a:lnTo>
                    <a:pt x="405" y="871"/>
                  </a:lnTo>
                  <a:lnTo>
                    <a:pt x="405" y="869"/>
                  </a:lnTo>
                  <a:lnTo>
                    <a:pt x="403" y="869"/>
                  </a:lnTo>
                  <a:lnTo>
                    <a:pt x="401" y="869"/>
                  </a:lnTo>
                  <a:lnTo>
                    <a:pt x="398" y="869"/>
                  </a:lnTo>
                  <a:lnTo>
                    <a:pt x="398" y="866"/>
                  </a:lnTo>
                  <a:lnTo>
                    <a:pt x="396" y="866"/>
                  </a:lnTo>
                  <a:lnTo>
                    <a:pt x="394" y="866"/>
                  </a:lnTo>
                  <a:lnTo>
                    <a:pt x="391" y="866"/>
                  </a:lnTo>
                  <a:lnTo>
                    <a:pt x="391" y="864"/>
                  </a:lnTo>
                  <a:lnTo>
                    <a:pt x="389" y="864"/>
                  </a:lnTo>
                  <a:lnTo>
                    <a:pt x="389" y="866"/>
                  </a:lnTo>
                  <a:lnTo>
                    <a:pt x="386" y="866"/>
                  </a:lnTo>
                  <a:lnTo>
                    <a:pt x="386" y="864"/>
                  </a:lnTo>
                  <a:lnTo>
                    <a:pt x="384" y="864"/>
                  </a:lnTo>
                  <a:lnTo>
                    <a:pt x="384" y="866"/>
                  </a:lnTo>
                  <a:lnTo>
                    <a:pt x="382" y="866"/>
                  </a:lnTo>
                  <a:lnTo>
                    <a:pt x="382" y="864"/>
                  </a:lnTo>
                  <a:lnTo>
                    <a:pt x="379" y="864"/>
                  </a:lnTo>
                  <a:lnTo>
                    <a:pt x="379" y="862"/>
                  </a:lnTo>
                  <a:lnTo>
                    <a:pt x="377" y="862"/>
                  </a:lnTo>
                  <a:lnTo>
                    <a:pt x="375" y="862"/>
                  </a:lnTo>
                  <a:lnTo>
                    <a:pt x="372" y="862"/>
                  </a:lnTo>
                  <a:lnTo>
                    <a:pt x="372" y="864"/>
                  </a:lnTo>
                  <a:lnTo>
                    <a:pt x="370" y="864"/>
                  </a:lnTo>
                  <a:lnTo>
                    <a:pt x="368" y="864"/>
                  </a:lnTo>
                  <a:lnTo>
                    <a:pt x="365" y="864"/>
                  </a:lnTo>
                  <a:lnTo>
                    <a:pt x="363" y="864"/>
                  </a:lnTo>
                  <a:lnTo>
                    <a:pt x="361" y="864"/>
                  </a:lnTo>
                  <a:lnTo>
                    <a:pt x="361" y="862"/>
                  </a:lnTo>
                  <a:lnTo>
                    <a:pt x="358" y="862"/>
                  </a:lnTo>
                  <a:lnTo>
                    <a:pt x="356" y="862"/>
                  </a:lnTo>
                  <a:lnTo>
                    <a:pt x="354" y="862"/>
                  </a:lnTo>
                  <a:lnTo>
                    <a:pt x="351" y="862"/>
                  </a:lnTo>
                  <a:lnTo>
                    <a:pt x="349" y="862"/>
                  </a:lnTo>
                  <a:lnTo>
                    <a:pt x="346" y="862"/>
                  </a:lnTo>
                  <a:lnTo>
                    <a:pt x="344" y="862"/>
                  </a:lnTo>
                  <a:lnTo>
                    <a:pt x="344" y="859"/>
                  </a:lnTo>
                  <a:lnTo>
                    <a:pt x="342" y="859"/>
                  </a:lnTo>
                  <a:lnTo>
                    <a:pt x="339" y="857"/>
                  </a:lnTo>
                  <a:lnTo>
                    <a:pt x="337" y="855"/>
                  </a:lnTo>
                  <a:lnTo>
                    <a:pt x="339" y="850"/>
                  </a:lnTo>
                  <a:lnTo>
                    <a:pt x="339" y="848"/>
                  </a:lnTo>
                  <a:lnTo>
                    <a:pt x="339" y="843"/>
                  </a:lnTo>
                  <a:lnTo>
                    <a:pt x="339" y="840"/>
                  </a:lnTo>
                  <a:lnTo>
                    <a:pt x="342" y="840"/>
                  </a:lnTo>
                  <a:lnTo>
                    <a:pt x="342" y="838"/>
                  </a:lnTo>
                  <a:lnTo>
                    <a:pt x="342" y="836"/>
                  </a:lnTo>
                  <a:lnTo>
                    <a:pt x="344" y="836"/>
                  </a:lnTo>
                  <a:lnTo>
                    <a:pt x="346" y="836"/>
                  </a:lnTo>
                  <a:lnTo>
                    <a:pt x="346" y="833"/>
                  </a:lnTo>
                  <a:lnTo>
                    <a:pt x="349" y="833"/>
                  </a:lnTo>
                  <a:lnTo>
                    <a:pt x="349" y="831"/>
                  </a:lnTo>
                  <a:lnTo>
                    <a:pt x="349" y="829"/>
                  </a:lnTo>
                  <a:lnTo>
                    <a:pt x="349" y="826"/>
                  </a:lnTo>
                  <a:lnTo>
                    <a:pt x="351" y="826"/>
                  </a:lnTo>
                  <a:lnTo>
                    <a:pt x="351" y="824"/>
                  </a:lnTo>
                  <a:lnTo>
                    <a:pt x="351" y="822"/>
                  </a:lnTo>
                  <a:lnTo>
                    <a:pt x="351" y="819"/>
                  </a:lnTo>
                  <a:lnTo>
                    <a:pt x="351" y="817"/>
                  </a:lnTo>
                  <a:lnTo>
                    <a:pt x="349" y="817"/>
                  </a:lnTo>
                  <a:lnTo>
                    <a:pt x="349" y="815"/>
                  </a:lnTo>
                  <a:lnTo>
                    <a:pt x="349" y="812"/>
                  </a:lnTo>
                  <a:lnTo>
                    <a:pt x="346" y="812"/>
                  </a:lnTo>
                  <a:lnTo>
                    <a:pt x="346" y="810"/>
                  </a:lnTo>
                  <a:lnTo>
                    <a:pt x="346" y="808"/>
                  </a:lnTo>
                  <a:lnTo>
                    <a:pt x="346" y="805"/>
                  </a:lnTo>
                  <a:lnTo>
                    <a:pt x="346" y="803"/>
                  </a:lnTo>
                  <a:lnTo>
                    <a:pt x="344" y="803"/>
                  </a:lnTo>
                  <a:lnTo>
                    <a:pt x="342" y="803"/>
                  </a:lnTo>
                  <a:lnTo>
                    <a:pt x="342" y="800"/>
                  </a:lnTo>
                  <a:lnTo>
                    <a:pt x="339" y="800"/>
                  </a:lnTo>
                  <a:lnTo>
                    <a:pt x="337" y="800"/>
                  </a:lnTo>
                  <a:lnTo>
                    <a:pt x="337" y="798"/>
                  </a:lnTo>
                  <a:lnTo>
                    <a:pt x="335" y="798"/>
                  </a:lnTo>
                  <a:lnTo>
                    <a:pt x="335" y="796"/>
                  </a:lnTo>
                  <a:lnTo>
                    <a:pt x="332" y="796"/>
                  </a:lnTo>
                  <a:lnTo>
                    <a:pt x="332" y="793"/>
                  </a:lnTo>
                  <a:lnTo>
                    <a:pt x="330" y="793"/>
                  </a:lnTo>
                  <a:lnTo>
                    <a:pt x="328" y="793"/>
                  </a:lnTo>
                  <a:lnTo>
                    <a:pt x="328" y="791"/>
                  </a:lnTo>
                  <a:lnTo>
                    <a:pt x="328" y="793"/>
                  </a:lnTo>
                  <a:lnTo>
                    <a:pt x="325" y="793"/>
                  </a:lnTo>
                  <a:lnTo>
                    <a:pt x="323" y="793"/>
                  </a:lnTo>
                  <a:lnTo>
                    <a:pt x="321" y="793"/>
                  </a:lnTo>
                  <a:lnTo>
                    <a:pt x="321" y="791"/>
                  </a:lnTo>
                  <a:lnTo>
                    <a:pt x="318" y="791"/>
                  </a:lnTo>
                  <a:lnTo>
                    <a:pt x="316" y="791"/>
                  </a:lnTo>
                  <a:lnTo>
                    <a:pt x="313" y="791"/>
                  </a:lnTo>
                  <a:lnTo>
                    <a:pt x="313" y="789"/>
                  </a:lnTo>
                  <a:lnTo>
                    <a:pt x="311" y="789"/>
                  </a:lnTo>
                  <a:lnTo>
                    <a:pt x="309" y="789"/>
                  </a:lnTo>
                  <a:lnTo>
                    <a:pt x="306" y="789"/>
                  </a:lnTo>
                  <a:lnTo>
                    <a:pt x="304" y="789"/>
                  </a:lnTo>
                  <a:lnTo>
                    <a:pt x="304" y="786"/>
                  </a:lnTo>
                  <a:lnTo>
                    <a:pt x="302" y="786"/>
                  </a:lnTo>
                  <a:lnTo>
                    <a:pt x="299" y="786"/>
                  </a:lnTo>
                  <a:lnTo>
                    <a:pt x="297" y="786"/>
                  </a:lnTo>
                  <a:lnTo>
                    <a:pt x="295" y="786"/>
                  </a:lnTo>
                  <a:lnTo>
                    <a:pt x="292" y="786"/>
                  </a:lnTo>
                  <a:lnTo>
                    <a:pt x="290" y="784"/>
                  </a:lnTo>
                  <a:lnTo>
                    <a:pt x="288" y="784"/>
                  </a:lnTo>
                  <a:lnTo>
                    <a:pt x="288" y="786"/>
                  </a:lnTo>
                  <a:lnTo>
                    <a:pt x="285" y="786"/>
                  </a:lnTo>
                  <a:lnTo>
                    <a:pt x="283" y="786"/>
                  </a:lnTo>
                  <a:lnTo>
                    <a:pt x="281" y="786"/>
                  </a:lnTo>
                  <a:lnTo>
                    <a:pt x="278" y="786"/>
                  </a:lnTo>
                  <a:lnTo>
                    <a:pt x="276" y="786"/>
                  </a:lnTo>
                  <a:lnTo>
                    <a:pt x="273" y="786"/>
                  </a:lnTo>
                  <a:lnTo>
                    <a:pt x="271" y="786"/>
                  </a:lnTo>
                  <a:lnTo>
                    <a:pt x="269" y="786"/>
                  </a:lnTo>
                  <a:lnTo>
                    <a:pt x="266" y="786"/>
                  </a:lnTo>
                  <a:lnTo>
                    <a:pt x="264" y="786"/>
                  </a:lnTo>
                  <a:lnTo>
                    <a:pt x="262" y="784"/>
                  </a:lnTo>
                  <a:lnTo>
                    <a:pt x="259" y="784"/>
                  </a:lnTo>
                  <a:lnTo>
                    <a:pt x="257" y="784"/>
                  </a:lnTo>
                  <a:lnTo>
                    <a:pt x="255" y="786"/>
                  </a:lnTo>
                  <a:lnTo>
                    <a:pt x="252" y="786"/>
                  </a:lnTo>
                  <a:lnTo>
                    <a:pt x="250" y="784"/>
                  </a:lnTo>
                  <a:lnTo>
                    <a:pt x="248" y="784"/>
                  </a:lnTo>
                  <a:lnTo>
                    <a:pt x="245" y="784"/>
                  </a:lnTo>
                  <a:lnTo>
                    <a:pt x="243" y="784"/>
                  </a:lnTo>
                  <a:lnTo>
                    <a:pt x="240" y="784"/>
                  </a:lnTo>
                  <a:lnTo>
                    <a:pt x="238" y="784"/>
                  </a:lnTo>
                  <a:lnTo>
                    <a:pt x="236" y="784"/>
                  </a:lnTo>
                  <a:lnTo>
                    <a:pt x="233" y="784"/>
                  </a:lnTo>
                  <a:lnTo>
                    <a:pt x="233" y="782"/>
                  </a:lnTo>
                  <a:lnTo>
                    <a:pt x="231" y="782"/>
                  </a:lnTo>
                  <a:lnTo>
                    <a:pt x="231" y="784"/>
                  </a:lnTo>
                  <a:lnTo>
                    <a:pt x="231" y="786"/>
                  </a:lnTo>
                  <a:lnTo>
                    <a:pt x="229" y="786"/>
                  </a:lnTo>
                  <a:lnTo>
                    <a:pt x="226" y="786"/>
                  </a:lnTo>
                  <a:lnTo>
                    <a:pt x="226" y="784"/>
                  </a:lnTo>
                  <a:lnTo>
                    <a:pt x="224" y="784"/>
                  </a:lnTo>
                  <a:lnTo>
                    <a:pt x="222" y="784"/>
                  </a:lnTo>
                  <a:lnTo>
                    <a:pt x="222" y="782"/>
                  </a:lnTo>
                  <a:lnTo>
                    <a:pt x="222" y="784"/>
                  </a:lnTo>
                  <a:lnTo>
                    <a:pt x="219" y="784"/>
                  </a:lnTo>
                  <a:lnTo>
                    <a:pt x="217" y="784"/>
                  </a:lnTo>
                  <a:lnTo>
                    <a:pt x="215" y="784"/>
                  </a:lnTo>
                  <a:lnTo>
                    <a:pt x="215" y="782"/>
                  </a:lnTo>
                  <a:lnTo>
                    <a:pt x="212" y="782"/>
                  </a:lnTo>
                  <a:lnTo>
                    <a:pt x="212" y="784"/>
                  </a:lnTo>
                  <a:lnTo>
                    <a:pt x="212" y="782"/>
                  </a:lnTo>
                  <a:lnTo>
                    <a:pt x="210" y="782"/>
                  </a:lnTo>
                  <a:lnTo>
                    <a:pt x="207" y="782"/>
                  </a:lnTo>
                  <a:lnTo>
                    <a:pt x="205" y="782"/>
                  </a:lnTo>
                  <a:lnTo>
                    <a:pt x="205" y="779"/>
                  </a:lnTo>
                  <a:lnTo>
                    <a:pt x="203" y="779"/>
                  </a:lnTo>
                  <a:lnTo>
                    <a:pt x="200" y="779"/>
                  </a:lnTo>
                  <a:lnTo>
                    <a:pt x="198" y="779"/>
                  </a:lnTo>
                  <a:lnTo>
                    <a:pt x="196" y="779"/>
                  </a:lnTo>
                  <a:lnTo>
                    <a:pt x="189" y="779"/>
                  </a:lnTo>
                  <a:lnTo>
                    <a:pt x="186" y="779"/>
                  </a:lnTo>
                  <a:lnTo>
                    <a:pt x="186" y="777"/>
                  </a:lnTo>
                  <a:lnTo>
                    <a:pt x="184" y="777"/>
                  </a:lnTo>
                  <a:lnTo>
                    <a:pt x="182" y="777"/>
                  </a:lnTo>
                  <a:lnTo>
                    <a:pt x="179" y="777"/>
                  </a:lnTo>
                  <a:lnTo>
                    <a:pt x="179" y="775"/>
                  </a:lnTo>
                  <a:lnTo>
                    <a:pt x="177" y="775"/>
                  </a:lnTo>
                  <a:lnTo>
                    <a:pt x="175" y="775"/>
                  </a:lnTo>
                  <a:lnTo>
                    <a:pt x="172" y="775"/>
                  </a:lnTo>
                  <a:lnTo>
                    <a:pt x="170" y="772"/>
                  </a:lnTo>
                  <a:lnTo>
                    <a:pt x="163" y="767"/>
                  </a:lnTo>
                  <a:lnTo>
                    <a:pt x="160" y="767"/>
                  </a:lnTo>
                  <a:lnTo>
                    <a:pt x="158" y="767"/>
                  </a:lnTo>
                  <a:lnTo>
                    <a:pt x="156" y="767"/>
                  </a:lnTo>
                  <a:lnTo>
                    <a:pt x="153" y="767"/>
                  </a:lnTo>
                  <a:lnTo>
                    <a:pt x="151" y="767"/>
                  </a:lnTo>
                  <a:lnTo>
                    <a:pt x="149" y="767"/>
                  </a:lnTo>
                  <a:lnTo>
                    <a:pt x="149" y="765"/>
                  </a:lnTo>
                  <a:lnTo>
                    <a:pt x="146" y="765"/>
                  </a:lnTo>
                  <a:lnTo>
                    <a:pt x="144" y="765"/>
                  </a:lnTo>
                  <a:lnTo>
                    <a:pt x="142" y="765"/>
                  </a:lnTo>
                  <a:lnTo>
                    <a:pt x="139" y="765"/>
                  </a:lnTo>
                  <a:lnTo>
                    <a:pt x="139" y="763"/>
                  </a:lnTo>
                  <a:lnTo>
                    <a:pt x="137" y="763"/>
                  </a:lnTo>
                  <a:lnTo>
                    <a:pt x="137" y="760"/>
                  </a:lnTo>
                  <a:lnTo>
                    <a:pt x="134" y="760"/>
                  </a:lnTo>
                  <a:lnTo>
                    <a:pt x="132" y="760"/>
                  </a:lnTo>
                  <a:lnTo>
                    <a:pt x="130" y="760"/>
                  </a:lnTo>
                  <a:lnTo>
                    <a:pt x="130" y="758"/>
                  </a:lnTo>
                  <a:lnTo>
                    <a:pt x="127" y="758"/>
                  </a:lnTo>
                  <a:lnTo>
                    <a:pt x="127" y="756"/>
                  </a:lnTo>
                  <a:lnTo>
                    <a:pt x="125" y="756"/>
                  </a:lnTo>
                  <a:lnTo>
                    <a:pt x="125" y="753"/>
                  </a:lnTo>
                  <a:lnTo>
                    <a:pt x="125" y="751"/>
                  </a:lnTo>
                  <a:lnTo>
                    <a:pt x="123" y="751"/>
                  </a:lnTo>
                  <a:lnTo>
                    <a:pt x="123" y="749"/>
                  </a:lnTo>
                  <a:lnTo>
                    <a:pt x="120" y="749"/>
                  </a:lnTo>
                  <a:lnTo>
                    <a:pt x="118" y="749"/>
                  </a:lnTo>
                  <a:lnTo>
                    <a:pt x="118" y="746"/>
                  </a:lnTo>
                  <a:lnTo>
                    <a:pt x="116" y="746"/>
                  </a:lnTo>
                  <a:lnTo>
                    <a:pt x="116" y="744"/>
                  </a:lnTo>
                  <a:lnTo>
                    <a:pt x="116" y="742"/>
                  </a:lnTo>
                  <a:lnTo>
                    <a:pt x="113" y="742"/>
                  </a:lnTo>
                  <a:lnTo>
                    <a:pt x="113" y="739"/>
                  </a:lnTo>
                  <a:lnTo>
                    <a:pt x="111" y="739"/>
                  </a:lnTo>
                  <a:lnTo>
                    <a:pt x="111" y="737"/>
                  </a:lnTo>
                  <a:lnTo>
                    <a:pt x="111" y="734"/>
                  </a:lnTo>
                  <a:lnTo>
                    <a:pt x="111" y="732"/>
                  </a:lnTo>
                  <a:lnTo>
                    <a:pt x="111" y="730"/>
                  </a:lnTo>
                  <a:lnTo>
                    <a:pt x="111" y="727"/>
                  </a:lnTo>
                  <a:lnTo>
                    <a:pt x="109" y="727"/>
                  </a:lnTo>
                  <a:lnTo>
                    <a:pt x="109" y="725"/>
                  </a:lnTo>
                  <a:lnTo>
                    <a:pt x="109" y="723"/>
                  </a:lnTo>
                  <a:lnTo>
                    <a:pt x="109" y="720"/>
                  </a:lnTo>
                  <a:lnTo>
                    <a:pt x="106" y="720"/>
                  </a:lnTo>
                  <a:lnTo>
                    <a:pt x="109" y="720"/>
                  </a:lnTo>
                  <a:lnTo>
                    <a:pt x="109" y="718"/>
                  </a:lnTo>
                  <a:lnTo>
                    <a:pt x="109" y="716"/>
                  </a:lnTo>
                  <a:lnTo>
                    <a:pt x="109" y="713"/>
                  </a:lnTo>
                  <a:lnTo>
                    <a:pt x="109" y="711"/>
                  </a:lnTo>
                  <a:lnTo>
                    <a:pt x="109" y="709"/>
                  </a:lnTo>
                  <a:lnTo>
                    <a:pt x="106" y="709"/>
                  </a:lnTo>
                  <a:lnTo>
                    <a:pt x="106" y="706"/>
                  </a:lnTo>
                  <a:lnTo>
                    <a:pt x="106" y="704"/>
                  </a:lnTo>
                  <a:lnTo>
                    <a:pt x="109" y="704"/>
                  </a:lnTo>
                  <a:lnTo>
                    <a:pt x="109" y="702"/>
                  </a:lnTo>
                  <a:lnTo>
                    <a:pt x="111" y="699"/>
                  </a:lnTo>
                  <a:lnTo>
                    <a:pt x="111" y="697"/>
                  </a:lnTo>
                  <a:lnTo>
                    <a:pt x="113" y="697"/>
                  </a:lnTo>
                  <a:lnTo>
                    <a:pt x="113" y="694"/>
                  </a:lnTo>
                  <a:lnTo>
                    <a:pt x="113" y="692"/>
                  </a:lnTo>
                  <a:lnTo>
                    <a:pt x="116" y="692"/>
                  </a:lnTo>
                  <a:lnTo>
                    <a:pt x="116" y="690"/>
                  </a:lnTo>
                  <a:lnTo>
                    <a:pt x="118" y="690"/>
                  </a:lnTo>
                  <a:lnTo>
                    <a:pt x="118" y="687"/>
                  </a:lnTo>
                  <a:lnTo>
                    <a:pt x="120" y="687"/>
                  </a:lnTo>
                  <a:lnTo>
                    <a:pt x="120" y="685"/>
                  </a:lnTo>
                  <a:lnTo>
                    <a:pt x="120" y="683"/>
                  </a:lnTo>
                  <a:lnTo>
                    <a:pt x="123" y="683"/>
                  </a:lnTo>
                  <a:lnTo>
                    <a:pt x="123" y="680"/>
                  </a:lnTo>
                  <a:lnTo>
                    <a:pt x="125" y="680"/>
                  </a:lnTo>
                  <a:lnTo>
                    <a:pt x="127" y="680"/>
                  </a:lnTo>
                  <a:lnTo>
                    <a:pt x="127" y="683"/>
                  </a:lnTo>
                  <a:lnTo>
                    <a:pt x="130" y="683"/>
                  </a:lnTo>
                  <a:lnTo>
                    <a:pt x="132" y="683"/>
                  </a:lnTo>
                  <a:lnTo>
                    <a:pt x="134" y="683"/>
                  </a:lnTo>
                  <a:lnTo>
                    <a:pt x="137" y="683"/>
                  </a:lnTo>
                  <a:lnTo>
                    <a:pt x="139" y="683"/>
                  </a:lnTo>
                  <a:lnTo>
                    <a:pt x="142" y="683"/>
                  </a:lnTo>
                  <a:lnTo>
                    <a:pt x="144" y="683"/>
                  </a:lnTo>
                  <a:lnTo>
                    <a:pt x="146" y="683"/>
                  </a:lnTo>
                  <a:lnTo>
                    <a:pt x="149" y="683"/>
                  </a:lnTo>
                  <a:lnTo>
                    <a:pt x="151" y="683"/>
                  </a:lnTo>
                  <a:lnTo>
                    <a:pt x="151" y="685"/>
                  </a:lnTo>
                  <a:lnTo>
                    <a:pt x="153" y="685"/>
                  </a:lnTo>
                  <a:lnTo>
                    <a:pt x="153" y="687"/>
                  </a:lnTo>
                  <a:lnTo>
                    <a:pt x="156" y="687"/>
                  </a:lnTo>
                  <a:lnTo>
                    <a:pt x="158" y="690"/>
                  </a:lnTo>
                  <a:lnTo>
                    <a:pt x="160" y="690"/>
                  </a:lnTo>
                  <a:lnTo>
                    <a:pt x="163" y="690"/>
                  </a:lnTo>
                  <a:lnTo>
                    <a:pt x="165" y="687"/>
                  </a:lnTo>
                  <a:lnTo>
                    <a:pt x="175" y="678"/>
                  </a:lnTo>
                  <a:lnTo>
                    <a:pt x="175" y="676"/>
                  </a:lnTo>
                  <a:lnTo>
                    <a:pt x="177" y="676"/>
                  </a:lnTo>
                  <a:lnTo>
                    <a:pt x="177" y="673"/>
                  </a:lnTo>
                  <a:lnTo>
                    <a:pt x="177" y="671"/>
                  </a:lnTo>
                  <a:lnTo>
                    <a:pt x="177" y="669"/>
                  </a:lnTo>
                  <a:lnTo>
                    <a:pt x="177" y="666"/>
                  </a:lnTo>
                  <a:lnTo>
                    <a:pt x="175" y="666"/>
                  </a:lnTo>
                  <a:lnTo>
                    <a:pt x="175" y="664"/>
                  </a:lnTo>
                  <a:lnTo>
                    <a:pt x="175" y="661"/>
                  </a:lnTo>
                  <a:lnTo>
                    <a:pt x="175" y="659"/>
                  </a:lnTo>
                  <a:lnTo>
                    <a:pt x="175" y="657"/>
                  </a:lnTo>
                  <a:lnTo>
                    <a:pt x="175" y="654"/>
                  </a:lnTo>
                  <a:lnTo>
                    <a:pt x="175" y="652"/>
                  </a:lnTo>
                  <a:lnTo>
                    <a:pt x="177" y="652"/>
                  </a:lnTo>
                  <a:lnTo>
                    <a:pt x="179" y="652"/>
                  </a:lnTo>
                  <a:lnTo>
                    <a:pt x="179" y="650"/>
                  </a:lnTo>
                  <a:lnTo>
                    <a:pt x="182" y="650"/>
                  </a:lnTo>
                  <a:lnTo>
                    <a:pt x="184" y="650"/>
                  </a:lnTo>
                  <a:lnTo>
                    <a:pt x="184" y="647"/>
                  </a:lnTo>
                  <a:lnTo>
                    <a:pt x="184" y="645"/>
                  </a:lnTo>
                  <a:lnTo>
                    <a:pt x="184" y="643"/>
                  </a:lnTo>
                  <a:lnTo>
                    <a:pt x="184" y="640"/>
                  </a:lnTo>
                  <a:lnTo>
                    <a:pt x="186" y="640"/>
                  </a:lnTo>
                  <a:lnTo>
                    <a:pt x="186" y="638"/>
                  </a:lnTo>
                  <a:lnTo>
                    <a:pt x="189" y="638"/>
                  </a:lnTo>
                  <a:lnTo>
                    <a:pt x="191" y="638"/>
                  </a:lnTo>
                  <a:lnTo>
                    <a:pt x="191" y="636"/>
                  </a:lnTo>
                  <a:lnTo>
                    <a:pt x="193" y="636"/>
                  </a:lnTo>
                  <a:lnTo>
                    <a:pt x="196" y="636"/>
                  </a:lnTo>
                  <a:lnTo>
                    <a:pt x="198" y="633"/>
                  </a:lnTo>
                  <a:lnTo>
                    <a:pt x="198" y="631"/>
                  </a:lnTo>
                  <a:lnTo>
                    <a:pt x="200" y="631"/>
                  </a:lnTo>
                  <a:lnTo>
                    <a:pt x="200" y="628"/>
                  </a:lnTo>
                  <a:lnTo>
                    <a:pt x="203" y="628"/>
                  </a:lnTo>
                  <a:lnTo>
                    <a:pt x="203" y="626"/>
                  </a:lnTo>
                  <a:lnTo>
                    <a:pt x="205" y="626"/>
                  </a:lnTo>
                  <a:lnTo>
                    <a:pt x="205" y="624"/>
                  </a:lnTo>
                  <a:lnTo>
                    <a:pt x="207" y="621"/>
                  </a:lnTo>
                  <a:lnTo>
                    <a:pt x="210" y="621"/>
                  </a:lnTo>
                  <a:lnTo>
                    <a:pt x="210" y="624"/>
                  </a:lnTo>
                  <a:lnTo>
                    <a:pt x="212" y="624"/>
                  </a:lnTo>
                  <a:lnTo>
                    <a:pt x="215" y="624"/>
                  </a:lnTo>
                  <a:lnTo>
                    <a:pt x="215" y="621"/>
                  </a:lnTo>
                  <a:lnTo>
                    <a:pt x="217" y="621"/>
                  </a:lnTo>
                  <a:lnTo>
                    <a:pt x="217" y="619"/>
                  </a:lnTo>
                  <a:lnTo>
                    <a:pt x="219" y="619"/>
                  </a:lnTo>
                  <a:lnTo>
                    <a:pt x="222" y="619"/>
                  </a:lnTo>
                  <a:lnTo>
                    <a:pt x="222" y="617"/>
                  </a:lnTo>
                  <a:lnTo>
                    <a:pt x="224" y="617"/>
                  </a:lnTo>
                  <a:lnTo>
                    <a:pt x="224" y="614"/>
                  </a:lnTo>
                  <a:lnTo>
                    <a:pt x="222" y="612"/>
                  </a:lnTo>
                  <a:lnTo>
                    <a:pt x="222" y="610"/>
                  </a:lnTo>
                  <a:lnTo>
                    <a:pt x="222" y="607"/>
                  </a:lnTo>
                  <a:lnTo>
                    <a:pt x="224" y="607"/>
                  </a:lnTo>
                  <a:lnTo>
                    <a:pt x="224" y="605"/>
                  </a:lnTo>
                  <a:lnTo>
                    <a:pt x="224" y="603"/>
                  </a:lnTo>
                  <a:lnTo>
                    <a:pt x="222" y="603"/>
                  </a:lnTo>
                  <a:lnTo>
                    <a:pt x="222" y="600"/>
                  </a:lnTo>
                  <a:lnTo>
                    <a:pt x="222" y="598"/>
                  </a:lnTo>
                  <a:lnTo>
                    <a:pt x="222" y="596"/>
                  </a:lnTo>
                  <a:lnTo>
                    <a:pt x="219" y="596"/>
                  </a:lnTo>
                  <a:lnTo>
                    <a:pt x="219" y="593"/>
                  </a:lnTo>
                  <a:lnTo>
                    <a:pt x="219" y="591"/>
                  </a:lnTo>
                  <a:lnTo>
                    <a:pt x="219" y="588"/>
                  </a:lnTo>
                  <a:lnTo>
                    <a:pt x="219" y="586"/>
                  </a:lnTo>
                  <a:lnTo>
                    <a:pt x="219" y="584"/>
                  </a:lnTo>
                  <a:lnTo>
                    <a:pt x="219" y="581"/>
                  </a:lnTo>
                  <a:lnTo>
                    <a:pt x="217" y="581"/>
                  </a:lnTo>
                  <a:lnTo>
                    <a:pt x="217" y="579"/>
                  </a:lnTo>
                  <a:lnTo>
                    <a:pt x="217" y="577"/>
                  </a:lnTo>
                  <a:lnTo>
                    <a:pt x="215" y="577"/>
                  </a:lnTo>
                  <a:lnTo>
                    <a:pt x="215" y="574"/>
                  </a:lnTo>
                  <a:lnTo>
                    <a:pt x="215" y="572"/>
                  </a:lnTo>
                  <a:lnTo>
                    <a:pt x="215" y="570"/>
                  </a:lnTo>
                  <a:lnTo>
                    <a:pt x="215" y="567"/>
                  </a:lnTo>
                  <a:lnTo>
                    <a:pt x="212" y="567"/>
                  </a:lnTo>
                  <a:lnTo>
                    <a:pt x="212" y="565"/>
                  </a:lnTo>
                  <a:lnTo>
                    <a:pt x="215" y="565"/>
                  </a:lnTo>
                  <a:lnTo>
                    <a:pt x="212" y="565"/>
                  </a:lnTo>
                  <a:lnTo>
                    <a:pt x="212" y="563"/>
                  </a:lnTo>
                  <a:lnTo>
                    <a:pt x="212" y="560"/>
                  </a:lnTo>
                  <a:lnTo>
                    <a:pt x="210" y="560"/>
                  </a:lnTo>
                  <a:lnTo>
                    <a:pt x="210" y="558"/>
                  </a:lnTo>
                  <a:lnTo>
                    <a:pt x="210" y="555"/>
                  </a:lnTo>
                  <a:lnTo>
                    <a:pt x="207" y="555"/>
                  </a:lnTo>
                  <a:lnTo>
                    <a:pt x="207" y="553"/>
                  </a:lnTo>
                  <a:lnTo>
                    <a:pt x="207" y="551"/>
                  </a:lnTo>
                  <a:lnTo>
                    <a:pt x="207" y="548"/>
                  </a:lnTo>
                  <a:lnTo>
                    <a:pt x="205" y="548"/>
                  </a:lnTo>
                  <a:lnTo>
                    <a:pt x="205" y="546"/>
                  </a:lnTo>
                  <a:lnTo>
                    <a:pt x="203" y="546"/>
                  </a:lnTo>
                  <a:lnTo>
                    <a:pt x="203" y="544"/>
                  </a:lnTo>
                  <a:lnTo>
                    <a:pt x="200" y="544"/>
                  </a:lnTo>
                  <a:lnTo>
                    <a:pt x="198" y="544"/>
                  </a:lnTo>
                  <a:lnTo>
                    <a:pt x="196" y="544"/>
                  </a:lnTo>
                  <a:lnTo>
                    <a:pt x="193" y="544"/>
                  </a:lnTo>
                  <a:lnTo>
                    <a:pt x="191" y="544"/>
                  </a:lnTo>
                  <a:lnTo>
                    <a:pt x="189" y="541"/>
                  </a:lnTo>
                  <a:lnTo>
                    <a:pt x="186" y="541"/>
                  </a:lnTo>
                  <a:lnTo>
                    <a:pt x="186" y="539"/>
                  </a:lnTo>
                  <a:lnTo>
                    <a:pt x="184" y="539"/>
                  </a:lnTo>
                  <a:lnTo>
                    <a:pt x="184" y="537"/>
                  </a:lnTo>
                  <a:lnTo>
                    <a:pt x="184" y="534"/>
                  </a:lnTo>
                  <a:lnTo>
                    <a:pt x="184" y="532"/>
                  </a:lnTo>
                  <a:lnTo>
                    <a:pt x="186" y="532"/>
                  </a:lnTo>
                  <a:lnTo>
                    <a:pt x="186" y="530"/>
                  </a:lnTo>
                  <a:lnTo>
                    <a:pt x="189" y="530"/>
                  </a:lnTo>
                  <a:lnTo>
                    <a:pt x="191" y="530"/>
                  </a:lnTo>
                  <a:lnTo>
                    <a:pt x="191" y="527"/>
                  </a:lnTo>
                  <a:lnTo>
                    <a:pt x="193" y="527"/>
                  </a:lnTo>
                  <a:lnTo>
                    <a:pt x="193" y="525"/>
                  </a:lnTo>
                  <a:lnTo>
                    <a:pt x="193" y="522"/>
                  </a:lnTo>
                  <a:lnTo>
                    <a:pt x="196" y="522"/>
                  </a:lnTo>
                  <a:lnTo>
                    <a:pt x="196" y="520"/>
                  </a:lnTo>
                  <a:lnTo>
                    <a:pt x="196" y="518"/>
                  </a:lnTo>
                  <a:lnTo>
                    <a:pt x="196" y="515"/>
                  </a:lnTo>
                  <a:lnTo>
                    <a:pt x="198" y="515"/>
                  </a:lnTo>
                  <a:lnTo>
                    <a:pt x="196" y="515"/>
                  </a:lnTo>
                  <a:lnTo>
                    <a:pt x="196" y="513"/>
                  </a:lnTo>
                  <a:lnTo>
                    <a:pt x="196" y="511"/>
                  </a:lnTo>
                  <a:lnTo>
                    <a:pt x="196" y="508"/>
                  </a:lnTo>
                  <a:lnTo>
                    <a:pt x="193" y="508"/>
                  </a:lnTo>
                  <a:lnTo>
                    <a:pt x="191" y="508"/>
                  </a:lnTo>
                  <a:lnTo>
                    <a:pt x="189" y="508"/>
                  </a:lnTo>
                  <a:lnTo>
                    <a:pt x="189" y="506"/>
                  </a:lnTo>
                  <a:lnTo>
                    <a:pt x="189" y="504"/>
                  </a:lnTo>
                  <a:lnTo>
                    <a:pt x="186" y="504"/>
                  </a:lnTo>
                  <a:lnTo>
                    <a:pt x="186" y="501"/>
                  </a:lnTo>
                  <a:lnTo>
                    <a:pt x="184" y="501"/>
                  </a:lnTo>
                  <a:lnTo>
                    <a:pt x="184" y="499"/>
                  </a:lnTo>
                  <a:lnTo>
                    <a:pt x="182" y="499"/>
                  </a:lnTo>
                  <a:lnTo>
                    <a:pt x="182" y="497"/>
                  </a:lnTo>
                  <a:lnTo>
                    <a:pt x="182" y="494"/>
                  </a:lnTo>
                  <a:lnTo>
                    <a:pt x="179" y="494"/>
                  </a:lnTo>
                  <a:lnTo>
                    <a:pt x="179" y="492"/>
                  </a:lnTo>
                  <a:lnTo>
                    <a:pt x="179" y="490"/>
                  </a:lnTo>
                  <a:lnTo>
                    <a:pt x="179" y="487"/>
                  </a:lnTo>
                  <a:lnTo>
                    <a:pt x="182" y="487"/>
                  </a:lnTo>
                  <a:lnTo>
                    <a:pt x="182" y="485"/>
                  </a:lnTo>
                  <a:lnTo>
                    <a:pt x="179" y="485"/>
                  </a:lnTo>
                  <a:lnTo>
                    <a:pt x="177" y="482"/>
                  </a:lnTo>
                  <a:lnTo>
                    <a:pt x="177" y="480"/>
                  </a:lnTo>
                  <a:lnTo>
                    <a:pt x="175" y="480"/>
                  </a:lnTo>
                  <a:lnTo>
                    <a:pt x="172" y="480"/>
                  </a:lnTo>
                  <a:lnTo>
                    <a:pt x="170" y="480"/>
                  </a:lnTo>
                  <a:lnTo>
                    <a:pt x="167" y="480"/>
                  </a:lnTo>
                  <a:lnTo>
                    <a:pt x="167" y="478"/>
                  </a:lnTo>
                  <a:lnTo>
                    <a:pt x="165" y="478"/>
                  </a:lnTo>
                  <a:lnTo>
                    <a:pt x="165" y="475"/>
                  </a:lnTo>
                  <a:lnTo>
                    <a:pt x="167" y="475"/>
                  </a:lnTo>
                  <a:lnTo>
                    <a:pt x="167" y="473"/>
                  </a:lnTo>
                  <a:lnTo>
                    <a:pt x="170" y="473"/>
                  </a:lnTo>
                  <a:lnTo>
                    <a:pt x="170" y="471"/>
                  </a:lnTo>
                  <a:lnTo>
                    <a:pt x="170" y="468"/>
                  </a:lnTo>
                  <a:lnTo>
                    <a:pt x="167" y="468"/>
                  </a:lnTo>
                  <a:lnTo>
                    <a:pt x="165" y="468"/>
                  </a:lnTo>
                  <a:lnTo>
                    <a:pt x="163" y="468"/>
                  </a:lnTo>
                  <a:lnTo>
                    <a:pt x="160" y="468"/>
                  </a:lnTo>
                  <a:lnTo>
                    <a:pt x="160" y="466"/>
                  </a:lnTo>
                  <a:lnTo>
                    <a:pt x="158" y="466"/>
                  </a:lnTo>
                  <a:lnTo>
                    <a:pt x="156" y="466"/>
                  </a:lnTo>
                  <a:lnTo>
                    <a:pt x="153" y="466"/>
                  </a:lnTo>
                  <a:lnTo>
                    <a:pt x="151" y="468"/>
                  </a:lnTo>
                  <a:lnTo>
                    <a:pt x="149" y="468"/>
                  </a:lnTo>
                  <a:lnTo>
                    <a:pt x="146" y="468"/>
                  </a:lnTo>
                  <a:lnTo>
                    <a:pt x="144" y="468"/>
                  </a:lnTo>
                  <a:lnTo>
                    <a:pt x="142" y="468"/>
                  </a:lnTo>
                  <a:lnTo>
                    <a:pt x="139" y="468"/>
                  </a:lnTo>
                  <a:lnTo>
                    <a:pt x="137" y="468"/>
                  </a:lnTo>
                  <a:lnTo>
                    <a:pt x="134" y="468"/>
                  </a:lnTo>
                  <a:lnTo>
                    <a:pt x="132" y="468"/>
                  </a:lnTo>
                  <a:lnTo>
                    <a:pt x="132" y="466"/>
                  </a:lnTo>
                  <a:lnTo>
                    <a:pt x="130" y="466"/>
                  </a:lnTo>
                  <a:lnTo>
                    <a:pt x="130" y="464"/>
                  </a:lnTo>
                  <a:lnTo>
                    <a:pt x="127" y="464"/>
                  </a:lnTo>
                  <a:lnTo>
                    <a:pt x="125" y="464"/>
                  </a:lnTo>
                  <a:lnTo>
                    <a:pt x="123" y="464"/>
                  </a:lnTo>
                  <a:lnTo>
                    <a:pt x="120" y="461"/>
                  </a:lnTo>
                  <a:lnTo>
                    <a:pt x="118" y="461"/>
                  </a:lnTo>
                  <a:lnTo>
                    <a:pt x="116" y="461"/>
                  </a:lnTo>
                  <a:lnTo>
                    <a:pt x="113" y="461"/>
                  </a:lnTo>
                  <a:lnTo>
                    <a:pt x="113" y="459"/>
                  </a:lnTo>
                  <a:lnTo>
                    <a:pt x="111" y="459"/>
                  </a:lnTo>
                  <a:lnTo>
                    <a:pt x="109" y="459"/>
                  </a:lnTo>
                  <a:lnTo>
                    <a:pt x="106" y="459"/>
                  </a:lnTo>
                  <a:lnTo>
                    <a:pt x="104" y="459"/>
                  </a:lnTo>
                  <a:lnTo>
                    <a:pt x="102" y="459"/>
                  </a:lnTo>
                  <a:lnTo>
                    <a:pt x="99" y="457"/>
                  </a:lnTo>
                  <a:lnTo>
                    <a:pt x="97" y="457"/>
                  </a:lnTo>
                  <a:lnTo>
                    <a:pt x="94" y="457"/>
                  </a:lnTo>
                  <a:lnTo>
                    <a:pt x="92" y="457"/>
                  </a:lnTo>
                  <a:lnTo>
                    <a:pt x="90" y="454"/>
                  </a:lnTo>
                  <a:lnTo>
                    <a:pt x="87" y="454"/>
                  </a:lnTo>
                  <a:lnTo>
                    <a:pt x="85" y="454"/>
                  </a:lnTo>
                  <a:lnTo>
                    <a:pt x="83" y="454"/>
                  </a:lnTo>
                  <a:lnTo>
                    <a:pt x="83" y="452"/>
                  </a:lnTo>
                  <a:lnTo>
                    <a:pt x="80" y="452"/>
                  </a:lnTo>
                  <a:lnTo>
                    <a:pt x="78" y="452"/>
                  </a:lnTo>
                  <a:lnTo>
                    <a:pt x="76" y="449"/>
                  </a:lnTo>
                  <a:lnTo>
                    <a:pt x="73" y="449"/>
                  </a:lnTo>
                  <a:lnTo>
                    <a:pt x="71" y="449"/>
                  </a:lnTo>
                  <a:lnTo>
                    <a:pt x="69" y="449"/>
                  </a:lnTo>
                  <a:lnTo>
                    <a:pt x="69" y="447"/>
                  </a:lnTo>
                  <a:lnTo>
                    <a:pt x="66" y="447"/>
                  </a:lnTo>
                  <a:lnTo>
                    <a:pt x="64" y="447"/>
                  </a:lnTo>
                  <a:lnTo>
                    <a:pt x="61" y="447"/>
                  </a:lnTo>
                  <a:lnTo>
                    <a:pt x="61" y="445"/>
                  </a:lnTo>
                  <a:lnTo>
                    <a:pt x="59" y="445"/>
                  </a:lnTo>
                  <a:lnTo>
                    <a:pt x="57" y="445"/>
                  </a:lnTo>
                  <a:lnTo>
                    <a:pt x="54" y="442"/>
                  </a:lnTo>
                  <a:lnTo>
                    <a:pt x="52" y="442"/>
                  </a:lnTo>
                  <a:lnTo>
                    <a:pt x="50" y="440"/>
                  </a:lnTo>
                  <a:lnTo>
                    <a:pt x="47" y="440"/>
                  </a:lnTo>
                  <a:lnTo>
                    <a:pt x="45" y="440"/>
                  </a:lnTo>
                  <a:lnTo>
                    <a:pt x="43" y="440"/>
                  </a:lnTo>
                  <a:lnTo>
                    <a:pt x="40" y="440"/>
                  </a:lnTo>
                  <a:lnTo>
                    <a:pt x="40" y="438"/>
                  </a:lnTo>
                  <a:lnTo>
                    <a:pt x="38" y="438"/>
                  </a:lnTo>
                  <a:lnTo>
                    <a:pt x="38" y="440"/>
                  </a:lnTo>
                  <a:lnTo>
                    <a:pt x="36" y="440"/>
                  </a:lnTo>
                  <a:lnTo>
                    <a:pt x="33" y="440"/>
                  </a:lnTo>
                  <a:lnTo>
                    <a:pt x="31" y="440"/>
                  </a:lnTo>
                  <a:lnTo>
                    <a:pt x="31" y="438"/>
                  </a:lnTo>
                  <a:lnTo>
                    <a:pt x="28" y="438"/>
                  </a:lnTo>
                  <a:lnTo>
                    <a:pt x="28" y="435"/>
                  </a:lnTo>
                  <a:lnTo>
                    <a:pt x="26" y="435"/>
                  </a:lnTo>
                  <a:lnTo>
                    <a:pt x="26" y="433"/>
                  </a:lnTo>
                  <a:lnTo>
                    <a:pt x="26" y="431"/>
                  </a:lnTo>
                  <a:lnTo>
                    <a:pt x="28" y="431"/>
                  </a:lnTo>
                  <a:lnTo>
                    <a:pt x="28" y="428"/>
                  </a:lnTo>
                  <a:lnTo>
                    <a:pt x="28" y="426"/>
                  </a:lnTo>
                  <a:lnTo>
                    <a:pt x="31" y="426"/>
                  </a:lnTo>
                  <a:lnTo>
                    <a:pt x="33" y="424"/>
                  </a:lnTo>
                  <a:lnTo>
                    <a:pt x="36" y="421"/>
                  </a:lnTo>
                  <a:lnTo>
                    <a:pt x="36" y="419"/>
                  </a:lnTo>
                  <a:lnTo>
                    <a:pt x="38" y="419"/>
                  </a:lnTo>
                  <a:lnTo>
                    <a:pt x="38" y="416"/>
                  </a:lnTo>
                  <a:lnTo>
                    <a:pt x="40" y="416"/>
                  </a:lnTo>
                  <a:lnTo>
                    <a:pt x="43" y="414"/>
                  </a:lnTo>
                  <a:lnTo>
                    <a:pt x="43" y="412"/>
                  </a:lnTo>
                  <a:lnTo>
                    <a:pt x="45" y="412"/>
                  </a:lnTo>
                  <a:lnTo>
                    <a:pt x="47" y="412"/>
                  </a:lnTo>
                  <a:lnTo>
                    <a:pt x="50" y="412"/>
                  </a:lnTo>
                  <a:lnTo>
                    <a:pt x="50" y="414"/>
                  </a:lnTo>
                  <a:lnTo>
                    <a:pt x="52" y="414"/>
                  </a:lnTo>
                  <a:lnTo>
                    <a:pt x="52" y="412"/>
                  </a:lnTo>
                  <a:lnTo>
                    <a:pt x="50" y="412"/>
                  </a:lnTo>
                  <a:lnTo>
                    <a:pt x="50" y="409"/>
                  </a:lnTo>
                  <a:lnTo>
                    <a:pt x="50" y="407"/>
                  </a:lnTo>
                  <a:lnTo>
                    <a:pt x="47" y="407"/>
                  </a:lnTo>
                  <a:lnTo>
                    <a:pt x="45" y="407"/>
                  </a:lnTo>
                  <a:lnTo>
                    <a:pt x="45" y="405"/>
                  </a:lnTo>
                  <a:lnTo>
                    <a:pt x="43" y="405"/>
                  </a:lnTo>
                  <a:lnTo>
                    <a:pt x="43" y="402"/>
                  </a:lnTo>
                  <a:lnTo>
                    <a:pt x="40" y="400"/>
                  </a:lnTo>
                  <a:lnTo>
                    <a:pt x="40" y="398"/>
                  </a:lnTo>
                  <a:lnTo>
                    <a:pt x="38" y="398"/>
                  </a:lnTo>
                  <a:lnTo>
                    <a:pt x="38" y="395"/>
                  </a:lnTo>
                  <a:lnTo>
                    <a:pt x="36" y="395"/>
                  </a:lnTo>
                  <a:lnTo>
                    <a:pt x="33" y="395"/>
                  </a:lnTo>
                  <a:lnTo>
                    <a:pt x="31" y="395"/>
                  </a:lnTo>
                  <a:lnTo>
                    <a:pt x="31" y="398"/>
                  </a:lnTo>
                  <a:lnTo>
                    <a:pt x="28" y="398"/>
                  </a:lnTo>
                  <a:lnTo>
                    <a:pt x="26" y="398"/>
                  </a:lnTo>
                  <a:lnTo>
                    <a:pt x="24" y="398"/>
                  </a:lnTo>
                  <a:lnTo>
                    <a:pt x="24" y="395"/>
                  </a:lnTo>
                  <a:lnTo>
                    <a:pt x="26" y="395"/>
                  </a:lnTo>
                  <a:lnTo>
                    <a:pt x="26" y="393"/>
                  </a:lnTo>
                  <a:lnTo>
                    <a:pt x="28" y="393"/>
                  </a:lnTo>
                  <a:lnTo>
                    <a:pt x="28" y="391"/>
                  </a:lnTo>
                  <a:lnTo>
                    <a:pt x="31" y="391"/>
                  </a:lnTo>
                  <a:lnTo>
                    <a:pt x="33" y="393"/>
                  </a:lnTo>
                  <a:lnTo>
                    <a:pt x="36" y="393"/>
                  </a:lnTo>
                  <a:lnTo>
                    <a:pt x="38" y="393"/>
                  </a:lnTo>
                  <a:lnTo>
                    <a:pt x="38" y="391"/>
                  </a:lnTo>
                  <a:lnTo>
                    <a:pt x="40" y="391"/>
                  </a:lnTo>
                  <a:lnTo>
                    <a:pt x="43" y="391"/>
                  </a:lnTo>
                  <a:lnTo>
                    <a:pt x="43" y="388"/>
                  </a:lnTo>
                  <a:lnTo>
                    <a:pt x="43" y="386"/>
                  </a:lnTo>
                  <a:lnTo>
                    <a:pt x="43" y="384"/>
                  </a:lnTo>
                  <a:lnTo>
                    <a:pt x="40" y="381"/>
                  </a:lnTo>
                  <a:lnTo>
                    <a:pt x="40" y="379"/>
                  </a:lnTo>
                  <a:lnTo>
                    <a:pt x="38" y="379"/>
                  </a:lnTo>
                  <a:lnTo>
                    <a:pt x="38" y="376"/>
                  </a:lnTo>
                  <a:lnTo>
                    <a:pt x="38" y="374"/>
                  </a:lnTo>
                  <a:lnTo>
                    <a:pt x="38" y="372"/>
                  </a:lnTo>
                  <a:lnTo>
                    <a:pt x="36" y="372"/>
                  </a:lnTo>
                  <a:lnTo>
                    <a:pt x="33" y="372"/>
                  </a:lnTo>
                  <a:lnTo>
                    <a:pt x="33" y="369"/>
                  </a:lnTo>
                  <a:lnTo>
                    <a:pt x="31" y="369"/>
                  </a:lnTo>
                  <a:lnTo>
                    <a:pt x="31" y="367"/>
                  </a:lnTo>
                  <a:lnTo>
                    <a:pt x="28" y="367"/>
                  </a:lnTo>
                  <a:lnTo>
                    <a:pt x="26" y="367"/>
                  </a:lnTo>
                  <a:lnTo>
                    <a:pt x="24" y="367"/>
                  </a:lnTo>
                  <a:lnTo>
                    <a:pt x="21" y="369"/>
                  </a:lnTo>
                  <a:lnTo>
                    <a:pt x="21" y="372"/>
                  </a:lnTo>
                  <a:lnTo>
                    <a:pt x="19" y="372"/>
                  </a:lnTo>
                  <a:lnTo>
                    <a:pt x="19" y="374"/>
                  </a:lnTo>
                  <a:lnTo>
                    <a:pt x="17" y="374"/>
                  </a:lnTo>
                  <a:lnTo>
                    <a:pt x="14" y="374"/>
                  </a:lnTo>
                  <a:lnTo>
                    <a:pt x="12" y="374"/>
                  </a:lnTo>
                  <a:lnTo>
                    <a:pt x="12" y="372"/>
                  </a:lnTo>
                  <a:lnTo>
                    <a:pt x="10" y="372"/>
                  </a:lnTo>
                  <a:lnTo>
                    <a:pt x="7" y="372"/>
                  </a:lnTo>
                  <a:lnTo>
                    <a:pt x="5" y="369"/>
                  </a:lnTo>
                  <a:lnTo>
                    <a:pt x="3" y="369"/>
                  </a:lnTo>
                  <a:lnTo>
                    <a:pt x="3" y="367"/>
                  </a:lnTo>
                  <a:lnTo>
                    <a:pt x="0" y="367"/>
                  </a:lnTo>
                  <a:lnTo>
                    <a:pt x="0" y="365"/>
                  </a:lnTo>
                  <a:lnTo>
                    <a:pt x="3" y="365"/>
                  </a:lnTo>
                  <a:lnTo>
                    <a:pt x="3" y="362"/>
                  </a:lnTo>
                  <a:lnTo>
                    <a:pt x="5" y="362"/>
                  </a:lnTo>
                  <a:lnTo>
                    <a:pt x="7" y="362"/>
                  </a:lnTo>
                  <a:lnTo>
                    <a:pt x="7" y="360"/>
                  </a:lnTo>
                  <a:lnTo>
                    <a:pt x="10" y="360"/>
                  </a:lnTo>
                  <a:lnTo>
                    <a:pt x="10" y="358"/>
                  </a:lnTo>
                  <a:lnTo>
                    <a:pt x="10" y="355"/>
                  </a:lnTo>
                  <a:lnTo>
                    <a:pt x="10" y="353"/>
                  </a:lnTo>
                  <a:lnTo>
                    <a:pt x="12" y="351"/>
                  </a:lnTo>
                  <a:lnTo>
                    <a:pt x="12" y="348"/>
                  </a:lnTo>
                  <a:lnTo>
                    <a:pt x="12" y="346"/>
                  </a:lnTo>
                  <a:lnTo>
                    <a:pt x="12" y="343"/>
                  </a:lnTo>
                  <a:lnTo>
                    <a:pt x="14" y="343"/>
                  </a:lnTo>
                  <a:lnTo>
                    <a:pt x="14" y="341"/>
                  </a:lnTo>
                  <a:lnTo>
                    <a:pt x="17" y="341"/>
                  </a:lnTo>
                  <a:lnTo>
                    <a:pt x="19" y="341"/>
                  </a:lnTo>
                  <a:lnTo>
                    <a:pt x="21" y="341"/>
                  </a:lnTo>
                  <a:lnTo>
                    <a:pt x="24" y="341"/>
                  </a:lnTo>
                  <a:lnTo>
                    <a:pt x="26" y="341"/>
                  </a:lnTo>
                  <a:lnTo>
                    <a:pt x="26" y="339"/>
                  </a:lnTo>
                  <a:lnTo>
                    <a:pt x="26" y="336"/>
                  </a:lnTo>
                  <a:lnTo>
                    <a:pt x="26" y="334"/>
                  </a:lnTo>
                  <a:lnTo>
                    <a:pt x="26" y="332"/>
                  </a:lnTo>
                  <a:lnTo>
                    <a:pt x="28" y="332"/>
                  </a:lnTo>
                  <a:lnTo>
                    <a:pt x="28" y="329"/>
                  </a:lnTo>
                  <a:lnTo>
                    <a:pt x="31" y="329"/>
                  </a:lnTo>
                  <a:lnTo>
                    <a:pt x="31" y="327"/>
                  </a:lnTo>
                  <a:lnTo>
                    <a:pt x="33" y="327"/>
                  </a:lnTo>
                  <a:lnTo>
                    <a:pt x="33" y="325"/>
                  </a:lnTo>
                  <a:lnTo>
                    <a:pt x="36" y="325"/>
                  </a:lnTo>
                  <a:lnTo>
                    <a:pt x="38" y="325"/>
                  </a:lnTo>
                  <a:lnTo>
                    <a:pt x="38" y="322"/>
                  </a:lnTo>
                  <a:lnTo>
                    <a:pt x="38" y="320"/>
                  </a:lnTo>
                  <a:lnTo>
                    <a:pt x="38" y="318"/>
                  </a:lnTo>
                  <a:lnTo>
                    <a:pt x="40" y="318"/>
                  </a:lnTo>
                  <a:lnTo>
                    <a:pt x="43" y="318"/>
                  </a:lnTo>
                  <a:lnTo>
                    <a:pt x="45" y="318"/>
                  </a:lnTo>
                  <a:lnTo>
                    <a:pt x="45" y="315"/>
                  </a:lnTo>
                  <a:lnTo>
                    <a:pt x="45" y="313"/>
                  </a:lnTo>
                  <a:lnTo>
                    <a:pt x="43" y="313"/>
                  </a:lnTo>
                  <a:lnTo>
                    <a:pt x="43" y="310"/>
                  </a:lnTo>
                  <a:lnTo>
                    <a:pt x="40" y="310"/>
                  </a:lnTo>
                  <a:lnTo>
                    <a:pt x="40" y="308"/>
                  </a:lnTo>
                  <a:lnTo>
                    <a:pt x="40" y="306"/>
                  </a:lnTo>
                  <a:lnTo>
                    <a:pt x="40" y="303"/>
                  </a:lnTo>
                  <a:lnTo>
                    <a:pt x="43" y="303"/>
                  </a:lnTo>
                  <a:lnTo>
                    <a:pt x="43" y="301"/>
                  </a:lnTo>
                  <a:lnTo>
                    <a:pt x="43" y="299"/>
                  </a:lnTo>
                  <a:lnTo>
                    <a:pt x="43" y="296"/>
                  </a:lnTo>
                  <a:lnTo>
                    <a:pt x="45" y="296"/>
                  </a:lnTo>
                  <a:lnTo>
                    <a:pt x="47" y="296"/>
                  </a:lnTo>
                  <a:lnTo>
                    <a:pt x="50" y="294"/>
                  </a:lnTo>
                  <a:lnTo>
                    <a:pt x="50" y="292"/>
                  </a:lnTo>
                  <a:lnTo>
                    <a:pt x="50" y="289"/>
                  </a:lnTo>
                  <a:lnTo>
                    <a:pt x="50" y="287"/>
                  </a:lnTo>
                  <a:lnTo>
                    <a:pt x="52" y="287"/>
                  </a:lnTo>
                  <a:lnTo>
                    <a:pt x="52" y="285"/>
                  </a:lnTo>
                  <a:lnTo>
                    <a:pt x="52" y="282"/>
                  </a:lnTo>
                  <a:lnTo>
                    <a:pt x="54" y="282"/>
                  </a:lnTo>
                  <a:lnTo>
                    <a:pt x="54" y="280"/>
                  </a:lnTo>
                  <a:lnTo>
                    <a:pt x="57" y="280"/>
                  </a:lnTo>
                  <a:lnTo>
                    <a:pt x="57" y="278"/>
                  </a:lnTo>
                  <a:lnTo>
                    <a:pt x="59" y="278"/>
                  </a:lnTo>
                  <a:lnTo>
                    <a:pt x="61" y="275"/>
                  </a:lnTo>
                  <a:lnTo>
                    <a:pt x="64" y="275"/>
                  </a:lnTo>
                  <a:lnTo>
                    <a:pt x="66" y="275"/>
                  </a:lnTo>
                  <a:lnTo>
                    <a:pt x="69" y="275"/>
                  </a:lnTo>
                  <a:lnTo>
                    <a:pt x="69" y="278"/>
                  </a:lnTo>
                  <a:lnTo>
                    <a:pt x="71" y="278"/>
                  </a:lnTo>
                  <a:lnTo>
                    <a:pt x="73" y="278"/>
                  </a:lnTo>
                  <a:lnTo>
                    <a:pt x="73" y="275"/>
                  </a:lnTo>
                  <a:lnTo>
                    <a:pt x="73" y="273"/>
                  </a:lnTo>
                  <a:lnTo>
                    <a:pt x="76" y="273"/>
                  </a:lnTo>
                  <a:lnTo>
                    <a:pt x="76" y="270"/>
                  </a:lnTo>
                  <a:lnTo>
                    <a:pt x="78" y="270"/>
                  </a:lnTo>
                  <a:lnTo>
                    <a:pt x="80" y="270"/>
                  </a:lnTo>
                  <a:lnTo>
                    <a:pt x="80" y="268"/>
                  </a:lnTo>
                  <a:lnTo>
                    <a:pt x="83" y="268"/>
                  </a:lnTo>
                  <a:lnTo>
                    <a:pt x="83" y="266"/>
                  </a:lnTo>
                  <a:lnTo>
                    <a:pt x="83" y="263"/>
                  </a:lnTo>
                  <a:lnTo>
                    <a:pt x="85" y="263"/>
                  </a:lnTo>
                  <a:lnTo>
                    <a:pt x="85" y="261"/>
                  </a:lnTo>
                  <a:lnTo>
                    <a:pt x="87" y="261"/>
                  </a:lnTo>
                  <a:lnTo>
                    <a:pt x="87" y="259"/>
                  </a:lnTo>
                  <a:lnTo>
                    <a:pt x="87" y="256"/>
                  </a:lnTo>
                  <a:lnTo>
                    <a:pt x="90" y="256"/>
                  </a:lnTo>
                  <a:lnTo>
                    <a:pt x="90" y="254"/>
                  </a:lnTo>
                  <a:lnTo>
                    <a:pt x="92" y="254"/>
                  </a:lnTo>
                  <a:lnTo>
                    <a:pt x="92" y="252"/>
                  </a:lnTo>
                  <a:lnTo>
                    <a:pt x="94" y="252"/>
                  </a:lnTo>
                  <a:lnTo>
                    <a:pt x="94" y="249"/>
                  </a:lnTo>
                  <a:lnTo>
                    <a:pt x="94" y="247"/>
                  </a:lnTo>
                  <a:lnTo>
                    <a:pt x="92" y="247"/>
                  </a:lnTo>
                  <a:lnTo>
                    <a:pt x="92" y="245"/>
                  </a:lnTo>
                  <a:lnTo>
                    <a:pt x="90" y="245"/>
                  </a:lnTo>
                  <a:lnTo>
                    <a:pt x="87" y="245"/>
                  </a:lnTo>
                  <a:lnTo>
                    <a:pt x="87" y="242"/>
                  </a:lnTo>
                  <a:lnTo>
                    <a:pt x="85" y="242"/>
                  </a:lnTo>
                  <a:lnTo>
                    <a:pt x="85" y="240"/>
                  </a:lnTo>
                  <a:lnTo>
                    <a:pt x="85" y="237"/>
                  </a:lnTo>
                  <a:lnTo>
                    <a:pt x="85" y="235"/>
                  </a:lnTo>
                  <a:lnTo>
                    <a:pt x="87" y="233"/>
                  </a:lnTo>
                  <a:lnTo>
                    <a:pt x="87" y="230"/>
                  </a:lnTo>
                  <a:lnTo>
                    <a:pt x="85" y="230"/>
                  </a:lnTo>
                  <a:lnTo>
                    <a:pt x="85" y="228"/>
                  </a:lnTo>
                  <a:lnTo>
                    <a:pt x="83" y="226"/>
                  </a:lnTo>
                  <a:lnTo>
                    <a:pt x="80" y="226"/>
                  </a:lnTo>
                  <a:lnTo>
                    <a:pt x="78" y="226"/>
                  </a:lnTo>
                  <a:lnTo>
                    <a:pt x="76" y="226"/>
                  </a:lnTo>
                  <a:lnTo>
                    <a:pt x="73" y="226"/>
                  </a:lnTo>
                  <a:lnTo>
                    <a:pt x="73" y="228"/>
                  </a:lnTo>
                  <a:lnTo>
                    <a:pt x="71" y="228"/>
                  </a:lnTo>
                  <a:lnTo>
                    <a:pt x="69" y="228"/>
                  </a:lnTo>
                  <a:lnTo>
                    <a:pt x="66" y="228"/>
                  </a:lnTo>
                  <a:lnTo>
                    <a:pt x="64" y="228"/>
                  </a:lnTo>
                  <a:lnTo>
                    <a:pt x="64" y="226"/>
                  </a:lnTo>
                  <a:lnTo>
                    <a:pt x="64" y="223"/>
                  </a:lnTo>
                  <a:lnTo>
                    <a:pt x="64" y="221"/>
                  </a:lnTo>
                  <a:lnTo>
                    <a:pt x="64" y="219"/>
                  </a:lnTo>
                  <a:lnTo>
                    <a:pt x="66" y="216"/>
                  </a:lnTo>
                  <a:lnTo>
                    <a:pt x="66" y="214"/>
                  </a:lnTo>
                  <a:lnTo>
                    <a:pt x="66" y="212"/>
                  </a:lnTo>
                  <a:lnTo>
                    <a:pt x="69" y="212"/>
                  </a:lnTo>
                  <a:lnTo>
                    <a:pt x="69" y="209"/>
                  </a:lnTo>
                  <a:lnTo>
                    <a:pt x="71" y="207"/>
                  </a:lnTo>
                  <a:lnTo>
                    <a:pt x="71" y="204"/>
                  </a:lnTo>
                  <a:lnTo>
                    <a:pt x="71" y="202"/>
                  </a:lnTo>
                  <a:lnTo>
                    <a:pt x="71" y="200"/>
                  </a:lnTo>
                  <a:lnTo>
                    <a:pt x="71" y="197"/>
                  </a:lnTo>
                  <a:lnTo>
                    <a:pt x="71" y="195"/>
                  </a:lnTo>
                  <a:lnTo>
                    <a:pt x="71" y="193"/>
                  </a:lnTo>
                  <a:lnTo>
                    <a:pt x="71" y="190"/>
                  </a:lnTo>
                  <a:lnTo>
                    <a:pt x="73" y="190"/>
                  </a:lnTo>
                  <a:lnTo>
                    <a:pt x="73" y="188"/>
                  </a:lnTo>
                  <a:lnTo>
                    <a:pt x="76" y="188"/>
                  </a:lnTo>
                  <a:lnTo>
                    <a:pt x="76" y="186"/>
                  </a:lnTo>
                  <a:lnTo>
                    <a:pt x="78" y="186"/>
                  </a:lnTo>
                  <a:lnTo>
                    <a:pt x="80" y="183"/>
                  </a:lnTo>
                  <a:lnTo>
                    <a:pt x="83" y="183"/>
                  </a:lnTo>
                  <a:lnTo>
                    <a:pt x="83" y="181"/>
                  </a:lnTo>
                  <a:lnTo>
                    <a:pt x="85" y="181"/>
                  </a:lnTo>
                  <a:lnTo>
                    <a:pt x="85" y="179"/>
                  </a:lnTo>
                  <a:lnTo>
                    <a:pt x="85" y="176"/>
                  </a:lnTo>
                  <a:lnTo>
                    <a:pt x="87" y="176"/>
                  </a:lnTo>
                  <a:lnTo>
                    <a:pt x="85" y="176"/>
                  </a:lnTo>
                  <a:lnTo>
                    <a:pt x="85" y="174"/>
                  </a:lnTo>
                  <a:lnTo>
                    <a:pt x="85" y="172"/>
                  </a:lnTo>
                  <a:lnTo>
                    <a:pt x="85" y="169"/>
                  </a:lnTo>
                  <a:lnTo>
                    <a:pt x="87" y="169"/>
                  </a:lnTo>
                  <a:lnTo>
                    <a:pt x="87" y="167"/>
                  </a:lnTo>
                  <a:lnTo>
                    <a:pt x="90" y="167"/>
                  </a:lnTo>
                  <a:lnTo>
                    <a:pt x="90" y="164"/>
                  </a:lnTo>
                  <a:lnTo>
                    <a:pt x="90" y="162"/>
                  </a:lnTo>
                  <a:lnTo>
                    <a:pt x="87" y="162"/>
                  </a:lnTo>
                  <a:lnTo>
                    <a:pt x="85" y="162"/>
                  </a:lnTo>
                  <a:lnTo>
                    <a:pt x="83" y="162"/>
                  </a:lnTo>
                  <a:lnTo>
                    <a:pt x="80" y="162"/>
                  </a:lnTo>
                  <a:lnTo>
                    <a:pt x="80" y="164"/>
                  </a:lnTo>
                  <a:lnTo>
                    <a:pt x="78" y="164"/>
                  </a:lnTo>
                  <a:lnTo>
                    <a:pt x="76" y="164"/>
                  </a:lnTo>
                  <a:lnTo>
                    <a:pt x="76" y="162"/>
                  </a:lnTo>
                  <a:lnTo>
                    <a:pt x="73" y="162"/>
                  </a:lnTo>
                  <a:lnTo>
                    <a:pt x="73" y="160"/>
                  </a:lnTo>
                  <a:lnTo>
                    <a:pt x="71" y="155"/>
                  </a:lnTo>
                  <a:lnTo>
                    <a:pt x="71" y="153"/>
                  </a:lnTo>
                  <a:lnTo>
                    <a:pt x="69" y="153"/>
                  </a:lnTo>
                  <a:lnTo>
                    <a:pt x="69" y="150"/>
                  </a:lnTo>
                  <a:lnTo>
                    <a:pt x="66" y="150"/>
                  </a:lnTo>
                  <a:lnTo>
                    <a:pt x="64" y="150"/>
                  </a:lnTo>
                  <a:lnTo>
                    <a:pt x="64" y="148"/>
                  </a:lnTo>
                  <a:lnTo>
                    <a:pt x="61" y="148"/>
                  </a:lnTo>
                  <a:lnTo>
                    <a:pt x="61" y="146"/>
                  </a:lnTo>
                  <a:lnTo>
                    <a:pt x="64" y="146"/>
                  </a:lnTo>
                  <a:lnTo>
                    <a:pt x="64" y="143"/>
                  </a:lnTo>
                  <a:lnTo>
                    <a:pt x="66" y="143"/>
                  </a:lnTo>
                  <a:lnTo>
                    <a:pt x="69" y="143"/>
                  </a:lnTo>
                  <a:lnTo>
                    <a:pt x="69" y="141"/>
                  </a:lnTo>
                  <a:lnTo>
                    <a:pt x="71" y="141"/>
                  </a:lnTo>
                  <a:lnTo>
                    <a:pt x="73" y="141"/>
                  </a:lnTo>
                  <a:lnTo>
                    <a:pt x="76" y="141"/>
                  </a:lnTo>
                  <a:lnTo>
                    <a:pt x="78" y="141"/>
                  </a:lnTo>
                  <a:lnTo>
                    <a:pt x="80" y="141"/>
                  </a:lnTo>
                  <a:lnTo>
                    <a:pt x="83" y="141"/>
                  </a:lnTo>
                  <a:lnTo>
                    <a:pt x="85" y="141"/>
                  </a:lnTo>
                  <a:lnTo>
                    <a:pt x="85" y="139"/>
                  </a:lnTo>
                  <a:lnTo>
                    <a:pt x="87" y="139"/>
                  </a:lnTo>
                  <a:lnTo>
                    <a:pt x="87" y="136"/>
                  </a:lnTo>
                  <a:lnTo>
                    <a:pt x="87" y="134"/>
                  </a:lnTo>
                  <a:lnTo>
                    <a:pt x="87" y="131"/>
                  </a:lnTo>
                  <a:lnTo>
                    <a:pt x="85" y="131"/>
                  </a:lnTo>
                  <a:lnTo>
                    <a:pt x="85" y="129"/>
                  </a:lnTo>
                  <a:lnTo>
                    <a:pt x="85" y="127"/>
                  </a:lnTo>
                  <a:lnTo>
                    <a:pt x="87" y="127"/>
                  </a:lnTo>
                  <a:lnTo>
                    <a:pt x="87" y="124"/>
                  </a:lnTo>
                  <a:lnTo>
                    <a:pt x="90" y="124"/>
                  </a:lnTo>
                  <a:lnTo>
                    <a:pt x="92" y="124"/>
                  </a:lnTo>
                  <a:lnTo>
                    <a:pt x="94" y="124"/>
                  </a:lnTo>
                  <a:lnTo>
                    <a:pt x="97" y="124"/>
                  </a:lnTo>
                  <a:lnTo>
                    <a:pt x="99" y="124"/>
                  </a:lnTo>
                  <a:lnTo>
                    <a:pt x="99" y="127"/>
                  </a:lnTo>
                  <a:lnTo>
                    <a:pt x="102" y="127"/>
                  </a:lnTo>
                  <a:lnTo>
                    <a:pt x="104" y="129"/>
                  </a:lnTo>
                  <a:lnTo>
                    <a:pt x="106" y="129"/>
                  </a:lnTo>
                  <a:lnTo>
                    <a:pt x="109" y="129"/>
                  </a:lnTo>
                  <a:lnTo>
                    <a:pt x="109" y="131"/>
                  </a:lnTo>
                  <a:lnTo>
                    <a:pt x="111" y="131"/>
                  </a:lnTo>
                  <a:lnTo>
                    <a:pt x="111" y="134"/>
                  </a:lnTo>
                  <a:lnTo>
                    <a:pt x="113" y="134"/>
                  </a:lnTo>
                  <a:lnTo>
                    <a:pt x="116" y="134"/>
                  </a:lnTo>
                  <a:lnTo>
                    <a:pt x="116" y="136"/>
                  </a:lnTo>
                  <a:lnTo>
                    <a:pt x="118" y="136"/>
                  </a:lnTo>
                  <a:lnTo>
                    <a:pt x="118" y="134"/>
                  </a:lnTo>
                  <a:lnTo>
                    <a:pt x="120" y="134"/>
                  </a:lnTo>
                  <a:lnTo>
                    <a:pt x="123" y="134"/>
                  </a:lnTo>
                  <a:lnTo>
                    <a:pt x="123" y="131"/>
                  </a:lnTo>
                  <a:lnTo>
                    <a:pt x="123" y="129"/>
                  </a:lnTo>
                  <a:lnTo>
                    <a:pt x="123" y="127"/>
                  </a:lnTo>
                  <a:lnTo>
                    <a:pt x="120" y="127"/>
                  </a:lnTo>
                  <a:lnTo>
                    <a:pt x="120" y="124"/>
                  </a:lnTo>
                  <a:lnTo>
                    <a:pt x="120" y="122"/>
                  </a:lnTo>
                  <a:lnTo>
                    <a:pt x="118" y="122"/>
                  </a:lnTo>
                  <a:lnTo>
                    <a:pt x="118" y="120"/>
                  </a:lnTo>
                  <a:lnTo>
                    <a:pt x="116" y="120"/>
                  </a:lnTo>
                  <a:lnTo>
                    <a:pt x="116" y="117"/>
                  </a:lnTo>
                  <a:lnTo>
                    <a:pt x="116" y="115"/>
                  </a:lnTo>
                  <a:lnTo>
                    <a:pt x="116" y="113"/>
                  </a:lnTo>
                  <a:lnTo>
                    <a:pt x="116" y="110"/>
                  </a:lnTo>
                  <a:lnTo>
                    <a:pt x="118" y="110"/>
                  </a:lnTo>
                  <a:lnTo>
                    <a:pt x="118" y="108"/>
                  </a:lnTo>
                  <a:lnTo>
                    <a:pt x="120" y="108"/>
                  </a:lnTo>
                  <a:lnTo>
                    <a:pt x="123" y="108"/>
                  </a:lnTo>
                  <a:lnTo>
                    <a:pt x="123" y="110"/>
                  </a:lnTo>
                  <a:lnTo>
                    <a:pt x="125" y="110"/>
                  </a:lnTo>
                  <a:lnTo>
                    <a:pt x="127" y="110"/>
                  </a:lnTo>
                  <a:lnTo>
                    <a:pt x="130" y="110"/>
                  </a:lnTo>
                  <a:lnTo>
                    <a:pt x="130" y="108"/>
                  </a:lnTo>
                  <a:lnTo>
                    <a:pt x="130" y="106"/>
                  </a:lnTo>
                  <a:lnTo>
                    <a:pt x="130" y="103"/>
                  </a:lnTo>
                  <a:lnTo>
                    <a:pt x="130" y="101"/>
                  </a:lnTo>
                  <a:lnTo>
                    <a:pt x="130" y="99"/>
                  </a:lnTo>
                  <a:lnTo>
                    <a:pt x="127" y="99"/>
                  </a:lnTo>
                  <a:lnTo>
                    <a:pt x="127" y="96"/>
                  </a:lnTo>
                  <a:lnTo>
                    <a:pt x="125" y="96"/>
                  </a:lnTo>
                  <a:lnTo>
                    <a:pt x="125" y="94"/>
                  </a:lnTo>
                  <a:lnTo>
                    <a:pt x="125" y="91"/>
                  </a:lnTo>
                  <a:lnTo>
                    <a:pt x="123" y="91"/>
                  </a:lnTo>
                  <a:lnTo>
                    <a:pt x="123" y="89"/>
                  </a:lnTo>
                  <a:lnTo>
                    <a:pt x="123" y="87"/>
                  </a:lnTo>
                  <a:lnTo>
                    <a:pt x="125" y="87"/>
                  </a:lnTo>
                  <a:lnTo>
                    <a:pt x="125" y="89"/>
                  </a:lnTo>
                  <a:lnTo>
                    <a:pt x="127" y="89"/>
                  </a:lnTo>
                  <a:lnTo>
                    <a:pt x="130" y="89"/>
                  </a:lnTo>
                  <a:lnTo>
                    <a:pt x="132" y="89"/>
                  </a:lnTo>
                  <a:lnTo>
                    <a:pt x="134" y="89"/>
                  </a:lnTo>
                  <a:lnTo>
                    <a:pt x="134" y="87"/>
                  </a:lnTo>
                  <a:lnTo>
                    <a:pt x="137" y="87"/>
                  </a:lnTo>
                  <a:lnTo>
                    <a:pt x="139" y="87"/>
                  </a:lnTo>
                  <a:lnTo>
                    <a:pt x="139" y="84"/>
                  </a:lnTo>
                  <a:lnTo>
                    <a:pt x="142" y="84"/>
                  </a:lnTo>
                  <a:lnTo>
                    <a:pt x="144" y="84"/>
                  </a:lnTo>
                  <a:lnTo>
                    <a:pt x="144" y="82"/>
                  </a:lnTo>
                  <a:lnTo>
                    <a:pt x="144" y="80"/>
                  </a:lnTo>
                  <a:lnTo>
                    <a:pt x="146" y="80"/>
                  </a:lnTo>
                  <a:lnTo>
                    <a:pt x="149" y="80"/>
                  </a:lnTo>
                  <a:lnTo>
                    <a:pt x="151" y="77"/>
                  </a:lnTo>
                  <a:lnTo>
                    <a:pt x="153" y="77"/>
                  </a:lnTo>
                  <a:lnTo>
                    <a:pt x="153" y="75"/>
                  </a:lnTo>
                  <a:lnTo>
                    <a:pt x="153" y="73"/>
                  </a:lnTo>
                  <a:lnTo>
                    <a:pt x="153" y="70"/>
                  </a:lnTo>
                  <a:lnTo>
                    <a:pt x="156" y="70"/>
                  </a:lnTo>
                  <a:lnTo>
                    <a:pt x="156" y="68"/>
                  </a:lnTo>
                  <a:lnTo>
                    <a:pt x="158" y="68"/>
                  </a:lnTo>
                  <a:lnTo>
                    <a:pt x="158" y="66"/>
                  </a:lnTo>
                  <a:lnTo>
                    <a:pt x="158" y="68"/>
                  </a:lnTo>
                  <a:lnTo>
                    <a:pt x="160" y="68"/>
                  </a:lnTo>
                  <a:lnTo>
                    <a:pt x="163" y="68"/>
                  </a:lnTo>
                  <a:lnTo>
                    <a:pt x="163" y="70"/>
                  </a:lnTo>
                  <a:lnTo>
                    <a:pt x="165" y="70"/>
                  </a:lnTo>
                  <a:lnTo>
                    <a:pt x="167" y="70"/>
                  </a:lnTo>
                  <a:lnTo>
                    <a:pt x="170" y="68"/>
                  </a:lnTo>
                  <a:lnTo>
                    <a:pt x="170" y="66"/>
                  </a:lnTo>
                  <a:lnTo>
                    <a:pt x="172" y="66"/>
                  </a:lnTo>
                  <a:lnTo>
                    <a:pt x="175" y="66"/>
                  </a:lnTo>
                  <a:lnTo>
                    <a:pt x="175" y="68"/>
                  </a:lnTo>
                  <a:lnTo>
                    <a:pt x="177" y="68"/>
                  </a:lnTo>
                  <a:lnTo>
                    <a:pt x="177" y="70"/>
                  </a:lnTo>
                  <a:lnTo>
                    <a:pt x="179" y="70"/>
                  </a:lnTo>
                  <a:lnTo>
                    <a:pt x="182" y="70"/>
                  </a:lnTo>
                  <a:lnTo>
                    <a:pt x="182" y="68"/>
                  </a:lnTo>
                  <a:lnTo>
                    <a:pt x="184" y="68"/>
                  </a:lnTo>
                  <a:lnTo>
                    <a:pt x="186" y="68"/>
                  </a:lnTo>
                  <a:lnTo>
                    <a:pt x="189" y="68"/>
                  </a:lnTo>
                  <a:lnTo>
                    <a:pt x="189" y="66"/>
                  </a:lnTo>
                  <a:lnTo>
                    <a:pt x="191" y="66"/>
                  </a:lnTo>
                  <a:lnTo>
                    <a:pt x="193" y="66"/>
                  </a:lnTo>
                  <a:lnTo>
                    <a:pt x="193" y="68"/>
                  </a:lnTo>
                  <a:lnTo>
                    <a:pt x="196" y="68"/>
                  </a:lnTo>
                  <a:lnTo>
                    <a:pt x="196" y="70"/>
                  </a:lnTo>
                  <a:lnTo>
                    <a:pt x="198" y="70"/>
                  </a:lnTo>
                  <a:lnTo>
                    <a:pt x="198" y="73"/>
                  </a:lnTo>
                  <a:lnTo>
                    <a:pt x="200" y="75"/>
                  </a:lnTo>
                  <a:lnTo>
                    <a:pt x="203" y="77"/>
                  </a:lnTo>
                  <a:lnTo>
                    <a:pt x="205" y="77"/>
                  </a:lnTo>
                  <a:lnTo>
                    <a:pt x="205" y="80"/>
                  </a:lnTo>
                  <a:lnTo>
                    <a:pt x="207" y="80"/>
                  </a:lnTo>
                  <a:lnTo>
                    <a:pt x="207" y="82"/>
                  </a:lnTo>
                  <a:lnTo>
                    <a:pt x="210" y="82"/>
                  </a:lnTo>
                  <a:lnTo>
                    <a:pt x="212" y="82"/>
                  </a:lnTo>
                  <a:lnTo>
                    <a:pt x="215" y="82"/>
                  </a:lnTo>
                  <a:lnTo>
                    <a:pt x="215" y="80"/>
                  </a:lnTo>
                  <a:lnTo>
                    <a:pt x="217" y="80"/>
                  </a:lnTo>
                  <a:lnTo>
                    <a:pt x="217" y="77"/>
                  </a:lnTo>
                  <a:lnTo>
                    <a:pt x="219" y="77"/>
                  </a:lnTo>
                  <a:lnTo>
                    <a:pt x="219" y="75"/>
                  </a:lnTo>
                  <a:lnTo>
                    <a:pt x="222" y="73"/>
                  </a:lnTo>
                  <a:lnTo>
                    <a:pt x="224" y="73"/>
                  </a:lnTo>
                  <a:lnTo>
                    <a:pt x="224" y="70"/>
                  </a:lnTo>
                  <a:lnTo>
                    <a:pt x="226" y="70"/>
                  </a:lnTo>
                  <a:lnTo>
                    <a:pt x="226" y="68"/>
                  </a:lnTo>
                  <a:lnTo>
                    <a:pt x="229" y="68"/>
                  </a:lnTo>
                  <a:lnTo>
                    <a:pt x="229" y="70"/>
                  </a:lnTo>
                  <a:lnTo>
                    <a:pt x="231" y="70"/>
                  </a:lnTo>
                  <a:lnTo>
                    <a:pt x="231" y="73"/>
                  </a:lnTo>
                  <a:lnTo>
                    <a:pt x="231" y="75"/>
                  </a:lnTo>
                  <a:lnTo>
                    <a:pt x="231" y="77"/>
                  </a:lnTo>
                  <a:lnTo>
                    <a:pt x="231" y="80"/>
                  </a:lnTo>
                  <a:lnTo>
                    <a:pt x="233" y="80"/>
                  </a:lnTo>
                  <a:lnTo>
                    <a:pt x="233" y="82"/>
                  </a:lnTo>
                  <a:lnTo>
                    <a:pt x="233" y="84"/>
                  </a:lnTo>
                  <a:lnTo>
                    <a:pt x="233" y="87"/>
                  </a:lnTo>
                  <a:lnTo>
                    <a:pt x="231" y="87"/>
                  </a:lnTo>
                  <a:lnTo>
                    <a:pt x="231" y="89"/>
                  </a:lnTo>
                  <a:lnTo>
                    <a:pt x="229" y="89"/>
                  </a:lnTo>
                  <a:lnTo>
                    <a:pt x="226" y="89"/>
                  </a:lnTo>
                  <a:lnTo>
                    <a:pt x="224" y="89"/>
                  </a:lnTo>
                  <a:lnTo>
                    <a:pt x="224" y="87"/>
                  </a:lnTo>
                  <a:lnTo>
                    <a:pt x="222" y="87"/>
                  </a:lnTo>
                  <a:lnTo>
                    <a:pt x="219" y="87"/>
                  </a:lnTo>
                  <a:lnTo>
                    <a:pt x="219" y="89"/>
                  </a:lnTo>
                  <a:lnTo>
                    <a:pt x="217" y="89"/>
                  </a:lnTo>
                  <a:lnTo>
                    <a:pt x="217" y="91"/>
                  </a:lnTo>
                  <a:lnTo>
                    <a:pt x="215" y="91"/>
                  </a:lnTo>
                  <a:lnTo>
                    <a:pt x="217" y="91"/>
                  </a:lnTo>
                  <a:lnTo>
                    <a:pt x="217" y="94"/>
                  </a:lnTo>
                  <a:lnTo>
                    <a:pt x="217" y="96"/>
                  </a:lnTo>
                  <a:lnTo>
                    <a:pt x="219" y="96"/>
                  </a:lnTo>
                  <a:lnTo>
                    <a:pt x="222" y="96"/>
                  </a:lnTo>
                  <a:lnTo>
                    <a:pt x="224" y="96"/>
                  </a:lnTo>
                  <a:lnTo>
                    <a:pt x="226" y="96"/>
                  </a:lnTo>
                  <a:lnTo>
                    <a:pt x="226" y="94"/>
                  </a:lnTo>
                  <a:lnTo>
                    <a:pt x="229" y="94"/>
                  </a:lnTo>
                  <a:lnTo>
                    <a:pt x="231" y="94"/>
                  </a:lnTo>
                  <a:lnTo>
                    <a:pt x="233" y="94"/>
                  </a:lnTo>
                  <a:lnTo>
                    <a:pt x="233" y="91"/>
                  </a:lnTo>
                  <a:lnTo>
                    <a:pt x="236" y="91"/>
                  </a:lnTo>
                  <a:lnTo>
                    <a:pt x="238" y="91"/>
                  </a:lnTo>
                  <a:lnTo>
                    <a:pt x="240" y="91"/>
                  </a:lnTo>
                  <a:lnTo>
                    <a:pt x="240" y="94"/>
                  </a:lnTo>
                  <a:lnTo>
                    <a:pt x="243" y="94"/>
                  </a:lnTo>
                  <a:lnTo>
                    <a:pt x="245" y="94"/>
                  </a:lnTo>
                  <a:lnTo>
                    <a:pt x="245" y="96"/>
                  </a:lnTo>
                  <a:lnTo>
                    <a:pt x="245" y="99"/>
                  </a:lnTo>
                  <a:lnTo>
                    <a:pt x="248" y="99"/>
                  </a:lnTo>
                  <a:lnTo>
                    <a:pt x="250" y="99"/>
                  </a:lnTo>
                  <a:lnTo>
                    <a:pt x="252" y="99"/>
                  </a:lnTo>
                  <a:lnTo>
                    <a:pt x="252" y="101"/>
                  </a:lnTo>
                  <a:lnTo>
                    <a:pt x="252" y="103"/>
                  </a:lnTo>
                  <a:lnTo>
                    <a:pt x="255" y="103"/>
                  </a:lnTo>
                  <a:lnTo>
                    <a:pt x="255" y="106"/>
                  </a:lnTo>
                  <a:lnTo>
                    <a:pt x="252" y="106"/>
                  </a:lnTo>
                  <a:lnTo>
                    <a:pt x="252" y="108"/>
                  </a:lnTo>
                  <a:lnTo>
                    <a:pt x="250" y="110"/>
                  </a:lnTo>
                  <a:lnTo>
                    <a:pt x="250" y="113"/>
                  </a:lnTo>
                  <a:lnTo>
                    <a:pt x="252" y="113"/>
                  </a:lnTo>
                  <a:lnTo>
                    <a:pt x="252" y="110"/>
                  </a:lnTo>
                  <a:lnTo>
                    <a:pt x="255" y="110"/>
                  </a:lnTo>
                  <a:lnTo>
                    <a:pt x="257" y="113"/>
                  </a:lnTo>
                  <a:lnTo>
                    <a:pt x="259" y="113"/>
                  </a:lnTo>
                  <a:lnTo>
                    <a:pt x="259" y="110"/>
                  </a:lnTo>
                  <a:lnTo>
                    <a:pt x="262" y="110"/>
                  </a:lnTo>
                  <a:lnTo>
                    <a:pt x="262" y="108"/>
                  </a:lnTo>
                  <a:lnTo>
                    <a:pt x="262" y="106"/>
                  </a:lnTo>
                  <a:lnTo>
                    <a:pt x="264" y="106"/>
                  </a:lnTo>
                  <a:lnTo>
                    <a:pt x="266" y="106"/>
                  </a:lnTo>
                  <a:lnTo>
                    <a:pt x="266" y="108"/>
                  </a:lnTo>
                  <a:lnTo>
                    <a:pt x="269" y="110"/>
                  </a:lnTo>
                  <a:lnTo>
                    <a:pt x="269" y="113"/>
                  </a:lnTo>
                  <a:lnTo>
                    <a:pt x="271" y="113"/>
                  </a:lnTo>
                  <a:lnTo>
                    <a:pt x="273" y="113"/>
                  </a:lnTo>
                  <a:lnTo>
                    <a:pt x="273" y="110"/>
                  </a:lnTo>
                  <a:lnTo>
                    <a:pt x="273" y="108"/>
                  </a:lnTo>
                  <a:lnTo>
                    <a:pt x="276" y="108"/>
                  </a:lnTo>
                  <a:lnTo>
                    <a:pt x="276" y="106"/>
                  </a:lnTo>
                  <a:lnTo>
                    <a:pt x="278" y="106"/>
                  </a:lnTo>
                  <a:lnTo>
                    <a:pt x="278" y="103"/>
                  </a:lnTo>
                  <a:lnTo>
                    <a:pt x="281" y="103"/>
                  </a:lnTo>
                  <a:lnTo>
                    <a:pt x="283" y="103"/>
                  </a:lnTo>
                  <a:lnTo>
                    <a:pt x="283" y="106"/>
                  </a:lnTo>
                  <a:lnTo>
                    <a:pt x="283" y="108"/>
                  </a:lnTo>
                  <a:lnTo>
                    <a:pt x="285" y="108"/>
                  </a:lnTo>
                  <a:lnTo>
                    <a:pt x="285" y="110"/>
                  </a:lnTo>
                  <a:lnTo>
                    <a:pt x="285" y="113"/>
                  </a:lnTo>
                  <a:lnTo>
                    <a:pt x="288" y="113"/>
                  </a:lnTo>
                  <a:lnTo>
                    <a:pt x="288" y="110"/>
                  </a:lnTo>
                  <a:lnTo>
                    <a:pt x="290" y="110"/>
                  </a:lnTo>
                  <a:lnTo>
                    <a:pt x="290" y="108"/>
                  </a:lnTo>
                  <a:lnTo>
                    <a:pt x="290" y="106"/>
                  </a:lnTo>
                  <a:lnTo>
                    <a:pt x="290" y="103"/>
                  </a:lnTo>
                  <a:lnTo>
                    <a:pt x="292" y="103"/>
                  </a:lnTo>
                  <a:lnTo>
                    <a:pt x="295" y="103"/>
                  </a:lnTo>
                  <a:lnTo>
                    <a:pt x="297" y="103"/>
                  </a:lnTo>
                  <a:lnTo>
                    <a:pt x="299" y="103"/>
                  </a:lnTo>
                  <a:lnTo>
                    <a:pt x="299" y="106"/>
                  </a:lnTo>
                  <a:lnTo>
                    <a:pt x="302" y="106"/>
                  </a:lnTo>
                  <a:lnTo>
                    <a:pt x="304" y="106"/>
                  </a:lnTo>
                  <a:lnTo>
                    <a:pt x="306" y="106"/>
                  </a:lnTo>
                  <a:lnTo>
                    <a:pt x="309" y="106"/>
                  </a:lnTo>
                  <a:lnTo>
                    <a:pt x="311" y="106"/>
                  </a:lnTo>
                  <a:lnTo>
                    <a:pt x="311" y="108"/>
                  </a:lnTo>
                  <a:lnTo>
                    <a:pt x="311" y="110"/>
                  </a:lnTo>
                  <a:lnTo>
                    <a:pt x="309" y="110"/>
                  </a:lnTo>
                  <a:lnTo>
                    <a:pt x="309" y="113"/>
                  </a:lnTo>
                  <a:lnTo>
                    <a:pt x="306" y="113"/>
                  </a:lnTo>
                  <a:lnTo>
                    <a:pt x="306" y="115"/>
                  </a:lnTo>
                  <a:lnTo>
                    <a:pt x="306" y="117"/>
                  </a:lnTo>
                  <a:lnTo>
                    <a:pt x="309" y="117"/>
                  </a:lnTo>
                  <a:lnTo>
                    <a:pt x="311" y="115"/>
                  </a:lnTo>
                  <a:lnTo>
                    <a:pt x="313" y="115"/>
                  </a:lnTo>
                  <a:lnTo>
                    <a:pt x="313" y="113"/>
                  </a:lnTo>
                  <a:lnTo>
                    <a:pt x="316" y="113"/>
                  </a:lnTo>
                  <a:lnTo>
                    <a:pt x="318" y="113"/>
                  </a:lnTo>
                  <a:lnTo>
                    <a:pt x="318" y="115"/>
                  </a:lnTo>
                  <a:lnTo>
                    <a:pt x="321" y="115"/>
                  </a:lnTo>
                  <a:lnTo>
                    <a:pt x="323" y="115"/>
                  </a:lnTo>
                  <a:lnTo>
                    <a:pt x="323" y="113"/>
                  </a:lnTo>
                  <a:lnTo>
                    <a:pt x="325" y="113"/>
                  </a:lnTo>
                  <a:lnTo>
                    <a:pt x="325" y="110"/>
                  </a:lnTo>
                  <a:lnTo>
                    <a:pt x="323" y="110"/>
                  </a:lnTo>
                  <a:lnTo>
                    <a:pt x="325" y="110"/>
                  </a:lnTo>
                  <a:lnTo>
                    <a:pt x="325" y="108"/>
                  </a:lnTo>
                  <a:lnTo>
                    <a:pt x="325" y="106"/>
                  </a:lnTo>
                  <a:lnTo>
                    <a:pt x="328" y="106"/>
                  </a:lnTo>
                  <a:lnTo>
                    <a:pt x="330" y="106"/>
                  </a:lnTo>
                  <a:lnTo>
                    <a:pt x="330" y="108"/>
                  </a:lnTo>
                  <a:lnTo>
                    <a:pt x="330" y="110"/>
                  </a:lnTo>
                  <a:lnTo>
                    <a:pt x="332" y="110"/>
                  </a:lnTo>
                  <a:lnTo>
                    <a:pt x="332" y="113"/>
                  </a:lnTo>
                  <a:lnTo>
                    <a:pt x="330" y="113"/>
                  </a:lnTo>
                  <a:lnTo>
                    <a:pt x="330" y="115"/>
                  </a:lnTo>
                  <a:lnTo>
                    <a:pt x="328" y="117"/>
                  </a:lnTo>
                  <a:lnTo>
                    <a:pt x="325" y="117"/>
                  </a:lnTo>
                  <a:lnTo>
                    <a:pt x="325" y="120"/>
                  </a:lnTo>
                  <a:lnTo>
                    <a:pt x="323" y="120"/>
                  </a:lnTo>
                  <a:lnTo>
                    <a:pt x="323" y="122"/>
                  </a:lnTo>
                  <a:lnTo>
                    <a:pt x="321" y="122"/>
                  </a:lnTo>
                  <a:lnTo>
                    <a:pt x="318" y="122"/>
                  </a:lnTo>
                  <a:lnTo>
                    <a:pt x="318" y="124"/>
                  </a:lnTo>
                  <a:lnTo>
                    <a:pt x="316" y="124"/>
                  </a:lnTo>
                  <a:lnTo>
                    <a:pt x="318" y="124"/>
                  </a:lnTo>
                  <a:lnTo>
                    <a:pt x="321" y="124"/>
                  </a:lnTo>
                  <a:lnTo>
                    <a:pt x="323" y="124"/>
                  </a:lnTo>
                  <a:lnTo>
                    <a:pt x="323" y="122"/>
                  </a:lnTo>
                  <a:lnTo>
                    <a:pt x="325" y="122"/>
                  </a:lnTo>
                  <a:lnTo>
                    <a:pt x="328" y="122"/>
                  </a:lnTo>
                  <a:lnTo>
                    <a:pt x="330" y="120"/>
                  </a:lnTo>
                  <a:lnTo>
                    <a:pt x="332" y="120"/>
                  </a:lnTo>
                  <a:lnTo>
                    <a:pt x="332" y="117"/>
                  </a:lnTo>
                  <a:lnTo>
                    <a:pt x="332" y="115"/>
                  </a:lnTo>
                  <a:lnTo>
                    <a:pt x="335" y="113"/>
                  </a:lnTo>
                  <a:lnTo>
                    <a:pt x="335" y="110"/>
                  </a:lnTo>
                  <a:lnTo>
                    <a:pt x="335" y="108"/>
                  </a:lnTo>
                  <a:lnTo>
                    <a:pt x="337" y="108"/>
                  </a:lnTo>
                  <a:lnTo>
                    <a:pt x="337" y="106"/>
                  </a:lnTo>
                  <a:lnTo>
                    <a:pt x="337" y="103"/>
                  </a:lnTo>
                  <a:lnTo>
                    <a:pt x="339" y="103"/>
                  </a:lnTo>
                  <a:lnTo>
                    <a:pt x="339" y="101"/>
                  </a:lnTo>
                  <a:lnTo>
                    <a:pt x="339" y="99"/>
                  </a:lnTo>
                  <a:lnTo>
                    <a:pt x="339" y="96"/>
                  </a:lnTo>
                  <a:lnTo>
                    <a:pt x="339" y="94"/>
                  </a:lnTo>
                  <a:lnTo>
                    <a:pt x="342" y="94"/>
                  </a:lnTo>
                  <a:lnTo>
                    <a:pt x="342" y="91"/>
                  </a:lnTo>
                  <a:lnTo>
                    <a:pt x="344" y="91"/>
                  </a:lnTo>
                  <a:lnTo>
                    <a:pt x="344" y="89"/>
                  </a:lnTo>
                  <a:lnTo>
                    <a:pt x="346" y="89"/>
                  </a:lnTo>
                  <a:lnTo>
                    <a:pt x="349" y="89"/>
                  </a:lnTo>
                  <a:lnTo>
                    <a:pt x="351" y="89"/>
                  </a:lnTo>
                  <a:lnTo>
                    <a:pt x="354" y="89"/>
                  </a:lnTo>
                  <a:lnTo>
                    <a:pt x="354" y="91"/>
                  </a:lnTo>
                  <a:lnTo>
                    <a:pt x="356" y="91"/>
                  </a:lnTo>
                  <a:lnTo>
                    <a:pt x="356" y="94"/>
                  </a:lnTo>
                  <a:lnTo>
                    <a:pt x="356" y="96"/>
                  </a:lnTo>
                  <a:lnTo>
                    <a:pt x="356" y="99"/>
                  </a:lnTo>
                  <a:lnTo>
                    <a:pt x="356" y="101"/>
                  </a:lnTo>
                  <a:lnTo>
                    <a:pt x="358" y="101"/>
                  </a:lnTo>
                  <a:lnTo>
                    <a:pt x="358" y="103"/>
                  </a:lnTo>
                  <a:lnTo>
                    <a:pt x="361" y="103"/>
                  </a:lnTo>
                  <a:lnTo>
                    <a:pt x="363" y="103"/>
                  </a:lnTo>
                  <a:lnTo>
                    <a:pt x="365" y="103"/>
                  </a:lnTo>
                  <a:lnTo>
                    <a:pt x="365" y="101"/>
                  </a:lnTo>
                  <a:lnTo>
                    <a:pt x="368" y="101"/>
                  </a:lnTo>
                  <a:lnTo>
                    <a:pt x="368" y="99"/>
                  </a:lnTo>
                  <a:lnTo>
                    <a:pt x="370" y="99"/>
                  </a:lnTo>
                  <a:lnTo>
                    <a:pt x="372" y="96"/>
                  </a:lnTo>
                  <a:lnTo>
                    <a:pt x="372" y="94"/>
                  </a:lnTo>
                  <a:lnTo>
                    <a:pt x="375" y="91"/>
                  </a:lnTo>
                  <a:lnTo>
                    <a:pt x="375" y="89"/>
                  </a:lnTo>
                  <a:lnTo>
                    <a:pt x="377" y="89"/>
                  </a:lnTo>
                  <a:lnTo>
                    <a:pt x="379" y="89"/>
                  </a:lnTo>
                  <a:lnTo>
                    <a:pt x="379" y="91"/>
                  </a:lnTo>
                  <a:lnTo>
                    <a:pt x="382" y="91"/>
                  </a:lnTo>
                  <a:lnTo>
                    <a:pt x="384" y="91"/>
                  </a:lnTo>
                  <a:lnTo>
                    <a:pt x="386" y="91"/>
                  </a:lnTo>
                  <a:lnTo>
                    <a:pt x="389" y="91"/>
                  </a:lnTo>
                  <a:lnTo>
                    <a:pt x="389" y="89"/>
                  </a:lnTo>
                  <a:lnTo>
                    <a:pt x="391" y="87"/>
                  </a:lnTo>
                  <a:lnTo>
                    <a:pt x="391" y="84"/>
                  </a:lnTo>
                  <a:lnTo>
                    <a:pt x="394" y="84"/>
                  </a:lnTo>
                  <a:lnTo>
                    <a:pt x="394" y="82"/>
                  </a:lnTo>
                  <a:lnTo>
                    <a:pt x="391" y="82"/>
                  </a:lnTo>
                  <a:lnTo>
                    <a:pt x="391" y="80"/>
                  </a:lnTo>
                  <a:lnTo>
                    <a:pt x="391" y="77"/>
                  </a:lnTo>
                  <a:lnTo>
                    <a:pt x="394" y="77"/>
                  </a:lnTo>
                  <a:lnTo>
                    <a:pt x="394" y="75"/>
                  </a:lnTo>
                  <a:lnTo>
                    <a:pt x="394" y="73"/>
                  </a:lnTo>
                  <a:lnTo>
                    <a:pt x="394" y="70"/>
                  </a:lnTo>
                  <a:lnTo>
                    <a:pt x="394" y="68"/>
                  </a:lnTo>
                  <a:lnTo>
                    <a:pt x="394" y="66"/>
                  </a:lnTo>
                  <a:lnTo>
                    <a:pt x="391" y="66"/>
                  </a:lnTo>
                  <a:lnTo>
                    <a:pt x="391" y="63"/>
                  </a:lnTo>
                  <a:lnTo>
                    <a:pt x="389" y="63"/>
                  </a:lnTo>
                  <a:lnTo>
                    <a:pt x="389" y="61"/>
                  </a:lnTo>
                  <a:lnTo>
                    <a:pt x="391" y="61"/>
                  </a:lnTo>
                  <a:lnTo>
                    <a:pt x="391" y="58"/>
                  </a:lnTo>
                  <a:lnTo>
                    <a:pt x="391" y="61"/>
                  </a:lnTo>
                  <a:lnTo>
                    <a:pt x="394" y="61"/>
                  </a:lnTo>
                  <a:lnTo>
                    <a:pt x="396" y="61"/>
                  </a:lnTo>
                  <a:lnTo>
                    <a:pt x="398" y="61"/>
                  </a:lnTo>
                  <a:lnTo>
                    <a:pt x="401" y="61"/>
                  </a:lnTo>
                  <a:lnTo>
                    <a:pt x="401" y="58"/>
                  </a:lnTo>
                  <a:lnTo>
                    <a:pt x="403" y="58"/>
                  </a:lnTo>
                  <a:lnTo>
                    <a:pt x="403" y="56"/>
                  </a:lnTo>
                  <a:lnTo>
                    <a:pt x="405" y="54"/>
                  </a:lnTo>
                  <a:lnTo>
                    <a:pt x="405" y="51"/>
                  </a:lnTo>
                  <a:lnTo>
                    <a:pt x="405" y="49"/>
                  </a:lnTo>
                  <a:lnTo>
                    <a:pt x="408" y="47"/>
                  </a:lnTo>
                  <a:lnTo>
                    <a:pt x="410" y="44"/>
                  </a:lnTo>
                  <a:lnTo>
                    <a:pt x="412" y="44"/>
                  </a:lnTo>
                  <a:lnTo>
                    <a:pt x="412" y="42"/>
                  </a:lnTo>
                  <a:lnTo>
                    <a:pt x="415" y="42"/>
                  </a:lnTo>
                  <a:lnTo>
                    <a:pt x="415" y="40"/>
                  </a:lnTo>
                  <a:lnTo>
                    <a:pt x="415" y="37"/>
                  </a:lnTo>
                  <a:lnTo>
                    <a:pt x="415" y="35"/>
                  </a:lnTo>
                  <a:lnTo>
                    <a:pt x="412" y="35"/>
                  </a:lnTo>
                  <a:lnTo>
                    <a:pt x="410" y="35"/>
                  </a:lnTo>
                  <a:lnTo>
                    <a:pt x="408" y="35"/>
                  </a:lnTo>
                  <a:lnTo>
                    <a:pt x="408" y="37"/>
                  </a:lnTo>
                  <a:lnTo>
                    <a:pt x="405" y="37"/>
                  </a:lnTo>
                  <a:lnTo>
                    <a:pt x="405" y="40"/>
                  </a:lnTo>
                  <a:lnTo>
                    <a:pt x="403" y="40"/>
                  </a:lnTo>
                  <a:lnTo>
                    <a:pt x="403" y="42"/>
                  </a:lnTo>
                  <a:lnTo>
                    <a:pt x="401" y="42"/>
                  </a:lnTo>
                  <a:lnTo>
                    <a:pt x="398" y="42"/>
                  </a:lnTo>
                  <a:lnTo>
                    <a:pt x="396" y="42"/>
                  </a:lnTo>
                  <a:lnTo>
                    <a:pt x="396" y="40"/>
                  </a:lnTo>
                  <a:lnTo>
                    <a:pt x="394" y="40"/>
                  </a:lnTo>
                  <a:lnTo>
                    <a:pt x="394" y="37"/>
                  </a:lnTo>
                  <a:lnTo>
                    <a:pt x="391" y="37"/>
                  </a:lnTo>
                  <a:lnTo>
                    <a:pt x="391" y="35"/>
                  </a:lnTo>
                  <a:lnTo>
                    <a:pt x="391" y="33"/>
                  </a:lnTo>
                  <a:lnTo>
                    <a:pt x="391" y="30"/>
                  </a:lnTo>
                  <a:lnTo>
                    <a:pt x="408" y="33"/>
                  </a:lnTo>
                  <a:lnTo>
                    <a:pt x="436" y="37"/>
                  </a:lnTo>
                  <a:lnTo>
                    <a:pt x="514" y="47"/>
                  </a:lnTo>
                  <a:lnTo>
                    <a:pt x="533" y="49"/>
                  </a:lnTo>
                  <a:lnTo>
                    <a:pt x="544" y="51"/>
                  </a:lnTo>
                  <a:lnTo>
                    <a:pt x="601" y="58"/>
                  </a:lnTo>
                  <a:lnTo>
                    <a:pt x="624" y="63"/>
                  </a:lnTo>
                  <a:lnTo>
                    <a:pt x="639" y="66"/>
                  </a:lnTo>
                  <a:lnTo>
                    <a:pt x="660" y="68"/>
                  </a:lnTo>
                  <a:lnTo>
                    <a:pt x="671" y="70"/>
                  </a:lnTo>
                  <a:lnTo>
                    <a:pt x="679" y="73"/>
                  </a:lnTo>
                  <a:lnTo>
                    <a:pt x="683" y="75"/>
                  </a:lnTo>
                  <a:lnTo>
                    <a:pt x="690" y="77"/>
                  </a:lnTo>
                  <a:lnTo>
                    <a:pt x="693" y="77"/>
                  </a:lnTo>
                  <a:lnTo>
                    <a:pt x="700" y="80"/>
                  </a:lnTo>
                  <a:lnTo>
                    <a:pt x="704" y="80"/>
                  </a:lnTo>
                  <a:lnTo>
                    <a:pt x="709" y="82"/>
                  </a:lnTo>
                  <a:lnTo>
                    <a:pt x="716" y="84"/>
                  </a:lnTo>
                  <a:lnTo>
                    <a:pt x="719" y="84"/>
                  </a:lnTo>
                  <a:lnTo>
                    <a:pt x="719" y="47"/>
                  </a:lnTo>
                  <a:lnTo>
                    <a:pt x="716" y="14"/>
                  </a:lnTo>
                  <a:lnTo>
                    <a:pt x="716" y="0"/>
                  </a:lnTo>
                  <a:lnTo>
                    <a:pt x="733" y="0"/>
                  </a:lnTo>
                  <a:lnTo>
                    <a:pt x="735" y="2"/>
                  </a:lnTo>
                  <a:lnTo>
                    <a:pt x="759" y="2"/>
                  </a:lnTo>
                  <a:lnTo>
                    <a:pt x="775" y="0"/>
                  </a:lnTo>
                  <a:lnTo>
                    <a:pt x="775" y="2"/>
                  </a:lnTo>
                  <a:lnTo>
                    <a:pt x="775" y="4"/>
                  </a:lnTo>
                  <a:lnTo>
                    <a:pt x="775" y="7"/>
                  </a:lnTo>
                  <a:lnTo>
                    <a:pt x="775" y="9"/>
                  </a:lnTo>
                  <a:lnTo>
                    <a:pt x="777" y="9"/>
                  </a:lnTo>
                  <a:lnTo>
                    <a:pt x="780" y="9"/>
                  </a:lnTo>
                  <a:lnTo>
                    <a:pt x="782" y="9"/>
                  </a:lnTo>
                  <a:lnTo>
                    <a:pt x="785" y="9"/>
                  </a:lnTo>
                  <a:lnTo>
                    <a:pt x="787" y="9"/>
                  </a:lnTo>
                  <a:lnTo>
                    <a:pt x="787" y="11"/>
                  </a:lnTo>
                  <a:lnTo>
                    <a:pt x="789" y="11"/>
                  </a:lnTo>
                  <a:lnTo>
                    <a:pt x="792" y="11"/>
                  </a:lnTo>
                  <a:lnTo>
                    <a:pt x="794" y="11"/>
                  </a:lnTo>
                  <a:lnTo>
                    <a:pt x="794" y="14"/>
                  </a:lnTo>
                  <a:lnTo>
                    <a:pt x="794" y="16"/>
                  </a:lnTo>
                  <a:lnTo>
                    <a:pt x="794" y="18"/>
                  </a:lnTo>
                  <a:lnTo>
                    <a:pt x="794" y="21"/>
                  </a:lnTo>
                  <a:lnTo>
                    <a:pt x="792" y="21"/>
                  </a:lnTo>
                  <a:lnTo>
                    <a:pt x="789" y="21"/>
                  </a:lnTo>
                  <a:lnTo>
                    <a:pt x="787" y="21"/>
                  </a:lnTo>
                  <a:lnTo>
                    <a:pt x="787" y="23"/>
                  </a:lnTo>
                  <a:lnTo>
                    <a:pt x="787" y="25"/>
                  </a:lnTo>
                  <a:lnTo>
                    <a:pt x="785" y="25"/>
                  </a:lnTo>
                  <a:lnTo>
                    <a:pt x="782" y="25"/>
                  </a:lnTo>
                  <a:lnTo>
                    <a:pt x="780" y="25"/>
                  </a:lnTo>
                  <a:lnTo>
                    <a:pt x="780" y="23"/>
                  </a:lnTo>
                  <a:lnTo>
                    <a:pt x="777" y="23"/>
                  </a:lnTo>
                  <a:lnTo>
                    <a:pt x="775" y="23"/>
                  </a:lnTo>
                  <a:lnTo>
                    <a:pt x="775" y="21"/>
                  </a:lnTo>
                  <a:lnTo>
                    <a:pt x="775" y="23"/>
                  </a:lnTo>
                  <a:lnTo>
                    <a:pt x="773" y="23"/>
                  </a:lnTo>
                  <a:lnTo>
                    <a:pt x="773" y="25"/>
                  </a:lnTo>
                  <a:lnTo>
                    <a:pt x="770" y="25"/>
                  </a:lnTo>
                  <a:lnTo>
                    <a:pt x="770" y="28"/>
                  </a:lnTo>
                  <a:lnTo>
                    <a:pt x="770" y="30"/>
                  </a:lnTo>
                  <a:lnTo>
                    <a:pt x="770" y="33"/>
                  </a:lnTo>
                  <a:lnTo>
                    <a:pt x="773" y="33"/>
                  </a:lnTo>
                  <a:lnTo>
                    <a:pt x="773" y="35"/>
                  </a:lnTo>
                  <a:lnTo>
                    <a:pt x="773" y="37"/>
                  </a:lnTo>
                  <a:lnTo>
                    <a:pt x="773" y="40"/>
                  </a:lnTo>
                  <a:lnTo>
                    <a:pt x="773" y="42"/>
                  </a:lnTo>
                  <a:lnTo>
                    <a:pt x="775" y="42"/>
                  </a:lnTo>
                  <a:lnTo>
                    <a:pt x="777" y="42"/>
                  </a:lnTo>
                  <a:lnTo>
                    <a:pt x="777" y="44"/>
                  </a:lnTo>
                  <a:lnTo>
                    <a:pt x="777" y="47"/>
                  </a:lnTo>
                  <a:lnTo>
                    <a:pt x="780" y="47"/>
                  </a:lnTo>
                  <a:lnTo>
                    <a:pt x="780" y="49"/>
                  </a:lnTo>
                  <a:lnTo>
                    <a:pt x="782" y="49"/>
                  </a:lnTo>
                  <a:lnTo>
                    <a:pt x="785" y="49"/>
                  </a:lnTo>
                  <a:lnTo>
                    <a:pt x="785" y="51"/>
                  </a:lnTo>
                  <a:lnTo>
                    <a:pt x="785" y="54"/>
                  </a:lnTo>
                  <a:lnTo>
                    <a:pt x="785" y="56"/>
                  </a:lnTo>
                  <a:lnTo>
                    <a:pt x="787" y="56"/>
                  </a:lnTo>
                  <a:lnTo>
                    <a:pt x="789" y="56"/>
                  </a:lnTo>
                  <a:lnTo>
                    <a:pt x="792" y="56"/>
                  </a:lnTo>
                  <a:lnTo>
                    <a:pt x="794" y="58"/>
                  </a:lnTo>
                  <a:lnTo>
                    <a:pt x="794" y="61"/>
                  </a:lnTo>
                  <a:lnTo>
                    <a:pt x="792" y="61"/>
                  </a:lnTo>
                  <a:lnTo>
                    <a:pt x="792" y="63"/>
                  </a:lnTo>
                  <a:lnTo>
                    <a:pt x="792" y="66"/>
                  </a:lnTo>
                  <a:lnTo>
                    <a:pt x="792" y="68"/>
                  </a:lnTo>
                  <a:lnTo>
                    <a:pt x="789" y="68"/>
                  </a:lnTo>
                  <a:lnTo>
                    <a:pt x="789" y="70"/>
                  </a:lnTo>
                  <a:lnTo>
                    <a:pt x="789" y="73"/>
                  </a:lnTo>
                  <a:lnTo>
                    <a:pt x="787" y="73"/>
                  </a:lnTo>
                  <a:lnTo>
                    <a:pt x="787" y="75"/>
                  </a:lnTo>
                  <a:lnTo>
                    <a:pt x="785" y="75"/>
                  </a:lnTo>
                  <a:lnTo>
                    <a:pt x="785" y="77"/>
                  </a:lnTo>
                  <a:lnTo>
                    <a:pt x="782" y="77"/>
                  </a:lnTo>
                  <a:lnTo>
                    <a:pt x="782" y="80"/>
                  </a:lnTo>
                  <a:lnTo>
                    <a:pt x="782" y="82"/>
                  </a:lnTo>
                  <a:lnTo>
                    <a:pt x="782" y="84"/>
                  </a:lnTo>
                  <a:lnTo>
                    <a:pt x="782" y="87"/>
                  </a:lnTo>
                  <a:lnTo>
                    <a:pt x="785" y="87"/>
                  </a:lnTo>
                  <a:lnTo>
                    <a:pt x="787" y="87"/>
                  </a:lnTo>
                  <a:lnTo>
                    <a:pt x="789" y="87"/>
                  </a:lnTo>
                  <a:lnTo>
                    <a:pt x="792" y="87"/>
                  </a:lnTo>
                  <a:lnTo>
                    <a:pt x="794" y="87"/>
                  </a:lnTo>
                  <a:lnTo>
                    <a:pt x="794" y="84"/>
                  </a:lnTo>
                  <a:lnTo>
                    <a:pt x="796" y="84"/>
                  </a:lnTo>
                  <a:lnTo>
                    <a:pt x="799" y="84"/>
                  </a:lnTo>
                  <a:lnTo>
                    <a:pt x="799" y="87"/>
                  </a:lnTo>
                  <a:lnTo>
                    <a:pt x="796" y="87"/>
                  </a:lnTo>
                  <a:lnTo>
                    <a:pt x="796" y="89"/>
                  </a:lnTo>
                  <a:lnTo>
                    <a:pt x="796" y="91"/>
                  </a:lnTo>
                  <a:lnTo>
                    <a:pt x="794" y="91"/>
                  </a:lnTo>
                  <a:lnTo>
                    <a:pt x="796" y="91"/>
                  </a:lnTo>
                  <a:lnTo>
                    <a:pt x="796" y="94"/>
                  </a:lnTo>
                  <a:lnTo>
                    <a:pt x="796" y="96"/>
                  </a:lnTo>
                  <a:lnTo>
                    <a:pt x="796" y="99"/>
                  </a:lnTo>
                  <a:lnTo>
                    <a:pt x="796" y="101"/>
                  </a:lnTo>
                  <a:lnTo>
                    <a:pt x="796" y="103"/>
                  </a:lnTo>
                  <a:lnTo>
                    <a:pt x="796" y="106"/>
                  </a:lnTo>
                  <a:lnTo>
                    <a:pt x="796" y="108"/>
                  </a:lnTo>
                  <a:lnTo>
                    <a:pt x="796" y="110"/>
                  </a:lnTo>
                  <a:lnTo>
                    <a:pt x="796" y="113"/>
                  </a:lnTo>
                  <a:lnTo>
                    <a:pt x="796" y="115"/>
                  </a:lnTo>
                  <a:lnTo>
                    <a:pt x="799" y="115"/>
                  </a:lnTo>
                  <a:lnTo>
                    <a:pt x="801" y="115"/>
                  </a:lnTo>
                  <a:lnTo>
                    <a:pt x="803" y="113"/>
                  </a:lnTo>
                  <a:lnTo>
                    <a:pt x="803" y="110"/>
                  </a:lnTo>
                  <a:lnTo>
                    <a:pt x="806" y="108"/>
                  </a:lnTo>
                  <a:lnTo>
                    <a:pt x="806" y="106"/>
                  </a:lnTo>
                  <a:lnTo>
                    <a:pt x="808" y="106"/>
                  </a:lnTo>
                  <a:lnTo>
                    <a:pt x="808" y="103"/>
                  </a:lnTo>
                  <a:lnTo>
                    <a:pt x="808" y="101"/>
                  </a:lnTo>
                  <a:lnTo>
                    <a:pt x="806" y="101"/>
                  </a:lnTo>
                  <a:lnTo>
                    <a:pt x="806" y="96"/>
                  </a:lnTo>
                  <a:lnTo>
                    <a:pt x="806" y="94"/>
                  </a:lnTo>
                  <a:lnTo>
                    <a:pt x="808" y="94"/>
                  </a:lnTo>
                  <a:lnTo>
                    <a:pt x="808" y="91"/>
                  </a:lnTo>
                  <a:lnTo>
                    <a:pt x="810" y="91"/>
                  </a:lnTo>
                  <a:lnTo>
                    <a:pt x="815" y="99"/>
                  </a:lnTo>
                  <a:lnTo>
                    <a:pt x="818" y="99"/>
                  </a:lnTo>
                  <a:lnTo>
                    <a:pt x="820" y="99"/>
                  </a:lnTo>
                  <a:lnTo>
                    <a:pt x="822" y="99"/>
                  </a:lnTo>
                  <a:lnTo>
                    <a:pt x="825" y="99"/>
                  </a:lnTo>
                  <a:lnTo>
                    <a:pt x="827" y="99"/>
                  </a:lnTo>
                  <a:lnTo>
                    <a:pt x="829" y="96"/>
                  </a:lnTo>
                  <a:lnTo>
                    <a:pt x="832" y="96"/>
                  </a:lnTo>
                  <a:lnTo>
                    <a:pt x="834" y="96"/>
                  </a:lnTo>
                  <a:lnTo>
                    <a:pt x="834" y="99"/>
                  </a:lnTo>
                  <a:lnTo>
                    <a:pt x="834" y="101"/>
                  </a:lnTo>
                  <a:lnTo>
                    <a:pt x="836" y="103"/>
                  </a:lnTo>
                  <a:lnTo>
                    <a:pt x="836" y="106"/>
                  </a:lnTo>
                  <a:lnTo>
                    <a:pt x="834" y="106"/>
                  </a:lnTo>
                  <a:lnTo>
                    <a:pt x="834" y="108"/>
                  </a:lnTo>
                  <a:lnTo>
                    <a:pt x="832" y="110"/>
                  </a:lnTo>
                  <a:lnTo>
                    <a:pt x="829" y="110"/>
                  </a:lnTo>
                  <a:lnTo>
                    <a:pt x="829" y="113"/>
                  </a:lnTo>
                  <a:lnTo>
                    <a:pt x="829" y="115"/>
                  </a:lnTo>
                  <a:lnTo>
                    <a:pt x="832" y="115"/>
                  </a:lnTo>
                  <a:lnTo>
                    <a:pt x="834" y="115"/>
                  </a:lnTo>
                  <a:lnTo>
                    <a:pt x="836" y="115"/>
                  </a:lnTo>
                  <a:lnTo>
                    <a:pt x="841" y="108"/>
                  </a:lnTo>
                  <a:lnTo>
                    <a:pt x="843" y="108"/>
                  </a:lnTo>
                  <a:lnTo>
                    <a:pt x="846" y="108"/>
                  </a:lnTo>
                  <a:lnTo>
                    <a:pt x="848" y="108"/>
                  </a:lnTo>
                  <a:lnTo>
                    <a:pt x="850" y="108"/>
                  </a:lnTo>
                  <a:lnTo>
                    <a:pt x="853" y="106"/>
                  </a:lnTo>
                  <a:lnTo>
                    <a:pt x="855" y="106"/>
                  </a:lnTo>
                  <a:lnTo>
                    <a:pt x="858" y="106"/>
                  </a:lnTo>
                  <a:lnTo>
                    <a:pt x="858" y="108"/>
                  </a:lnTo>
                  <a:lnTo>
                    <a:pt x="858" y="110"/>
                  </a:lnTo>
                  <a:lnTo>
                    <a:pt x="858" y="113"/>
                  </a:lnTo>
                  <a:lnTo>
                    <a:pt x="860" y="113"/>
                  </a:lnTo>
                  <a:lnTo>
                    <a:pt x="862" y="113"/>
                  </a:lnTo>
                  <a:lnTo>
                    <a:pt x="865" y="113"/>
                  </a:lnTo>
                  <a:lnTo>
                    <a:pt x="865" y="115"/>
                  </a:lnTo>
                  <a:lnTo>
                    <a:pt x="862" y="115"/>
                  </a:lnTo>
                  <a:lnTo>
                    <a:pt x="862" y="117"/>
                  </a:lnTo>
                  <a:lnTo>
                    <a:pt x="865" y="117"/>
                  </a:lnTo>
                  <a:lnTo>
                    <a:pt x="867" y="117"/>
                  </a:lnTo>
                  <a:lnTo>
                    <a:pt x="867" y="115"/>
                  </a:lnTo>
                  <a:lnTo>
                    <a:pt x="867" y="113"/>
                  </a:lnTo>
                  <a:lnTo>
                    <a:pt x="867" y="110"/>
                  </a:lnTo>
                  <a:lnTo>
                    <a:pt x="865" y="110"/>
                  </a:lnTo>
                  <a:lnTo>
                    <a:pt x="865" y="108"/>
                  </a:lnTo>
                  <a:lnTo>
                    <a:pt x="865" y="106"/>
                  </a:lnTo>
                  <a:lnTo>
                    <a:pt x="867" y="103"/>
                  </a:lnTo>
                  <a:lnTo>
                    <a:pt x="867" y="101"/>
                  </a:lnTo>
                  <a:lnTo>
                    <a:pt x="865" y="101"/>
                  </a:lnTo>
                  <a:lnTo>
                    <a:pt x="865" y="99"/>
                  </a:lnTo>
                  <a:lnTo>
                    <a:pt x="862" y="99"/>
                  </a:lnTo>
                  <a:lnTo>
                    <a:pt x="860" y="101"/>
                  </a:lnTo>
                  <a:lnTo>
                    <a:pt x="860" y="99"/>
                  </a:lnTo>
                  <a:lnTo>
                    <a:pt x="858" y="99"/>
                  </a:lnTo>
                  <a:lnTo>
                    <a:pt x="860" y="96"/>
                  </a:lnTo>
                  <a:lnTo>
                    <a:pt x="862" y="94"/>
                  </a:lnTo>
                  <a:lnTo>
                    <a:pt x="865" y="94"/>
                  </a:lnTo>
                  <a:lnTo>
                    <a:pt x="865" y="91"/>
                  </a:lnTo>
                  <a:lnTo>
                    <a:pt x="867" y="91"/>
                  </a:lnTo>
                  <a:lnTo>
                    <a:pt x="869" y="91"/>
                  </a:lnTo>
                  <a:lnTo>
                    <a:pt x="869" y="94"/>
                  </a:lnTo>
                  <a:lnTo>
                    <a:pt x="869" y="96"/>
                  </a:lnTo>
                  <a:lnTo>
                    <a:pt x="869" y="99"/>
                  </a:lnTo>
                  <a:lnTo>
                    <a:pt x="872" y="99"/>
                  </a:lnTo>
                  <a:lnTo>
                    <a:pt x="874" y="99"/>
                  </a:lnTo>
                  <a:lnTo>
                    <a:pt x="876" y="99"/>
                  </a:lnTo>
                  <a:lnTo>
                    <a:pt x="879" y="99"/>
                  </a:lnTo>
                  <a:lnTo>
                    <a:pt x="879" y="101"/>
                  </a:lnTo>
                  <a:lnTo>
                    <a:pt x="881" y="101"/>
                  </a:lnTo>
                  <a:lnTo>
                    <a:pt x="883" y="101"/>
                  </a:lnTo>
                  <a:lnTo>
                    <a:pt x="883" y="103"/>
                  </a:lnTo>
                  <a:lnTo>
                    <a:pt x="886" y="103"/>
                  </a:lnTo>
                  <a:lnTo>
                    <a:pt x="886" y="106"/>
                  </a:lnTo>
                  <a:lnTo>
                    <a:pt x="886" y="108"/>
                  </a:lnTo>
                  <a:lnTo>
                    <a:pt x="886" y="110"/>
                  </a:lnTo>
                  <a:lnTo>
                    <a:pt x="883" y="110"/>
                  </a:lnTo>
                  <a:lnTo>
                    <a:pt x="883" y="113"/>
                  </a:lnTo>
                  <a:lnTo>
                    <a:pt x="881" y="113"/>
                  </a:lnTo>
                  <a:lnTo>
                    <a:pt x="881" y="115"/>
                  </a:lnTo>
                  <a:lnTo>
                    <a:pt x="881" y="117"/>
                  </a:lnTo>
                  <a:lnTo>
                    <a:pt x="879" y="120"/>
                  </a:lnTo>
                  <a:lnTo>
                    <a:pt x="881" y="120"/>
                  </a:lnTo>
                  <a:lnTo>
                    <a:pt x="881" y="122"/>
                  </a:lnTo>
                  <a:lnTo>
                    <a:pt x="883" y="122"/>
                  </a:lnTo>
                  <a:lnTo>
                    <a:pt x="883" y="120"/>
                  </a:lnTo>
                  <a:lnTo>
                    <a:pt x="886" y="120"/>
                  </a:lnTo>
                  <a:lnTo>
                    <a:pt x="886" y="117"/>
                  </a:lnTo>
                  <a:lnTo>
                    <a:pt x="888" y="117"/>
                  </a:lnTo>
                  <a:lnTo>
                    <a:pt x="891" y="117"/>
                  </a:lnTo>
                  <a:lnTo>
                    <a:pt x="891" y="115"/>
                  </a:lnTo>
                  <a:lnTo>
                    <a:pt x="893" y="115"/>
                  </a:lnTo>
                  <a:lnTo>
                    <a:pt x="895" y="115"/>
                  </a:lnTo>
                  <a:lnTo>
                    <a:pt x="893" y="115"/>
                  </a:lnTo>
                  <a:lnTo>
                    <a:pt x="893" y="117"/>
                  </a:lnTo>
                  <a:lnTo>
                    <a:pt x="893" y="120"/>
                  </a:lnTo>
                  <a:lnTo>
                    <a:pt x="891" y="120"/>
                  </a:lnTo>
                  <a:lnTo>
                    <a:pt x="888" y="120"/>
                  </a:lnTo>
                  <a:lnTo>
                    <a:pt x="888" y="122"/>
                  </a:lnTo>
                  <a:lnTo>
                    <a:pt x="886" y="122"/>
                  </a:lnTo>
                  <a:lnTo>
                    <a:pt x="886" y="124"/>
                  </a:lnTo>
                  <a:lnTo>
                    <a:pt x="886" y="127"/>
                  </a:lnTo>
                  <a:lnTo>
                    <a:pt x="886" y="129"/>
                  </a:lnTo>
                  <a:lnTo>
                    <a:pt x="888" y="129"/>
                  </a:lnTo>
                  <a:lnTo>
                    <a:pt x="891" y="129"/>
                  </a:lnTo>
                  <a:lnTo>
                    <a:pt x="893" y="129"/>
                  </a:lnTo>
                  <a:lnTo>
                    <a:pt x="895" y="129"/>
                  </a:lnTo>
                  <a:lnTo>
                    <a:pt x="898" y="129"/>
                  </a:lnTo>
                  <a:lnTo>
                    <a:pt x="900" y="129"/>
                  </a:lnTo>
                  <a:lnTo>
                    <a:pt x="900" y="131"/>
                  </a:lnTo>
                  <a:lnTo>
                    <a:pt x="902" y="131"/>
                  </a:lnTo>
                  <a:lnTo>
                    <a:pt x="902" y="134"/>
                  </a:lnTo>
                  <a:lnTo>
                    <a:pt x="902" y="136"/>
                  </a:lnTo>
                  <a:lnTo>
                    <a:pt x="902" y="139"/>
                  </a:lnTo>
                  <a:lnTo>
                    <a:pt x="900" y="139"/>
                  </a:lnTo>
                  <a:lnTo>
                    <a:pt x="900" y="141"/>
                  </a:lnTo>
                  <a:lnTo>
                    <a:pt x="900" y="143"/>
                  </a:lnTo>
                  <a:lnTo>
                    <a:pt x="902" y="143"/>
                  </a:lnTo>
                  <a:lnTo>
                    <a:pt x="902" y="141"/>
                  </a:lnTo>
                  <a:lnTo>
                    <a:pt x="902" y="139"/>
                  </a:lnTo>
                  <a:lnTo>
                    <a:pt x="905" y="139"/>
                  </a:lnTo>
                  <a:lnTo>
                    <a:pt x="907" y="139"/>
                  </a:lnTo>
                  <a:lnTo>
                    <a:pt x="907" y="136"/>
                  </a:lnTo>
                  <a:lnTo>
                    <a:pt x="909" y="136"/>
                  </a:lnTo>
                  <a:lnTo>
                    <a:pt x="912" y="136"/>
                  </a:lnTo>
                  <a:lnTo>
                    <a:pt x="912" y="139"/>
                  </a:lnTo>
                  <a:lnTo>
                    <a:pt x="912" y="141"/>
                  </a:lnTo>
                  <a:lnTo>
                    <a:pt x="909" y="141"/>
                  </a:lnTo>
                  <a:lnTo>
                    <a:pt x="909" y="143"/>
                  </a:lnTo>
                  <a:lnTo>
                    <a:pt x="912" y="143"/>
                  </a:lnTo>
                  <a:lnTo>
                    <a:pt x="914" y="143"/>
                  </a:lnTo>
                  <a:lnTo>
                    <a:pt x="916" y="143"/>
                  </a:lnTo>
                  <a:lnTo>
                    <a:pt x="916" y="141"/>
                  </a:lnTo>
                  <a:lnTo>
                    <a:pt x="916" y="139"/>
                  </a:lnTo>
                  <a:lnTo>
                    <a:pt x="916" y="136"/>
                  </a:lnTo>
                  <a:lnTo>
                    <a:pt x="916" y="134"/>
                  </a:lnTo>
                  <a:lnTo>
                    <a:pt x="919" y="134"/>
                  </a:lnTo>
                  <a:lnTo>
                    <a:pt x="921" y="134"/>
                  </a:lnTo>
                  <a:lnTo>
                    <a:pt x="921" y="136"/>
                  </a:lnTo>
                  <a:lnTo>
                    <a:pt x="921" y="139"/>
                  </a:lnTo>
                  <a:lnTo>
                    <a:pt x="923" y="141"/>
                  </a:lnTo>
                  <a:lnTo>
                    <a:pt x="923" y="143"/>
                  </a:lnTo>
                  <a:lnTo>
                    <a:pt x="926" y="143"/>
                  </a:lnTo>
                  <a:lnTo>
                    <a:pt x="928" y="143"/>
                  </a:lnTo>
                  <a:lnTo>
                    <a:pt x="931" y="143"/>
                  </a:lnTo>
                  <a:lnTo>
                    <a:pt x="931" y="141"/>
                  </a:lnTo>
                  <a:lnTo>
                    <a:pt x="931" y="139"/>
                  </a:lnTo>
                  <a:lnTo>
                    <a:pt x="933" y="139"/>
                  </a:lnTo>
                  <a:lnTo>
                    <a:pt x="933" y="141"/>
                  </a:lnTo>
                  <a:lnTo>
                    <a:pt x="935" y="141"/>
                  </a:lnTo>
                  <a:lnTo>
                    <a:pt x="933" y="141"/>
                  </a:lnTo>
                  <a:lnTo>
                    <a:pt x="933" y="143"/>
                  </a:lnTo>
                  <a:lnTo>
                    <a:pt x="933" y="146"/>
                  </a:lnTo>
                  <a:lnTo>
                    <a:pt x="933" y="148"/>
                  </a:lnTo>
                  <a:lnTo>
                    <a:pt x="935" y="148"/>
                  </a:lnTo>
                  <a:lnTo>
                    <a:pt x="935" y="150"/>
                  </a:lnTo>
                  <a:lnTo>
                    <a:pt x="938" y="150"/>
                  </a:lnTo>
                  <a:lnTo>
                    <a:pt x="938" y="148"/>
                  </a:lnTo>
                  <a:lnTo>
                    <a:pt x="940" y="148"/>
                  </a:lnTo>
                  <a:lnTo>
                    <a:pt x="940" y="146"/>
                  </a:lnTo>
                  <a:lnTo>
                    <a:pt x="942" y="146"/>
                  </a:lnTo>
                  <a:lnTo>
                    <a:pt x="942" y="148"/>
                  </a:lnTo>
                  <a:lnTo>
                    <a:pt x="945" y="148"/>
                  </a:lnTo>
                  <a:lnTo>
                    <a:pt x="945" y="150"/>
                  </a:lnTo>
                  <a:lnTo>
                    <a:pt x="945" y="153"/>
                  </a:lnTo>
                  <a:lnTo>
                    <a:pt x="945" y="155"/>
                  </a:lnTo>
                  <a:lnTo>
                    <a:pt x="942" y="155"/>
                  </a:lnTo>
                  <a:lnTo>
                    <a:pt x="945" y="155"/>
                  </a:lnTo>
                  <a:lnTo>
                    <a:pt x="947" y="155"/>
                  </a:lnTo>
                  <a:lnTo>
                    <a:pt x="949" y="155"/>
                  </a:lnTo>
                  <a:lnTo>
                    <a:pt x="952" y="153"/>
                  </a:lnTo>
                  <a:lnTo>
                    <a:pt x="952" y="150"/>
                  </a:lnTo>
                  <a:lnTo>
                    <a:pt x="952" y="148"/>
                  </a:lnTo>
                  <a:lnTo>
                    <a:pt x="949" y="148"/>
                  </a:lnTo>
                  <a:lnTo>
                    <a:pt x="949" y="146"/>
                  </a:lnTo>
                  <a:lnTo>
                    <a:pt x="949" y="143"/>
                  </a:lnTo>
                  <a:lnTo>
                    <a:pt x="949" y="141"/>
                  </a:lnTo>
                  <a:lnTo>
                    <a:pt x="952" y="141"/>
                  </a:lnTo>
                  <a:lnTo>
                    <a:pt x="954" y="141"/>
                  </a:lnTo>
                  <a:lnTo>
                    <a:pt x="956" y="143"/>
                  </a:lnTo>
                  <a:lnTo>
                    <a:pt x="959" y="143"/>
                  </a:lnTo>
                  <a:lnTo>
                    <a:pt x="959" y="146"/>
                  </a:lnTo>
                  <a:lnTo>
                    <a:pt x="959" y="148"/>
                  </a:lnTo>
                  <a:lnTo>
                    <a:pt x="959" y="150"/>
                  </a:lnTo>
                  <a:lnTo>
                    <a:pt x="961" y="150"/>
                  </a:lnTo>
                  <a:lnTo>
                    <a:pt x="961" y="153"/>
                  </a:lnTo>
                  <a:lnTo>
                    <a:pt x="964" y="153"/>
                  </a:lnTo>
                  <a:lnTo>
                    <a:pt x="964" y="155"/>
                  </a:lnTo>
                  <a:lnTo>
                    <a:pt x="961" y="155"/>
                  </a:lnTo>
                  <a:lnTo>
                    <a:pt x="959" y="155"/>
                  </a:lnTo>
                  <a:lnTo>
                    <a:pt x="956" y="155"/>
                  </a:lnTo>
                  <a:lnTo>
                    <a:pt x="956" y="157"/>
                  </a:lnTo>
                  <a:lnTo>
                    <a:pt x="954" y="157"/>
                  </a:lnTo>
                  <a:lnTo>
                    <a:pt x="954" y="160"/>
                  </a:lnTo>
                  <a:lnTo>
                    <a:pt x="952" y="160"/>
                  </a:lnTo>
                  <a:lnTo>
                    <a:pt x="952" y="162"/>
                  </a:lnTo>
                  <a:lnTo>
                    <a:pt x="954" y="162"/>
                  </a:lnTo>
                  <a:lnTo>
                    <a:pt x="954" y="164"/>
                  </a:lnTo>
                  <a:lnTo>
                    <a:pt x="954" y="162"/>
                  </a:lnTo>
                  <a:lnTo>
                    <a:pt x="956" y="162"/>
                  </a:lnTo>
                  <a:lnTo>
                    <a:pt x="959" y="162"/>
                  </a:lnTo>
                  <a:lnTo>
                    <a:pt x="959" y="164"/>
                  </a:lnTo>
                  <a:lnTo>
                    <a:pt x="961" y="164"/>
                  </a:lnTo>
                  <a:lnTo>
                    <a:pt x="964" y="164"/>
                  </a:lnTo>
                  <a:lnTo>
                    <a:pt x="966" y="167"/>
                  </a:lnTo>
                  <a:lnTo>
                    <a:pt x="966" y="169"/>
                  </a:lnTo>
                  <a:lnTo>
                    <a:pt x="964" y="169"/>
                  </a:lnTo>
                  <a:lnTo>
                    <a:pt x="961" y="169"/>
                  </a:lnTo>
                  <a:lnTo>
                    <a:pt x="961" y="172"/>
                  </a:lnTo>
                  <a:lnTo>
                    <a:pt x="964" y="172"/>
                  </a:lnTo>
                  <a:lnTo>
                    <a:pt x="966" y="172"/>
                  </a:lnTo>
                  <a:lnTo>
                    <a:pt x="968" y="172"/>
                  </a:lnTo>
                  <a:lnTo>
                    <a:pt x="971" y="172"/>
                  </a:lnTo>
                  <a:lnTo>
                    <a:pt x="973" y="174"/>
                  </a:lnTo>
                  <a:lnTo>
                    <a:pt x="973" y="176"/>
                  </a:lnTo>
                  <a:lnTo>
                    <a:pt x="975" y="176"/>
                  </a:lnTo>
                  <a:lnTo>
                    <a:pt x="975" y="179"/>
                  </a:lnTo>
                  <a:lnTo>
                    <a:pt x="978" y="179"/>
                  </a:lnTo>
                  <a:lnTo>
                    <a:pt x="978" y="176"/>
                  </a:lnTo>
                  <a:lnTo>
                    <a:pt x="980" y="176"/>
                  </a:lnTo>
                  <a:lnTo>
                    <a:pt x="980" y="179"/>
                  </a:lnTo>
                  <a:lnTo>
                    <a:pt x="982" y="181"/>
                  </a:lnTo>
                  <a:lnTo>
                    <a:pt x="982" y="183"/>
                  </a:lnTo>
                  <a:lnTo>
                    <a:pt x="982" y="186"/>
                  </a:lnTo>
                  <a:lnTo>
                    <a:pt x="982" y="188"/>
                  </a:lnTo>
                  <a:lnTo>
                    <a:pt x="980" y="188"/>
                  </a:lnTo>
                  <a:lnTo>
                    <a:pt x="980" y="190"/>
                  </a:lnTo>
                  <a:lnTo>
                    <a:pt x="978" y="190"/>
                  </a:lnTo>
                  <a:lnTo>
                    <a:pt x="978" y="193"/>
                  </a:lnTo>
                  <a:lnTo>
                    <a:pt x="980" y="193"/>
                  </a:lnTo>
                  <a:lnTo>
                    <a:pt x="980" y="195"/>
                  </a:lnTo>
                  <a:lnTo>
                    <a:pt x="980" y="197"/>
                  </a:lnTo>
                  <a:lnTo>
                    <a:pt x="982" y="197"/>
                  </a:lnTo>
                  <a:lnTo>
                    <a:pt x="985" y="197"/>
                  </a:lnTo>
                  <a:lnTo>
                    <a:pt x="987" y="197"/>
                  </a:lnTo>
                  <a:lnTo>
                    <a:pt x="985" y="197"/>
                  </a:lnTo>
                  <a:lnTo>
                    <a:pt x="985" y="200"/>
                  </a:lnTo>
                  <a:lnTo>
                    <a:pt x="987" y="200"/>
                  </a:lnTo>
                  <a:lnTo>
                    <a:pt x="985" y="202"/>
                  </a:lnTo>
                  <a:lnTo>
                    <a:pt x="987" y="202"/>
                  </a:lnTo>
                  <a:lnTo>
                    <a:pt x="989" y="202"/>
                  </a:lnTo>
                  <a:lnTo>
                    <a:pt x="989" y="204"/>
                  </a:lnTo>
                  <a:lnTo>
                    <a:pt x="992" y="204"/>
                  </a:lnTo>
                  <a:lnTo>
                    <a:pt x="992" y="202"/>
                  </a:lnTo>
                  <a:lnTo>
                    <a:pt x="994" y="204"/>
                  </a:lnTo>
                  <a:lnTo>
                    <a:pt x="992" y="204"/>
                  </a:lnTo>
                  <a:lnTo>
                    <a:pt x="992" y="207"/>
                  </a:lnTo>
                  <a:lnTo>
                    <a:pt x="994" y="207"/>
                  </a:lnTo>
                  <a:lnTo>
                    <a:pt x="994" y="204"/>
                  </a:lnTo>
                  <a:lnTo>
                    <a:pt x="997" y="204"/>
                  </a:lnTo>
                  <a:lnTo>
                    <a:pt x="999" y="204"/>
                  </a:lnTo>
                  <a:lnTo>
                    <a:pt x="1001" y="204"/>
                  </a:lnTo>
                  <a:lnTo>
                    <a:pt x="999" y="204"/>
                  </a:lnTo>
                  <a:lnTo>
                    <a:pt x="999" y="202"/>
                  </a:lnTo>
                  <a:lnTo>
                    <a:pt x="1001" y="202"/>
                  </a:lnTo>
                  <a:lnTo>
                    <a:pt x="1001" y="200"/>
                  </a:lnTo>
                  <a:lnTo>
                    <a:pt x="1001" y="202"/>
                  </a:lnTo>
                  <a:lnTo>
                    <a:pt x="1004" y="202"/>
                  </a:lnTo>
                  <a:lnTo>
                    <a:pt x="1004" y="200"/>
                  </a:lnTo>
                  <a:lnTo>
                    <a:pt x="1006" y="200"/>
                  </a:lnTo>
                  <a:lnTo>
                    <a:pt x="1006" y="202"/>
                  </a:lnTo>
                  <a:lnTo>
                    <a:pt x="1006" y="200"/>
                  </a:lnTo>
                  <a:lnTo>
                    <a:pt x="1008" y="200"/>
                  </a:lnTo>
                  <a:lnTo>
                    <a:pt x="1008" y="202"/>
                  </a:lnTo>
                  <a:lnTo>
                    <a:pt x="1008" y="200"/>
                  </a:lnTo>
                  <a:lnTo>
                    <a:pt x="1011" y="200"/>
                  </a:lnTo>
                  <a:lnTo>
                    <a:pt x="1011" y="202"/>
                  </a:lnTo>
                  <a:lnTo>
                    <a:pt x="1008" y="202"/>
                  </a:lnTo>
                  <a:lnTo>
                    <a:pt x="1011" y="202"/>
                  </a:lnTo>
                  <a:lnTo>
                    <a:pt x="1011" y="204"/>
                  </a:lnTo>
                  <a:lnTo>
                    <a:pt x="1011" y="202"/>
                  </a:lnTo>
                  <a:lnTo>
                    <a:pt x="1013" y="202"/>
                  </a:lnTo>
                  <a:lnTo>
                    <a:pt x="1013" y="204"/>
                  </a:lnTo>
                  <a:lnTo>
                    <a:pt x="1013" y="202"/>
                  </a:lnTo>
                  <a:lnTo>
                    <a:pt x="1015" y="202"/>
                  </a:lnTo>
                  <a:lnTo>
                    <a:pt x="1018" y="202"/>
                  </a:lnTo>
                  <a:lnTo>
                    <a:pt x="1020" y="202"/>
                  </a:lnTo>
                  <a:lnTo>
                    <a:pt x="1020" y="204"/>
                  </a:lnTo>
                  <a:lnTo>
                    <a:pt x="1022" y="204"/>
                  </a:lnTo>
                  <a:lnTo>
                    <a:pt x="1022" y="202"/>
                  </a:lnTo>
                  <a:lnTo>
                    <a:pt x="1025" y="202"/>
                  </a:lnTo>
                  <a:lnTo>
                    <a:pt x="1025" y="204"/>
                  </a:lnTo>
                  <a:lnTo>
                    <a:pt x="1027" y="204"/>
                  </a:lnTo>
                  <a:lnTo>
                    <a:pt x="1027" y="202"/>
                  </a:lnTo>
                  <a:lnTo>
                    <a:pt x="1027" y="200"/>
                  </a:lnTo>
                  <a:lnTo>
                    <a:pt x="1029" y="200"/>
                  </a:lnTo>
                  <a:lnTo>
                    <a:pt x="1032" y="200"/>
                  </a:lnTo>
                  <a:lnTo>
                    <a:pt x="1032" y="202"/>
                  </a:lnTo>
                  <a:lnTo>
                    <a:pt x="1034" y="202"/>
                  </a:lnTo>
                  <a:lnTo>
                    <a:pt x="1034" y="200"/>
                  </a:lnTo>
                  <a:lnTo>
                    <a:pt x="1032" y="200"/>
                  </a:lnTo>
                  <a:lnTo>
                    <a:pt x="1034" y="200"/>
                  </a:lnTo>
                  <a:lnTo>
                    <a:pt x="1037" y="200"/>
                  </a:lnTo>
                  <a:lnTo>
                    <a:pt x="1034" y="200"/>
                  </a:lnTo>
                  <a:lnTo>
                    <a:pt x="1034" y="202"/>
                  </a:lnTo>
                  <a:lnTo>
                    <a:pt x="1037" y="202"/>
                  </a:lnTo>
                  <a:lnTo>
                    <a:pt x="1037" y="200"/>
                  </a:lnTo>
                  <a:lnTo>
                    <a:pt x="1039" y="200"/>
                  </a:lnTo>
                  <a:lnTo>
                    <a:pt x="1039" y="202"/>
                  </a:lnTo>
                  <a:lnTo>
                    <a:pt x="1041" y="202"/>
                  </a:lnTo>
                  <a:lnTo>
                    <a:pt x="1044" y="202"/>
                  </a:lnTo>
                  <a:lnTo>
                    <a:pt x="1041" y="202"/>
                  </a:lnTo>
                  <a:lnTo>
                    <a:pt x="1044" y="202"/>
                  </a:lnTo>
                  <a:lnTo>
                    <a:pt x="1044" y="200"/>
                  </a:lnTo>
                  <a:lnTo>
                    <a:pt x="1044" y="202"/>
                  </a:lnTo>
                  <a:lnTo>
                    <a:pt x="1046" y="202"/>
                  </a:lnTo>
                  <a:lnTo>
                    <a:pt x="1046" y="200"/>
                  </a:lnTo>
                  <a:lnTo>
                    <a:pt x="1044" y="200"/>
                  </a:lnTo>
                  <a:lnTo>
                    <a:pt x="1046" y="200"/>
                  </a:lnTo>
                  <a:lnTo>
                    <a:pt x="1046" y="202"/>
                  </a:lnTo>
                  <a:lnTo>
                    <a:pt x="1048" y="202"/>
                  </a:lnTo>
                  <a:lnTo>
                    <a:pt x="1051" y="202"/>
                  </a:lnTo>
                  <a:lnTo>
                    <a:pt x="1051" y="200"/>
                  </a:lnTo>
                  <a:lnTo>
                    <a:pt x="1053" y="202"/>
                  </a:lnTo>
                  <a:lnTo>
                    <a:pt x="1055" y="202"/>
                  </a:lnTo>
                  <a:lnTo>
                    <a:pt x="1058" y="202"/>
                  </a:lnTo>
                  <a:lnTo>
                    <a:pt x="1060" y="202"/>
                  </a:lnTo>
                  <a:lnTo>
                    <a:pt x="1060" y="200"/>
                  </a:lnTo>
                  <a:lnTo>
                    <a:pt x="1058" y="200"/>
                  </a:lnTo>
                  <a:lnTo>
                    <a:pt x="1058" y="197"/>
                  </a:lnTo>
                  <a:lnTo>
                    <a:pt x="1060" y="197"/>
                  </a:lnTo>
                  <a:lnTo>
                    <a:pt x="1060" y="195"/>
                  </a:lnTo>
                  <a:lnTo>
                    <a:pt x="1060" y="193"/>
                  </a:lnTo>
                  <a:lnTo>
                    <a:pt x="1062" y="193"/>
                  </a:lnTo>
                  <a:lnTo>
                    <a:pt x="1065" y="195"/>
                  </a:lnTo>
                  <a:lnTo>
                    <a:pt x="1065" y="193"/>
                  </a:lnTo>
                  <a:lnTo>
                    <a:pt x="1067" y="193"/>
                  </a:lnTo>
                  <a:lnTo>
                    <a:pt x="1067" y="195"/>
                  </a:lnTo>
                  <a:lnTo>
                    <a:pt x="1067" y="193"/>
                  </a:lnTo>
                  <a:lnTo>
                    <a:pt x="1067" y="190"/>
                  </a:lnTo>
                  <a:lnTo>
                    <a:pt x="1070" y="190"/>
                  </a:lnTo>
                  <a:lnTo>
                    <a:pt x="1070" y="188"/>
                  </a:lnTo>
                  <a:lnTo>
                    <a:pt x="1072" y="188"/>
                  </a:lnTo>
                  <a:lnTo>
                    <a:pt x="1074" y="188"/>
                  </a:lnTo>
                  <a:lnTo>
                    <a:pt x="1077" y="188"/>
                  </a:lnTo>
                  <a:lnTo>
                    <a:pt x="1077" y="186"/>
                  </a:lnTo>
                  <a:lnTo>
                    <a:pt x="1079" y="186"/>
                  </a:lnTo>
                  <a:lnTo>
                    <a:pt x="1081" y="186"/>
                  </a:lnTo>
                  <a:lnTo>
                    <a:pt x="1084" y="186"/>
                  </a:lnTo>
                  <a:lnTo>
                    <a:pt x="1084" y="188"/>
                  </a:lnTo>
                  <a:lnTo>
                    <a:pt x="1086" y="188"/>
                  </a:lnTo>
                  <a:lnTo>
                    <a:pt x="1086" y="190"/>
                  </a:lnTo>
                  <a:lnTo>
                    <a:pt x="1088" y="190"/>
                  </a:lnTo>
                  <a:lnTo>
                    <a:pt x="1088" y="188"/>
                  </a:lnTo>
                  <a:lnTo>
                    <a:pt x="1091" y="188"/>
                  </a:lnTo>
                  <a:lnTo>
                    <a:pt x="1093" y="188"/>
                  </a:lnTo>
                  <a:lnTo>
                    <a:pt x="1095" y="188"/>
                  </a:lnTo>
                  <a:lnTo>
                    <a:pt x="1095" y="186"/>
                  </a:lnTo>
                  <a:lnTo>
                    <a:pt x="1093" y="186"/>
                  </a:lnTo>
                  <a:lnTo>
                    <a:pt x="1095" y="186"/>
                  </a:lnTo>
                  <a:lnTo>
                    <a:pt x="1095" y="183"/>
                  </a:lnTo>
                  <a:lnTo>
                    <a:pt x="1098" y="183"/>
                  </a:lnTo>
                  <a:lnTo>
                    <a:pt x="1098" y="181"/>
                  </a:lnTo>
                  <a:lnTo>
                    <a:pt x="1095" y="181"/>
                  </a:lnTo>
                  <a:lnTo>
                    <a:pt x="1095" y="179"/>
                  </a:lnTo>
                  <a:lnTo>
                    <a:pt x="1098" y="179"/>
                  </a:lnTo>
                  <a:lnTo>
                    <a:pt x="1098" y="176"/>
                  </a:lnTo>
                  <a:lnTo>
                    <a:pt x="1098" y="179"/>
                  </a:lnTo>
                  <a:lnTo>
                    <a:pt x="1100" y="179"/>
                  </a:lnTo>
                  <a:lnTo>
                    <a:pt x="1100" y="176"/>
                  </a:lnTo>
                  <a:lnTo>
                    <a:pt x="1103" y="176"/>
                  </a:lnTo>
                  <a:lnTo>
                    <a:pt x="1103" y="174"/>
                  </a:lnTo>
                  <a:lnTo>
                    <a:pt x="1105" y="174"/>
                  </a:lnTo>
                  <a:lnTo>
                    <a:pt x="1105" y="172"/>
                  </a:lnTo>
                  <a:lnTo>
                    <a:pt x="1105" y="169"/>
                  </a:lnTo>
                  <a:lnTo>
                    <a:pt x="1105" y="172"/>
                  </a:lnTo>
                  <a:lnTo>
                    <a:pt x="1107" y="172"/>
                  </a:lnTo>
                  <a:lnTo>
                    <a:pt x="1107" y="169"/>
                  </a:lnTo>
                  <a:lnTo>
                    <a:pt x="1105" y="169"/>
                  </a:lnTo>
                  <a:lnTo>
                    <a:pt x="1105" y="167"/>
                  </a:lnTo>
                  <a:lnTo>
                    <a:pt x="1107" y="167"/>
                  </a:lnTo>
                  <a:lnTo>
                    <a:pt x="1110" y="167"/>
                  </a:lnTo>
                  <a:lnTo>
                    <a:pt x="1112" y="167"/>
                  </a:lnTo>
                  <a:lnTo>
                    <a:pt x="1112" y="164"/>
                  </a:lnTo>
                  <a:lnTo>
                    <a:pt x="1112" y="162"/>
                  </a:lnTo>
                  <a:lnTo>
                    <a:pt x="1110" y="162"/>
                  </a:lnTo>
                  <a:lnTo>
                    <a:pt x="1110" y="160"/>
                  </a:lnTo>
                  <a:lnTo>
                    <a:pt x="1107" y="160"/>
                  </a:lnTo>
                  <a:lnTo>
                    <a:pt x="1107" y="157"/>
                  </a:lnTo>
                  <a:lnTo>
                    <a:pt x="1107" y="155"/>
                  </a:lnTo>
                  <a:lnTo>
                    <a:pt x="1110" y="155"/>
                  </a:lnTo>
                  <a:lnTo>
                    <a:pt x="1110" y="153"/>
                  </a:lnTo>
                  <a:lnTo>
                    <a:pt x="1112" y="153"/>
                  </a:lnTo>
                  <a:lnTo>
                    <a:pt x="1112" y="150"/>
                  </a:lnTo>
                  <a:lnTo>
                    <a:pt x="1114" y="150"/>
                  </a:lnTo>
                  <a:lnTo>
                    <a:pt x="1117" y="150"/>
                  </a:lnTo>
                  <a:lnTo>
                    <a:pt x="1117" y="148"/>
                  </a:lnTo>
                  <a:lnTo>
                    <a:pt x="1119" y="148"/>
                  </a:lnTo>
                  <a:lnTo>
                    <a:pt x="1119" y="146"/>
                  </a:lnTo>
                  <a:lnTo>
                    <a:pt x="1121" y="146"/>
                  </a:lnTo>
                  <a:lnTo>
                    <a:pt x="1121" y="148"/>
                  </a:lnTo>
                  <a:lnTo>
                    <a:pt x="1121" y="146"/>
                  </a:lnTo>
                  <a:lnTo>
                    <a:pt x="1124" y="146"/>
                  </a:lnTo>
                  <a:lnTo>
                    <a:pt x="1124" y="143"/>
                  </a:lnTo>
                  <a:lnTo>
                    <a:pt x="1126" y="143"/>
                  </a:lnTo>
                  <a:lnTo>
                    <a:pt x="1128" y="143"/>
                  </a:lnTo>
                  <a:lnTo>
                    <a:pt x="1131" y="143"/>
                  </a:lnTo>
                  <a:lnTo>
                    <a:pt x="1133" y="143"/>
                  </a:lnTo>
                  <a:lnTo>
                    <a:pt x="1133" y="141"/>
                  </a:lnTo>
                  <a:lnTo>
                    <a:pt x="1133" y="143"/>
                  </a:lnTo>
                  <a:lnTo>
                    <a:pt x="1135" y="143"/>
                  </a:lnTo>
                  <a:lnTo>
                    <a:pt x="1138" y="143"/>
                  </a:lnTo>
                  <a:lnTo>
                    <a:pt x="1140" y="143"/>
                  </a:lnTo>
                  <a:lnTo>
                    <a:pt x="1140" y="146"/>
                  </a:lnTo>
                  <a:lnTo>
                    <a:pt x="1138" y="146"/>
                  </a:lnTo>
                  <a:lnTo>
                    <a:pt x="1140" y="146"/>
                  </a:lnTo>
                  <a:lnTo>
                    <a:pt x="1140" y="143"/>
                  </a:lnTo>
                  <a:lnTo>
                    <a:pt x="1143" y="141"/>
                  </a:lnTo>
                  <a:lnTo>
                    <a:pt x="1143" y="143"/>
                  </a:lnTo>
                  <a:lnTo>
                    <a:pt x="1145" y="143"/>
                  </a:lnTo>
                  <a:lnTo>
                    <a:pt x="1143" y="143"/>
                  </a:lnTo>
                  <a:lnTo>
                    <a:pt x="1143" y="146"/>
                  </a:lnTo>
                  <a:lnTo>
                    <a:pt x="1145" y="146"/>
                  </a:lnTo>
                  <a:lnTo>
                    <a:pt x="1147" y="146"/>
                  </a:lnTo>
                  <a:lnTo>
                    <a:pt x="1147" y="148"/>
                  </a:lnTo>
                  <a:lnTo>
                    <a:pt x="1150" y="148"/>
                  </a:lnTo>
                  <a:lnTo>
                    <a:pt x="1152" y="148"/>
                  </a:lnTo>
                  <a:lnTo>
                    <a:pt x="1154" y="148"/>
                  </a:lnTo>
                  <a:lnTo>
                    <a:pt x="1154" y="146"/>
                  </a:lnTo>
                  <a:lnTo>
                    <a:pt x="1154" y="143"/>
                  </a:lnTo>
                  <a:lnTo>
                    <a:pt x="1152" y="141"/>
                  </a:lnTo>
                  <a:lnTo>
                    <a:pt x="1154" y="141"/>
                  </a:lnTo>
                  <a:lnTo>
                    <a:pt x="1154" y="139"/>
                  </a:lnTo>
                  <a:lnTo>
                    <a:pt x="1154" y="136"/>
                  </a:lnTo>
                  <a:lnTo>
                    <a:pt x="1157" y="136"/>
                  </a:lnTo>
                  <a:lnTo>
                    <a:pt x="1157" y="134"/>
                  </a:lnTo>
                  <a:lnTo>
                    <a:pt x="1157" y="131"/>
                  </a:lnTo>
                  <a:lnTo>
                    <a:pt x="1159" y="131"/>
                  </a:lnTo>
                  <a:lnTo>
                    <a:pt x="1159" y="134"/>
                  </a:lnTo>
                  <a:lnTo>
                    <a:pt x="1159" y="131"/>
                  </a:lnTo>
                  <a:lnTo>
                    <a:pt x="1161" y="131"/>
                  </a:lnTo>
                  <a:lnTo>
                    <a:pt x="1164" y="131"/>
                  </a:lnTo>
                  <a:lnTo>
                    <a:pt x="1166" y="129"/>
                  </a:lnTo>
                  <a:lnTo>
                    <a:pt x="1166" y="127"/>
                  </a:lnTo>
                  <a:lnTo>
                    <a:pt x="1168" y="127"/>
                  </a:lnTo>
                  <a:lnTo>
                    <a:pt x="1168" y="129"/>
                  </a:lnTo>
                  <a:lnTo>
                    <a:pt x="1171" y="129"/>
                  </a:lnTo>
                  <a:lnTo>
                    <a:pt x="1173" y="129"/>
                  </a:lnTo>
                  <a:lnTo>
                    <a:pt x="1176" y="131"/>
                  </a:lnTo>
                  <a:lnTo>
                    <a:pt x="1178" y="134"/>
                  </a:lnTo>
                  <a:lnTo>
                    <a:pt x="1178" y="136"/>
                  </a:lnTo>
                  <a:lnTo>
                    <a:pt x="1180" y="134"/>
                  </a:lnTo>
                  <a:lnTo>
                    <a:pt x="1183" y="134"/>
                  </a:lnTo>
                  <a:lnTo>
                    <a:pt x="1185" y="134"/>
                  </a:lnTo>
                  <a:lnTo>
                    <a:pt x="1187" y="134"/>
                  </a:lnTo>
                  <a:lnTo>
                    <a:pt x="1190" y="134"/>
                  </a:lnTo>
                  <a:lnTo>
                    <a:pt x="1190" y="131"/>
                  </a:lnTo>
                  <a:lnTo>
                    <a:pt x="1190" y="129"/>
                  </a:lnTo>
                  <a:lnTo>
                    <a:pt x="1192" y="129"/>
                  </a:lnTo>
                  <a:lnTo>
                    <a:pt x="1190" y="127"/>
                  </a:lnTo>
                  <a:lnTo>
                    <a:pt x="1192" y="127"/>
                  </a:lnTo>
                  <a:lnTo>
                    <a:pt x="1194" y="127"/>
                  </a:lnTo>
                  <a:lnTo>
                    <a:pt x="1197" y="127"/>
                  </a:lnTo>
                  <a:lnTo>
                    <a:pt x="1197" y="129"/>
                  </a:lnTo>
                  <a:lnTo>
                    <a:pt x="1199" y="129"/>
                  </a:lnTo>
                  <a:lnTo>
                    <a:pt x="1199" y="131"/>
                  </a:lnTo>
                  <a:lnTo>
                    <a:pt x="1201" y="131"/>
                  </a:lnTo>
                  <a:lnTo>
                    <a:pt x="1204" y="134"/>
                  </a:lnTo>
                  <a:lnTo>
                    <a:pt x="1206" y="134"/>
                  </a:lnTo>
                  <a:lnTo>
                    <a:pt x="1206" y="131"/>
                  </a:lnTo>
                  <a:lnTo>
                    <a:pt x="1206" y="129"/>
                  </a:lnTo>
                  <a:lnTo>
                    <a:pt x="1208" y="127"/>
                  </a:lnTo>
                  <a:lnTo>
                    <a:pt x="1208" y="124"/>
                  </a:lnTo>
                  <a:lnTo>
                    <a:pt x="1208" y="122"/>
                  </a:lnTo>
                  <a:lnTo>
                    <a:pt x="1211" y="122"/>
                  </a:lnTo>
                  <a:lnTo>
                    <a:pt x="1211" y="120"/>
                  </a:lnTo>
                  <a:lnTo>
                    <a:pt x="1208" y="117"/>
                  </a:lnTo>
                  <a:lnTo>
                    <a:pt x="1211" y="117"/>
                  </a:lnTo>
                  <a:lnTo>
                    <a:pt x="1213" y="117"/>
                  </a:lnTo>
                  <a:lnTo>
                    <a:pt x="1213" y="115"/>
                  </a:lnTo>
                  <a:lnTo>
                    <a:pt x="1216" y="115"/>
                  </a:lnTo>
                  <a:lnTo>
                    <a:pt x="1216" y="113"/>
                  </a:lnTo>
                  <a:lnTo>
                    <a:pt x="1218" y="110"/>
                  </a:lnTo>
                  <a:lnTo>
                    <a:pt x="1216" y="108"/>
                  </a:lnTo>
                  <a:lnTo>
                    <a:pt x="1216" y="106"/>
                  </a:lnTo>
                  <a:lnTo>
                    <a:pt x="1218" y="108"/>
                  </a:lnTo>
                  <a:lnTo>
                    <a:pt x="1220" y="108"/>
                  </a:lnTo>
                  <a:lnTo>
                    <a:pt x="1220" y="106"/>
                  </a:lnTo>
                  <a:lnTo>
                    <a:pt x="1223" y="103"/>
                  </a:lnTo>
                  <a:lnTo>
                    <a:pt x="1223" y="101"/>
                  </a:lnTo>
                  <a:lnTo>
                    <a:pt x="1220" y="101"/>
                  </a:lnTo>
                  <a:lnTo>
                    <a:pt x="1220" y="99"/>
                  </a:lnTo>
                  <a:lnTo>
                    <a:pt x="1218" y="99"/>
                  </a:lnTo>
                  <a:lnTo>
                    <a:pt x="1218" y="96"/>
                  </a:lnTo>
                  <a:lnTo>
                    <a:pt x="1220" y="96"/>
                  </a:lnTo>
                  <a:lnTo>
                    <a:pt x="1218" y="94"/>
                  </a:lnTo>
                  <a:lnTo>
                    <a:pt x="1220" y="94"/>
                  </a:lnTo>
                  <a:lnTo>
                    <a:pt x="1220" y="91"/>
                  </a:lnTo>
                  <a:lnTo>
                    <a:pt x="1223" y="91"/>
                  </a:lnTo>
                  <a:lnTo>
                    <a:pt x="1225" y="91"/>
                  </a:lnTo>
                  <a:lnTo>
                    <a:pt x="1223" y="91"/>
                  </a:lnTo>
                  <a:lnTo>
                    <a:pt x="1225" y="89"/>
                  </a:lnTo>
                  <a:lnTo>
                    <a:pt x="1227" y="89"/>
                  </a:lnTo>
                  <a:lnTo>
                    <a:pt x="1230" y="89"/>
                  </a:lnTo>
                  <a:lnTo>
                    <a:pt x="1232" y="91"/>
                  </a:lnTo>
                  <a:lnTo>
                    <a:pt x="1232" y="89"/>
                  </a:lnTo>
                  <a:lnTo>
                    <a:pt x="1234" y="89"/>
                  </a:lnTo>
                  <a:lnTo>
                    <a:pt x="1237" y="89"/>
                  </a:lnTo>
                  <a:lnTo>
                    <a:pt x="1237" y="91"/>
                  </a:lnTo>
                  <a:lnTo>
                    <a:pt x="1239" y="89"/>
                  </a:lnTo>
                  <a:lnTo>
                    <a:pt x="1239" y="91"/>
                  </a:lnTo>
                  <a:lnTo>
                    <a:pt x="1241" y="91"/>
                  </a:lnTo>
                  <a:lnTo>
                    <a:pt x="1253" y="91"/>
                  </a:lnTo>
                  <a:lnTo>
                    <a:pt x="1258" y="91"/>
                  </a:lnTo>
                  <a:lnTo>
                    <a:pt x="1263" y="91"/>
                  </a:lnTo>
                  <a:lnTo>
                    <a:pt x="1267" y="91"/>
                  </a:lnTo>
                  <a:lnTo>
                    <a:pt x="1274" y="94"/>
                  </a:lnTo>
                  <a:lnTo>
                    <a:pt x="1282" y="99"/>
                  </a:lnTo>
                  <a:lnTo>
                    <a:pt x="1293" y="108"/>
                  </a:lnTo>
                  <a:lnTo>
                    <a:pt x="1300" y="113"/>
                  </a:lnTo>
                  <a:lnTo>
                    <a:pt x="1303" y="117"/>
                  </a:lnTo>
                  <a:lnTo>
                    <a:pt x="1307" y="120"/>
                  </a:lnTo>
                  <a:lnTo>
                    <a:pt x="1307" y="106"/>
                  </a:lnTo>
                  <a:lnTo>
                    <a:pt x="1307" y="101"/>
                  </a:lnTo>
                  <a:lnTo>
                    <a:pt x="1310" y="87"/>
                  </a:lnTo>
                  <a:lnTo>
                    <a:pt x="1310" y="80"/>
                  </a:lnTo>
                  <a:lnTo>
                    <a:pt x="1312" y="73"/>
                  </a:lnTo>
                  <a:lnTo>
                    <a:pt x="1314" y="68"/>
                  </a:lnTo>
                  <a:lnTo>
                    <a:pt x="1317" y="63"/>
                  </a:lnTo>
                  <a:lnTo>
                    <a:pt x="1322" y="58"/>
                  </a:lnTo>
                  <a:lnTo>
                    <a:pt x="1324" y="58"/>
                  </a:lnTo>
                  <a:lnTo>
                    <a:pt x="1329" y="61"/>
                  </a:lnTo>
                  <a:lnTo>
                    <a:pt x="1336" y="66"/>
                  </a:lnTo>
                  <a:lnTo>
                    <a:pt x="1343" y="70"/>
                  </a:lnTo>
                  <a:lnTo>
                    <a:pt x="1355" y="70"/>
                  </a:lnTo>
                  <a:lnTo>
                    <a:pt x="1357" y="70"/>
                  </a:lnTo>
                  <a:lnTo>
                    <a:pt x="1366" y="73"/>
                  </a:lnTo>
                  <a:lnTo>
                    <a:pt x="1373" y="75"/>
                  </a:lnTo>
                  <a:lnTo>
                    <a:pt x="1376" y="77"/>
                  </a:lnTo>
                  <a:lnTo>
                    <a:pt x="1390" y="77"/>
                  </a:lnTo>
                  <a:lnTo>
                    <a:pt x="1387" y="108"/>
                  </a:lnTo>
                  <a:lnTo>
                    <a:pt x="1385" y="139"/>
                  </a:lnTo>
                  <a:lnTo>
                    <a:pt x="1362" y="139"/>
                  </a:lnTo>
                  <a:lnTo>
                    <a:pt x="1362" y="169"/>
                  </a:lnTo>
                  <a:lnTo>
                    <a:pt x="1362" y="174"/>
                  </a:lnTo>
                  <a:lnTo>
                    <a:pt x="1362" y="179"/>
                  </a:lnTo>
                  <a:lnTo>
                    <a:pt x="1362" y="181"/>
                  </a:lnTo>
                  <a:lnTo>
                    <a:pt x="1362" y="186"/>
                  </a:lnTo>
                  <a:lnTo>
                    <a:pt x="1362" y="193"/>
                  </a:lnTo>
                  <a:lnTo>
                    <a:pt x="1362" y="204"/>
                  </a:lnTo>
                  <a:lnTo>
                    <a:pt x="1369" y="204"/>
                  </a:lnTo>
                  <a:lnTo>
                    <a:pt x="1369" y="197"/>
                  </a:lnTo>
                  <a:lnTo>
                    <a:pt x="1378" y="193"/>
                  </a:lnTo>
                  <a:lnTo>
                    <a:pt x="1376" y="186"/>
                  </a:lnTo>
                  <a:lnTo>
                    <a:pt x="1383" y="186"/>
                  </a:lnTo>
                  <a:lnTo>
                    <a:pt x="1387" y="186"/>
                  </a:lnTo>
                  <a:lnTo>
                    <a:pt x="1397" y="183"/>
                  </a:lnTo>
                  <a:lnTo>
                    <a:pt x="1397" y="179"/>
                  </a:lnTo>
                  <a:lnTo>
                    <a:pt x="1411" y="174"/>
                  </a:lnTo>
                  <a:lnTo>
                    <a:pt x="1416" y="181"/>
                  </a:lnTo>
                  <a:lnTo>
                    <a:pt x="1418" y="179"/>
                  </a:lnTo>
                  <a:lnTo>
                    <a:pt x="1423" y="193"/>
                  </a:lnTo>
                  <a:lnTo>
                    <a:pt x="1416" y="200"/>
                  </a:lnTo>
                  <a:lnTo>
                    <a:pt x="1435" y="200"/>
                  </a:lnTo>
                  <a:lnTo>
                    <a:pt x="1437" y="212"/>
                  </a:lnTo>
                  <a:lnTo>
                    <a:pt x="1439" y="209"/>
                  </a:lnTo>
                  <a:lnTo>
                    <a:pt x="1442" y="212"/>
                  </a:lnTo>
                  <a:lnTo>
                    <a:pt x="1444" y="214"/>
                  </a:lnTo>
                  <a:lnTo>
                    <a:pt x="1449" y="214"/>
                  </a:lnTo>
                  <a:lnTo>
                    <a:pt x="1453" y="214"/>
                  </a:lnTo>
                  <a:lnTo>
                    <a:pt x="1456" y="216"/>
                  </a:lnTo>
                  <a:lnTo>
                    <a:pt x="1456" y="219"/>
                  </a:lnTo>
                  <a:lnTo>
                    <a:pt x="1453" y="219"/>
                  </a:lnTo>
                  <a:lnTo>
                    <a:pt x="1458" y="223"/>
                  </a:lnTo>
                  <a:lnTo>
                    <a:pt x="1449" y="221"/>
                  </a:lnTo>
                  <a:lnTo>
                    <a:pt x="1449" y="233"/>
                  </a:lnTo>
                  <a:lnTo>
                    <a:pt x="1465" y="233"/>
                  </a:lnTo>
                  <a:lnTo>
                    <a:pt x="1472" y="235"/>
                  </a:lnTo>
                  <a:lnTo>
                    <a:pt x="1484" y="237"/>
                  </a:lnTo>
                  <a:close/>
                </a:path>
              </a:pathLst>
            </a:custGeom>
            <a:noFill/>
            <a:ln w="7938">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GT"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5" name="Freeform 24">
              <a:extLst>
                <a:ext uri="{FF2B5EF4-FFF2-40B4-BE49-F238E27FC236}">
                  <a16:creationId xmlns:a16="http://schemas.microsoft.com/office/drawing/2014/main" id="{1E8EC661-DEA0-BD43-819B-0692DEE28019}"/>
                </a:ext>
              </a:extLst>
            </p:cNvPr>
            <p:cNvSpPr>
              <a:spLocks/>
            </p:cNvSpPr>
            <p:nvPr/>
          </p:nvSpPr>
          <p:spPr bwMode="auto">
            <a:xfrm>
              <a:off x="5215609" y="3229653"/>
              <a:ext cx="1506216" cy="885434"/>
            </a:xfrm>
            <a:custGeom>
              <a:avLst/>
              <a:gdLst>
                <a:gd name="T0" fmla="*/ 1369 w 1378"/>
                <a:gd name="T1" fmla="*/ 10 h 780"/>
                <a:gd name="T2" fmla="*/ 1350 w 1378"/>
                <a:gd name="T3" fmla="*/ 17 h 780"/>
                <a:gd name="T4" fmla="*/ 1350 w 1378"/>
                <a:gd name="T5" fmla="*/ 29 h 780"/>
                <a:gd name="T6" fmla="*/ 1331 w 1378"/>
                <a:gd name="T7" fmla="*/ 48 h 780"/>
                <a:gd name="T8" fmla="*/ 1312 w 1378"/>
                <a:gd name="T9" fmla="*/ 73 h 780"/>
                <a:gd name="T10" fmla="*/ 1289 w 1378"/>
                <a:gd name="T11" fmla="*/ 106 h 780"/>
                <a:gd name="T12" fmla="*/ 1263 w 1378"/>
                <a:gd name="T13" fmla="*/ 168 h 780"/>
                <a:gd name="T14" fmla="*/ 1239 w 1378"/>
                <a:gd name="T15" fmla="*/ 212 h 780"/>
                <a:gd name="T16" fmla="*/ 1241 w 1378"/>
                <a:gd name="T17" fmla="*/ 262 h 780"/>
                <a:gd name="T18" fmla="*/ 1230 w 1378"/>
                <a:gd name="T19" fmla="*/ 290 h 780"/>
                <a:gd name="T20" fmla="*/ 1201 w 1378"/>
                <a:gd name="T21" fmla="*/ 307 h 780"/>
                <a:gd name="T22" fmla="*/ 1178 w 1378"/>
                <a:gd name="T23" fmla="*/ 344 h 780"/>
                <a:gd name="T24" fmla="*/ 1173 w 1378"/>
                <a:gd name="T25" fmla="*/ 396 h 780"/>
                <a:gd name="T26" fmla="*/ 1208 w 1378"/>
                <a:gd name="T27" fmla="*/ 429 h 780"/>
                <a:gd name="T28" fmla="*/ 1223 w 1378"/>
                <a:gd name="T29" fmla="*/ 465 h 780"/>
                <a:gd name="T30" fmla="*/ 1232 w 1378"/>
                <a:gd name="T31" fmla="*/ 502 h 780"/>
                <a:gd name="T32" fmla="*/ 1234 w 1378"/>
                <a:gd name="T33" fmla="*/ 540 h 780"/>
                <a:gd name="T34" fmla="*/ 1216 w 1378"/>
                <a:gd name="T35" fmla="*/ 571 h 780"/>
                <a:gd name="T36" fmla="*/ 1194 w 1378"/>
                <a:gd name="T37" fmla="*/ 618 h 780"/>
                <a:gd name="T38" fmla="*/ 1180 w 1378"/>
                <a:gd name="T39" fmla="*/ 651 h 780"/>
                <a:gd name="T40" fmla="*/ 1138 w 1378"/>
                <a:gd name="T41" fmla="*/ 714 h 780"/>
                <a:gd name="T42" fmla="*/ 1077 w 1378"/>
                <a:gd name="T43" fmla="*/ 750 h 780"/>
                <a:gd name="T44" fmla="*/ 1055 w 1378"/>
                <a:gd name="T45" fmla="*/ 759 h 780"/>
                <a:gd name="T46" fmla="*/ 992 w 1378"/>
                <a:gd name="T47" fmla="*/ 750 h 780"/>
                <a:gd name="T48" fmla="*/ 938 w 1378"/>
                <a:gd name="T49" fmla="*/ 733 h 780"/>
                <a:gd name="T50" fmla="*/ 881 w 1378"/>
                <a:gd name="T51" fmla="*/ 707 h 780"/>
                <a:gd name="T52" fmla="*/ 883 w 1378"/>
                <a:gd name="T53" fmla="*/ 665 h 780"/>
                <a:gd name="T54" fmla="*/ 886 w 1378"/>
                <a:gd name="T55" fmla="*/ 632 h 780"/>
                <a:gd name="T56" fmla="*/ 858 w 1378"/>
                <a:gd name="T57" fmla="*/ 618 h 780"/>
                <a:gd name="T58" fmla="*/ 858 w 1378"/>
                <a:gd name="T59" fmla="*/ 592 h 780"/>
                <a:gd name="T60" fmla="*/ 825 w 1378"/>
                <a:gd name="T61" fmla="*/ 589 h 780"/>
                <a:gd name="T62" fmla="*/ 794 w 1378"/>
                <a:gd name="T63" fmla="*/ 625 h 780"/>
                <a:gd name="T64" fmla="*/ 761 w 1378"/>
                <a:gd name="T65" fmla="*/ 627 h 780"/>
                <a:gd name="T66" fmla="*/ 662 w 1378"/>
                <a:gd name="T67" fmla="*/ 632 h 780"/>
                <a:gd name="T68" fmla="*/ 523 w 1378"/>
                <a:gd name="T69" fmla="*/ 625 h 780"/>
                <a:gd name="T70" fmla="*/ 495 w 1378"/>
                <a:gd name="T71" fmla="*/ 611 h 780"/>
                <a:gd name="T72" fmla="*/ 419 w 1378"/>
                <a:gd name="T73" fmla="*/ 651 h 780"/>
                <a:gd name="T74" fmla="*/ 389 w 1378"/>
                <a:gd name="T75" fmla="*/ 660 h 780"/>
                <a:gd name="T76" fmla="*/ 335 w 1378"/>
                <a:gd name="T77" fmla="*/ 627 h 780"/>
                <a:gd name="T78" fmla="*/ 311 w 1378"/>
                <a:gd name="T79" fmla="*/ 639 h 780"/>
                <a:gd name="T80" fmla="*/ 283 w 1378"/>
                <a:gd name="T81" fmla="*/ 627 h 780"/>
                <a:gd name="T82" fmla="*/ 257 w 1378"/>
                <a:gd name="T83" fmla="*/ 627 h 780"/>
                <a:gd name="T84" fmla="*/ 233 w 1378"/>
                <a:gd name="T85" fmla="*/ 603 h 780"/>
                <a:gd name="T86" fmla="*/ 243 w 1378"/>
                <a:gd name="T87" fmla="*/ 578 h 780"/>
                <a:gd name="T88" fmla="*/ 224 w 1378"/>
                <a:gd name="T89" fmla="*/ 556 h 780"/>
                <a:gd name="T90" fmla="*/ 196 w 1378"/>
                <a:gd name="T91" fmla="*/ 549 h 780"/>
                <a:gd name="T92" fmla="*/ 158 w 1378"/>
                <a:gd name="T93" fmla="*/ 549 h 780"/>
                <a:gd name="T94" fmla="*/ 125 w 1378"/>
                <a:gd name="T95" fmla="*/ 549 h 780"/>
                <a:gd name="T96" fmla="*/ 99 w 1378"/>
                <a:gd name="T97" fmla="*/ 545 h 780"/>
                <a:gd name="T98" fmla="*/ 57 w 1378"/>
                <a:gd name="T99" fmla="*/ 530 h 780"/>
                <a:gd name="T100" fmla="*/ 24 w 1378"/>
                <a:gd name="T101" fmla="*/ 523 h 780"/>
                <a:gd name="T102" fmla="*/ 5 w 1378"/>
                <a:gd name="T103" fmla="*/ 502 h 780"/>
                <a:gd name="T104" fmla="*/ 0 w 1378"/>
                <a:gd name="T105" fmla="*/ 472 h 780"/>
                <a:gd name="T106" fmla="*/ 17 w 1378"/>
                <a:gd name="T107" fmla="*/ 446 h 780"/>
                <a:gd name="T108" fmla="*/ 47 w 1378"/>
                <a:gd name="T109" fmla="*/ 450 h 780"/>
                <a:gd name="T110" fmla="*/ 69 w 1378"/>
                <a:gd name="T111" fmla="*/ 420 h 780"/>
                <a:gd name="T112" fmla="*/ 87 w 1378"/>
                <a:gd name="T113" fmla="*/ 399 h 780"/>
                <a:gd name="T114" fmla="*/ 111 w 1378"/>
                <a:gd name="T115" fmla="*/ 382 h 780"/>
                <a:gd name="T116" fmla="*/ 113 w 1378"/>
                <a:gd name="T117" fmla="*/ 356 h 780"/>
                <a:gd name="T118" fmla="*/ 106 w 1378"/>
                <a:gd name="T119" fmla="*/ 328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78" h="780">
                  <a:moveTo>
                    <a:pt x="1378" y="0"/>
                  </a:moveTo>
                  <a:lnTo>
                    <a:pt x="1378" y="3"/>
                  </a:lnTo>
                  <a:lnTo>
                    <a:pt x="1376" y="3"/>
                  </a:lnTo>
                  <a:lnTo>
                    <a:pt x="1373" y="3"/>
                  </a:lnTo>
                  <a:lnTo>
                    <a:pt x="1373" y="0"/>
                  </a:lnTo>
                  <a:lnTo>
                    <a:pt x="1371" y="0"/>
                  </a:lnTo>
                  <a:lnTo>
                    <a:pt x="1369" y="0"/>
                  </a:lnTo>
                  <a:lnTo>
                    <a:pt x="1369" y="3"/>
                  </a:lnTo>
                  <a:lnTo>
                    <a:pt x="1371" y="3"/>
                  </a:lnTo>
                  <a:lnTo>
                    <a:pt x="1371" y="5"/>
                  </a:lnTo>
                  <a:lnTo>
                    <a:pt x="1371" y="8"/>
                  </a:lnTo>
                  <a:lnTo>
                    <a:pt x="1369" y="8"/>
                  </a:lnTo>
                  <a:lnTo>
                    <a:pt x="1369" y="5"/>
                  </a:lnTo>
                  <a:lnTo>
                    <a:pt x="1366" y="5"/>
                  </a:lnTo>
                  <a:lnTo>
                    <a:pt x="1366" y="8"/>
                  </a:lnTo>
                  <a:lnTo>
                    <a:pt x="1366" y="10"/>
                  </a:lnTo>
                  <a:lnTo>
                    <a:pt x="1369" y="10"/>
                  </a:lnTo>
                  <a:lnTo>
                    <a:pt x="1369" y="12"/>
                  </a:lnTo>
                  <a:lnTo>
                    <a:pt x="1366" y="12"/>
                  </a:lnTo>
                  <a:lnTo>
                    <a:pt x="1364" y="12"/>
                  </a:lnTo>
                  <a:lnTo>
                    <a:pt x="1364" y="10"/>
                  </a:lnTo>
                  <a:lnTo>
                    <a:pt x="1362" y="10"/>
                  </a:lnTo>
                  <a:lnTo>
                    <a:pt x="1362" y="8"/>
                  </a:lnTo>
                  <a:lnTo>
                    <a:pt x="1359" y="8"/>
                  </a:lnTo>
                  <a:lnTo>
                    <a:pt x="1359" y="5"/>
                  </a:lnTo>
                  <a:lnTo>
                    <a:pt x="1359" y="8"/>
                  </a:lnTo>
                  <a:lnTo>
                    <a:pt x="1357" y="8"/>
                  </a:lnTo>
                  <a:lnTo>
                    <a:pt x="1357" y="10"/>
                  </a:lnTo>
                  <a:lnTo>
                    <a:pt x="1357" y="12"/>
                  </a:lnTo>
                  <a:lnTo>
                    <a:pt x="1355" y="12"/>
                  </a:lnTo>
                  <a:lnTo>
                    <a:pt x="1352" y="12"/>
                  </a:lnTo>
                  <a:lnTo>
                    <a:pt x="1352" y="15"/>
                  </a:lnTo>
                  <a:lnTo>
                    <a:pt x="1352" y="17"/>
                  </a:lnTo>
                  <a:lnTo>
                    <a:pt x="1350" y="17"/>
                  </a:lnTo>
                  <a:lnTo>
                    <a:pt x="1347" y="19"/>
                  </a:lnTo>
                  <a:lnTo>
                    <a:pt x="1345" y="19"/>
                  </a:lnTo>
                  <a:lnTo>
                    <a:pt x="1345" y="22"/>
                  </a:lnTo>
                  <a:lnTo>
                    <a:pt x="1347" y="22"/>
                  </a:lnTo>
                  <a:lnTo>
                    <a:pt x="1345" y="22"/>
                  </a:lnTo>
                  <a:lnTo>
                    <a:pt x="1347" y="22"/>
                  </a:lnTo>
                  <a:lnTo>
                    <a:pt x="1347" y="24"/>
                  </a:lnTo>
                  <a:lnTo>
                    <a:pt x="1347" y="22"/>
                  </a:lnTo>
                  <a:lnTo>
                    <a:pt x="1347" y="24"/>
                  </a:lnTo>
                  <a:lnTo>
                    <a:pt x="1347" y="26"/>
                  </a:lnTo>
                  <a:lnTo>
                    <a:pt x="1350" y="26"/>
                  </a:lnTo>
                  <a:lnTo>
                    <a:pt x="1352" y="26"/>
                  </a:lnTo>
                  <a:lnTo>
                    <a:pt x="1350" y="29"/>
                  </a:lnTo>
                  <a:lnTo>
                    <a:pt x="1350" y="31"/>
                  </a:lnTo>
                  <a:lnTo>
                    <a:pt x="1347" y="31"/>
                  </a:lnTo>
                  <a:lnTo>
                    <a:pt x="1347" y="29"/>
                  </a:lnTo>
                  <a:lnTo>
                    <a:pt x="1350" y="29"/>
                  </a:lnTo>
                  <a:lnTo>
                    <a:pt x="1347" y="29"/>
                  </a:lnTo>
                  <a:lnTo>
                    <a:pt x="1345" y="29"/>
                  </a:lnTo>
                  <a:lnTo>
                    <a:pt x="1343" y="29"/>
                  </a:lnTo>
                  <a:lnTo>
                    <a:pt x="1343" y="31"/>
                  </a:lnTo>
                  <a:lnTo>
                    <a:pt x="1343" y="33"/>
                  </a:lnTo>
                  <a:lnTo>
                    <a:pt x="1343" y="36"/>
                  </a:lnTo>
                  <a:lnTo>
                    <a:pt x="1340" y="36"/>
                  </a:lnTo>
                  <a:lnTo>
                    <a:pt x="1340" y="38"/>
                  </a:lnTo>
                  <a:lnTo>
                    <a:pt x="1340" y="41"/>
                  </a:lnTo>
                  <a:lnTo>
                    <a:pt x="1338" y="41"/>
                  </a:lnTo>
                  <a:lnTo>
                    <a:pt x="1338" y="43"/>
                  </a:lnTo>
                  <a:lnTo>
                    <a:pt x="1340" y="45"/>
                  </a:lnTo>
                  <a:lnTo>
                    <a:pt x="1338" y="45"/>
                  </a:lnTo>
                  <a:lnTo>
                    <a:pt x="1338" y="48"/>
                  </a:lnTo>
                  <a:lnTo>
                    <a:pt x="1336" y="48"/>
                  </a:lnTo>
                  <a:lnTo>
                    <a:pt x="1333" y="48"/>
                  </a:lnTo>
                  <a:lnTo>
                    <a:pt x="1331" y="48"/>
                  </a:lnTo>
                  <a:lnTo>
                    <a:pt x="1331" y="50"/>
                  </a:lnTo>
                  <a:lnTo>
                    <a:pt x="1329" y="50"/>
                  </a:lnTo>
                  <a:lnTo>
                    <a:pt x="1329" y="52"/>
                  </a:lnTo>
                  <a:lnTo>
                    <a:pt x="1326" y="52"/>
                  </a:lnTo>
                  <a:lnTo>
                    <a:pt x="1324" y="55"/>
                  </a:lnTo>
                  <a:lnTo>
                    <a:pt x="1324" y="57"/>
                  </a:lnTo>
                  <a:lnTo>
                    <a:pt x="1322" y="57"/>
                  </a:lnTo>
                  <a:lnTo>
                    <a:pt x="1322" y="59"/>
                  </a:lnTo>
                  <a:lnTo>
                    <a:pt x="1319" y="59"/>
                  </a:lnTo>
                  <a:lnTo>
                    <a:pt x="1319" y="62"/>
                  </a:lnTo>
                  <a:lnTo>
                    <a:pt x="1317" y="64"/>
                  </a:lnTo>
                  <a:lnTo>
                    <a:pt x="1317" y="66"/>
                  </a:lnTo>
                  <a:lnTo>
                    <a:pt x="1314" y="66"/>
                  </a:lnTo>
                  <a:lnTo>
                    <a:pt x="1314" y="69"/>
                  </a:lnTo>
                  <a:lnTo>
                    <a:pt x="1314" y="71"/>
                  </a:lnTo>
                  <a:lnTo>
                    <a:pt x="1312" y="71"/>
                  </a:lnTo>
                  <a:lnTo>
                    <a:pt x="1312" y="73"/>
                  </a:lnTo>
                  <a:lnTo>
                    <a:pt x="1310" y="76"/>
                  </a:lnTo>
                  <a:lnTo>
                    <a:pt x="1310" y="78"/>
                  </a:lnTo>
                  <a:lnTo>
                    <a:pt x="1307" y="83"/>
                  </a:lnTo>
                  <a:lnTo>
                    <a:pt x="1307" y="85"/>
                  </a:lnTo>
                  <a:lnTo>
                    <a:pt x="1303" y="92"/>
                  </a:lnTo>
                  <a:lnTo>
                    <a:pt x="1300" y="92"/>
                  </a:lnTo>
                  <a:lnTo>
                    <a:pt x="1300" y="95"/>
                  </a:lnTo>
                  <a:lnTo>
                    <a:pt x="1298" y="95"/>
                  </a:lnTo>
                  <a:lnTo>
                    <a:pt x="1296" y="95"/>
                  </a:lnTo>
                  <a:lnTo>
                    <a:pt x="1293" y="95"/>
                  </a:lnTo>
                  <a:lnTo>
                    <a:pt x="1293" y="97"/>
                  </a:lnTo>
                  <a:lnTo>
                    <a:pt x="1291" y="97"/>
                  </a:lnTo>
                  <a:lnTo>
                    <a:pt x="1291" y="99"/>
                  </a:lnTo>
                  <a:lnTo>
                    <a:pt x="1291" y="102"/>
                  </a:lnTo>
                  <a:lnTo>
                    <a:pt x="1289" y="102"/>
                  </a:lnTo>
                  <a:lnTo>
                    <a:pt x="1289" y="104"/>
                  </a:lnTo>
                  <a:lnTo>
                    <a:pt x="1289" y="106"/>
                  </a:lnTo>
                  <a:lnTo>
                    <a:pt x="1291" y="106"/>
                  </a:lnTo>
                  <a:lnTo>
                    <a:pt x="1291" y="109"/>
                  </a:lnTo>
                  <a:lnTo>
                    <a:pt x="1291" y="111"/>
                  </a:lnTo>
                  <a:lnTo>
                    <a:pt x="1289" y="114"/>
                  </a:lnTo>
                  <a:lnTo>
                    <a:pt x="1289" y="116"/>
                  </a:lnTo>
                  <a:lnTo>
                    <a:pt x="1289" y="118"/>
                  </a:lnTo>
                  <a:lnTo>
                    <a:pt x="1286" y="123"/>
                  </a:lnTo>
                  <a:lnTo>
                    <a:pt x="1284" y="128"/>
                  </a:lnTo>
                  <a:lnTo>
                    <a:pt x="1279" y="137"/>
                  </a:lnTo>
                  <a:lnTo>
                    <a:pt x="1279" y="139"/>
                  </a:lnTo>
                  <a:lnTo>
                    <a:pt x="1274" y="144"/>
                  </a:lnTo>
                  <a:lnTo>
                    <a:pt x="1274" y="149"/>
                  </a:lnTo>
                  <a:lnTo>
                    <a:pt x="1270" y="154"/>
                  </a:lnTo>
                  <a:lnTo>
                    <a:pt x="1267" y="158"/>
                  </a:lnTo>
                  <a:lnTo>
                    <a:pt x="1267" y="161"/>
                  </a:lnTo>
                  <a:lnTo>
                    <a:pt x="1265" y="165"/>
                  </a:lnTo>
                  <a:lnTo>
                    <a:pt x="1263" y="168"/>
                  </a:lnTo>
                  <a:lnTo>
                    <a:pt x="1260" y="170"/>
                  </a:lnTo>
                  <a:lnTo>
                    <a:pt x="1260" y="172"/>
                  </a:lnTo>
                  <a:lnTo>
                    <a:pt x="1258" y="177"/>
                  </a:lnTo>
                  <a:lnTo>
                    <a:pt x="1256" y="179"/>
                  </a:lnTo>
                  <a:lnTo>
                    <a:pt x="1256" y="182"/>
                  </a:lnTo>
                  <a:lnTo>
                    <a:pt x="1251" y="189"/>
                  </a:lnTo>
                  <a:lnTo>
                    <a:pt x="1249" y="196"/>
                  </a:lnTo>
                  <a:lnTo>
                    <a:pt x="1246" y="198"/>
                  </a:lnTo>
                  <a:lnTo>
                    <a:pt x="1246" y="201"/>
                  </a:lnTo>
                  <a:lnTo>
                    <a:pt x="1246" y="203"/>
                  </a:lnTo>
                  <a:lnTo>
                    <a:pt x="1246" y="205"/>
                  </a:lnTo>
                  <a:lnTo>
                    <a:pt x="1244" y="205"/>
                  </a:lnTo>
                  <a:lnTo>
                    <a:pt x="1244" y="208"/>
                  </a:lnTo>
                  <a:lnTo>
                    <a:pt x="1241" y="208"/>
                  </a:lnTo>
                  <a:lnTo>
                    <a:pt x="1241" y="210"/>
                  </a:lnTo>
                  <a:lnTo>
                    <a:pt x="1241" y="212"/>
                  </a:lnTo>
                  <a:lnTo>
                    <a:pt x="1239" y="212"/>
                  </a:lnTo>
                  <a:lnTo>
                    <a:pt x="1239" y="215"/>
                  </a:lnTo>
                  <a:lnTo>
                    <a:pt x="1237" y="215"/>
                  </a:lnTo>
                  <a:lnTo>
                    <a:pt x="1230" y="227"/>
                  </a:lnTo>
                  <a:lnTo>
                    <a:pt x="1230" y="229"/>
                  </a:lnTo>
                  <a:lnTo>
                    <a:pt x="1227" y="234"/>
                  </a:lnTo>
                  <a:lnTo>
                    <a:pt x="1227" y="236"/>
                  </a:lnTo>
                  <a:lnTo>
                    <a:pt x="1225" y="238"/>
                  </a:lnTo>
                  <a:lnTo>
                    <a:pt x="1225" y="241"/>
                  </a:lnTo>
                  <a:lnTo>
                    <a:pt x="1223" y="243"/>
                  </a:lnTo>
                  <a:lnTo>
                    <a:pt x="1223" y="245"/>
                  </a:lnTo>
                  <a:lnTo>
                    <a:pt x="1234" y="253"/>
                  </a:lnTo>
                  <a:lnTo>
                    <a:pt x="1237" y="255"/>
                  </a:lnTo>
                  <a:lnTo>
                    <a:pt x="1239" y="255"/>
                  </a:lnTo>
                  <a:lnTo>
                    <a:pt x="1239" y="257"/>
                  </a:lnTo>
                  <a:lnTo>
                    <a:pt x="1241" y="257"/>
                  </a:lnTo>
                  <a:lnTo>
                    <a:pt x="1241" y="260"/>
                  </a:lnTo>
                  <a:lnTo>
                    <a:pt x="1241" y="262"/>
                  </a:lnTo>
                  <a:lnTo>
                    <a:pt x="1244" y="262"/>
                  </a:lnTo>
                  <a:lnTo>
                    <a:pt x="1244" y="264"/>
                  </a:lnTo>
                  <a:lnTo>
                    <a:pt x="1244" y="267"/>
                  </a:lnTo>
                  <a:lnTo>
                    <a:pt x="1244" y="269"/>
                  </a:lnTo>
                  <a:lnTo>
                    <a:pt x="1244" y="271"/>
                  </a:lnTo>
                  <a:lnTo>
                    <a:pt x="1244" y="274"/>
                  </a:lnTo>
                  <a:lnTo>
                    <a:pt x="1244" y="276"/>
                  </a:lnTo>
                  <a:lnTo>
                    <a:pt x="1244" y="278"/>
                  </a:lnTo>
                  <a:lnTo>
                    <a:pt x="1241" y="278"/>
                  </a:lnTo>
                  <a:lnTo>
                    <a:pt x="1241" y="281"/>
                  </a:lnTo>
                  <a:lnTo>
                    <a:pt x="1239" y="283"/>
                  </a:lnTo>
                  <a:lnTo>
                    <a:pt x="1239" y="285"/>
                  </a:lnTo>
                  <a:lnTo>
                    <a:pt x="1237" y="285"/>
                  </a:lnTo>
                  <a:lnTo>
                    <a:pt x="1234" y="285"/>
                  </a:lnTo>
                  <a:lnTo>
                    <a:pt x="1234" y="288"/>
                  </a:lnTo>
                  <a:lnTo>
                    <a:pt x="1232" y="288"/>
                  </a:lnTo>
                  <a:lnTo>
                    <a:pt x="1230" y="290"/>
                  </a:lnTo>
                  <a:lnTo>
                    <a:pt x="1227" y="290"/>
                  </a:lnTo>
                  <a:lnTo>
                    <a:pt x="1225" y="290"/>
                  </a:lnTo>
                  <a:lnTo>
                    <a:pt x="1225" y="293"/>
                  </a:lnTo>
                  <a:lnTo>
                    <a:pt x="1223" y="293"/>
                  </a:lnTo>
                  <a:lnTo>
                    <a:pt x="1220" y="293"/>
                  </a:lnTo>
                  <a:lnTo>
                    <a:pt x="1220" y="295"/>
                  </a:lnTo>
                  <a:lnTo>
                    <a:pt x="1218" y="295"/>
                  </a:lnTo>
                  <a:lnTo>
                    <a:pt x="1216" y="295"/>
                  </a:lnTo>
                  <a:lnTo>
                    <a:pt x="1216" y="297"/>
                  </a:lnTo>
                  <a:lnTo>
                    <a:pt x="1213" y="297"/>
                  </a:lnTo>
                  <a:lnTo>
                    <a:pt x="1211" y="300"/>
                  </a:lnTo>
                  <a:lnTo>
                    <a:pt x="1208" y="300"/>
                  </a:lnTo>
                  <a:lnTo>
                    <a:pt x="1208" y="302"/>
                  </a:lnTo>
                  <a:lnTo>
                    <a:pt x="1206" y="302"/>
                  </a:lnTo>
                  <a:lnTo>
                    <a:pt x="1206" y="304"/>
                  </a:lnTo>
                  <a:lnTo>
                    <a:pt x="1204" y="304"/>
                  </a:lnTo>
                  <a:lnTo>
                    <a:pt x="1201" y="307"/>
                  </a:lnTo>
                  <a:lnTo>
                    <a:pt x="1201" y="309"/>
                  </a:lnTo>
                  <a:lnTo>
                    <a:pt x="1199" y="309"/>
                  </a:lnTo>
                  <a:lnTo>
                    <a:pt x="1197" y="311"/>
                  </a:lnTo>
                  <a:lnTo>
                    <a:pt x="1197" y="314"/>
                  </a:lnTo>
                  <a:lnTo>
                    <a:pt x="1194" y="314"/>
                  </a:lnTo>
                  <a:lnTo>
                    <a:pt x="1194" y="316"/>
                  </a:lnTo>
                  <a:lnTo>
                    <a:pt x="1192" y="316"/>
                  </a:lnTo>
                  <a:lnTo>
                    <a:pt x="1192" y="318"/>
                  </a:lnTo>
                  <a:lnTo>
                    <a:pt x="1190" y="318"/>
                  </a:lnTo>
                  <a:lnTo>
                    <a:pt x="1190" y="321"/>
                  </a:lnTo>
                  <a:lnTo>
                    <a:pt x="1190" y="323"/>
                  </a:lnTo>
                  <a:lnTo>
                    <a:pt x="1187" y="323"/>
                  </a:lnTo>
                  <a:lnTo>
                    <a:pt x="1187" y="326"/>
                  </a:lnTo>
                  <a:lnTo>
                    <a:pt x="1185" y="333"/>
                  </a:lnTo>
                  <a:lnTo>
                    <a:pt x="1183" y="335"/>
                  </a:lnTo>
                  <a:lnTo>
                    <a:pt x="1183" y="337"/>
                  </a:lnTo>
                  <a:lnTo>
                    <a:pt x="1178" y="344"/>
                  </a:lnTo>
                  <a:lnTo>
                    <a:pt x="1178" y="347"/>
                  </a:lnTo>
                  <a:lnTo>
                    <a:pt x="1176" y="349"/>
                  </a:lnTo>
                  <a:lnTo>
                    <a:pt x="1171" y="361"/>
                  </a:lnTo>
                  <a:lnTo>
                    <a:pt x="1171" y="363"/>
                  </a:lnTo>
                  <a:lnTo>
                    <a:pt x="1171" y="368"/>
                  </a:lnTo>
                  <a:lnTo>
                    <a:pt x="1171" y="370"/>
                  </a:lnTo>
                  <a:lnTo>
                    <a:pt x="1178" y="375"/>
                  </a:lnTo>
                  <a:lnTo>
                    <a:pt x="1180" y="375"/>
                  </a:lnTo>
                  <a:lnTo>
                    <a:pt x="1180" y="377"/>
                  </a:lnTo>
                  <a:lnTo>
                    <a:pt x="1185" y="380"/>
                  </a:lnTo>
                  <a:lnTo>
                    <a:pt x="1185" y="382"/>
                  </a:lnTo>
                  <a:lnTo>
                    <a:pt x="1187" y="382"/>
                  </a:lnTo>
                  <a:lnTo>
                    <a:pt x="1187" y="384"/>
                  </a:lnTo>
                  <a:lnTo>
                    <a:pt x="1187" y="387"/>
                  </a:lnTo>
                  <a:lnTo>
                    <a:pt x="1185" y="389"/>
                  </a:lnTo>
                  <a:lnTo>
                    <a:pt x="1180" y="394"/>
                  </a:lnTo>
                  <a:lnTo>
                    <a:pt x="1173" y="396"/>
                  </a:lnTo>
                  <a:lnTo>
                    <a:pt x="1166" y="401"/>
                  </a:lnTo>
                  <a:lnTo>
                    <a:pt x="1164" y="403"/>
                  </a:lnTo>
                  <a:lnTo>
                    <a:pt x="1164" y="406"/>
                  </a:lnTo>
                  <a:lnTo>
                    <a:pt x="1164" y="408"/>
                  </a:lnTo>
                  <a:lnTo>
                    <a:pt x="1166" y="410"/>
                  </a:lnTo>
                  <a:lnTo>
                    <a:pt x="1171" y="413"/>
                  </a:lnTo>
                  <a:lnTo>
                    <a:pt x="1173" y="413"/>
                  </a:lnTo>
                  <a:lnTo>
                    <a:pt x="1183" y="413"/>
                  </a:lnTo>
                  <a:lnTo>
                    <a:pt x="1187" y="417"/>
                  </a:lnTo>
                  <a:lnTo>
                    <a:pt x="1190" y="417"/>
                  </a:lnTo>
                  <a:lnTo>
                    <a:pt x="1194" y="422"/>
                  </a:lnTo>
                  <a:lnTo>
                    <a:pt x="1197" y="422"/>
                  </a:lnTo>
                  <a:lnTo>
                    <a:pt x="1197" y="420"/>
                  </a:lnTo>
                  <a:lnTo>
                    <a:pt x="1199" y="420"/>
                  </a:lnTo>
                  <a:lnTo>
                    <a:pt x="1206" y="427"/>
                  </a:lnTo>
                  <a:lnTo>
                    <a:pt x="1206" y="429"/>
                  </a:lnTo>
                  <a:lnTo>
                    <a:pt x="1208" y="429"/>
                  </a:lnTo>
                  <a:lnTo>
                    <a:pt x="1208" y="432"/>
                  </a:lnTo>
                  <a:lnTo>
                    <a:pt x="1211" y="432"/>
                  </a:lnTo>
                  <a:lnTo>
                    <a:pt x="1213" y="432"/>
                  </a:lnTo>
                  <a:lnTo>
                    <a:pt x="1218" y="429"/>
                  </a:lnTo>
                  <a:lnTo>
                    <a:pt x="1220" y="429"/>
                  </a:lnTo>
                  <a:lnTo>
                    <a:pt x="1232" y="432"/>
                  </a:lnTo>
                  <a:lnTo>
                    <a:pt x="1234" y="432"/>
                  </a:lnTo>
                  <a:lnTo>
                    <a:pt x="1237" y="432"/>
                  </a:lnTo>
                  <a:lnTo>
                    <a:pt x="1239" y="434"/>
                  </a:lnTo>
                  <a:lnTo>
                    <a:pt x="1239" y="436"/>
                  </a:lnTo>
                  <a:lnTo>
                    <a:pt x="1234" y="439"/>
                  </a:lnTo>
                  <a:lnTo>
                    <a:pt x="1232" y="441"/>
                  </a:lnTo>
                  <a:lnTo>
                    <a:pt x="1230" y="448"/>
                  </a:lnTo>
                  <a:lnTo>
                    <a:pt x="1225" y="453"/>
                  </a:lnTo>
                  <a:lnTo>
                    <a:pt x="1225" y="457"/>
                  </a:lnTo>
                  <a:lnTo>
                    <a:pt x="1223" y="460"/>
                  </a:lnTo>
                  <a:lnTo>
                    <a:pt x="1223" y="465"/>
                  </a:lnTo>
                  <a:lnTo>
                    <a:pt x="1225" y="467"/>
                  </a:lnTo>
                  <a:lnTo>
                    <a:pt x="1227" y="469"/>
                  </a:lnTo>
                  <a:lnTo>
                    <a:pt x="1230" y="469"/>
                  </a:lnTo>
                  <a:lnTo>
                    <a:pt x="1232" y="469"/>
                  </a:lnTo>
                  <a:lnTo>
                    <a:pt x="1234" y="469"/>
                  </a:lnTo>
                  <a:lnTo>
                    <a:pt x="1239" y="469"/>
                  </a:lnTo>
                  <a:lnTo>
                    <a:pt x="1241" y="474"/>
                  </a:lnTo>
                  <a:lnTo>
                    <a:pt x="1241" y="476"/>
                  </a:lnTo>
                  <a:lnTo>
                    <a:pt x="1241" y="479"/>
                  </a:lnTo>
                  <a:lnTo>
                    <a:pt x="1239" y="481"/>
                  </a:lnTo>
                  <a:lnTo>
                    <a:pt x="1237" y="486"/>
                  </a:lnTo>
                  <a:lnTo>
                    <a:pt x="1237" y="490"/>
                  </a:lnTo>
                  <a:lnTo>
                    <a:pt x="1234" y="493"/>
                  </a:lnTo>
                  <a:lnTo>
                    <a:pt x="1234" y="495"/>
                  </a:lnTo>
                  <a:lnTo>
                    <a:pt x="1234" y="497"/>
                  </a:lnTo>
                  <a:lnTo>
                    <a:pt x="1232" y="500"/>
                  </a:lnTo>
                  <a:lnTo>
                    <a:pt x="1232" y="502"/>
                  </a:lnTo>
                  <a:lnTo>
                    <a:pt x="1232" y="505"/>
                  </a:lnTo>
                  <a:lnTo>
                    <a:pt x="1230" y="509"/>
                  </a:lnTo>
                  <a:lnTo>
                    <a:pt x="1232" y="512"/>
                  </a:lnTo>
                  <a:lnTo>
                    <a:pt x="1237" y="516"/>
                  </a:lnTo>
                  <a:lnTo>
                    <a:pt x="1239" y="519"/>
                  </a:lnTo>
                  <a:lnTo>
                    <a:pt x="1241" y="521"/>
                  </a:lnTo>
                  <a:lnTo>
                    <a:pt x="1244" y="523"/>
                  </a:lnTo>
                  <a:lnTo>
                    <a:pt x="1244" y="526"/>
                  </a:lnTo>
                  <a:lnTo>
                    <a:pt x="1244" y="528"/>
                  </a:lnTo>
                  <a:lnTo>
                    <a:pt x="1241" y="528"/>
                  </a:lnTo>
                  <a:lnTo>
                    <a:pt x="1241" y="530"/>
                  </a:lnTo>
                  <a:lnTo>
                    <a:pt x="1241" y="533"/>
                  </a:lnTo>
                  <a:lnTo>
                    <a:pt x="1239" y="533"/>
                  </a:lnTo>
                  <a:lnTo>
                    <a:pt x="1239" y="535"/>
                  </a:lnTo>
                  <a:lnTo>
                    <a:pt x="1237" y="535"/>
                  </a:lnTo>
                  <a:lnTo>
                    <a:pt x="1237" y="538"/>
                  </a:lnTo>
                  <a:lnTo>
                    <a:pt x="1234" y="540"/>
                  </a:lnTo>
                  <a:lnTo>
                    <a:pt x="1234" y="542"/>
                  </a:lnTo>
                  <a:lnTo>
                    <a:pt x="1232" y="542"/>
                  </a:lnTo>
                  <a:lnTo>
                    <a:pt x="1232" y="545"/>
                  </a:lnTo>
                  <a:lnTo>
                    <a:pt x="1230" y="547"/>
                  </a:lnTo>
                  <a:lnTo>
                    <a:pt x="1230" y="549"/>
                  </a:lnTo>
                  <a:lnTo>
                    <a:pt x="1227" y="552"/>
                  </a:lnTo>
                  <a:lnTo>
                    <a:pt x="1227" y="554"/>
                  </a:lnTo>
                  <a:lnTo>
                    <a:pt x="1227" y="556"/>
                  </a:lnTo>
                  <a:lnTo>
                    <a:pt x="1225" y="556"/>
                  </a:lnTo>
                  <a:lnTo>
                    <a:pt x="1225" y="559"/>
                  </a:lnTo>
                  <a:lnTo>
                    <a:pt x="1225" y="561"/>
                  </a:lnTo>
                  <a:lnTo>
                    <a:pt x="1225" y="563"/>
                  </a:lnTo>
                  <a:lnTo>
                    <a:pt x="1223" y="568"/>
                  </a:lnTo>
                  <a:lnTo>
                    <a:pt x="1223" y="571"/>
                  </a:lnTo>
                  <a:lnTo>
                    <a:pt x="1220" y="571"/>
                  </a:lnTo>
                  <a:lnTo>
                    <a:pt x="1218" y="571"/>
                  </a:lnTo>
                  <a:lnTo>
                    <a:pt x="1216" y="571"/>
                  </a:lnTo>
                  <a:lnTo>
                    <a:pt x="1213" y="571"/>
                  </a:lnTo>
                  <a:lnTo>
                    <a:pt x="1201" y="575"/>
                  </a:lnTo>
                  <a:lnTo>
                    <a:pt x="1190" y="580"/>
                  </a:lnTo>
                  <a:lnTo>
                    <a:pt x="1187" y="582"/>
                  </a:lnTo>
                  <a:lnTo>
                    <a:pt x="1187" y="585"/>
                  </a:lnTo>
                  <a:lnTo>
                    <a:pt x="1190" y="587"/>
                  </a:lnTo>
                  <a:lnTo>
                    <a:pt x="1190" y="589"/>
                  </a:lnTo>
                  <a:lnTo>
                    <a:pt x="1192" y="592"/>
                  </a:lnTo>
                  <a:lnTo>
                    <a:pt x="1190" y="596"/>
                  </a:lnTo>
                  <a:lnTo>
                    <a:pt x="1187" y="596"/>
                  </a:lnTo>
                  <a:lnTo>
                    <a:pt x="1185" y="599"/>
                  </a:lnTo>
                  <a:lnTo>
                    <a:pt x="1185" y="603"/>
                  </a:lnTo>
                  <a:lnTo>
                    <a:pt x="1187" y="606"/>
                  </a:lnTo>
                  <a:lnTo>
                    <a:pt x="1192" y="613"/>
                  </a:lnTo>
                  <a:lnTo>
                    <a:pt x="1192" y="615"/>
                  </a:lnTo>
                  <a:lnTo>
                    <a:pt x="1192" y="618"/>
                  </a:lnTo>
                  <a:lnTo>
                    <a:pt x="1194" y="618"/>
                  </a:lnTo>
                  <a:lnTo>
                    <a:pt x="1194" y="620"/>
                  </a:lnTo>
                  <a:lnTo>
                    <a:pt x="1194" y="622"/>
                  </a:lnTo>
                  <a:lnTo>
                    <a:pt x="1194" y="625"/>
                  </a:lnTo>
                  <a:lnTo>
                    <a:pt x="1194" y="627"/>
                  </a:lnTo>
                  <a:lnTo>
                    <a:pt x="1194" y="629"/>
                  </a:lnTo>
                  <a:lnTo>
                    <a:pt x="1194" y="632"/>
                  </a:lnTo>
                  <a:lnTo>
                    <a:pt x="1192" y="632"/>
                  </a:lnTo>
                  <a:lnTo>
                    <a:pt x="1192" y="634"/>
                  </a:lnTo>
                  <a:lnTo>
                    <a:pt x="1192" y="636"/>
                  </a:lnTo>
                  <a:lnTo>
                    <a:pt x="1190" y="639"/>
                  </a:lnTo>
                  <a:lnTo>
                    <a:pt x="1190" y="641"/>
                  </a:lnTo>
                  <a:lnTo>
                    <a:pt x="1187" y="641"/>
                  </a:lnTo>
                  <a:lnTo>
                    <a:pt x="1187" y="644"/>
                  </a:lnTo>
                  <a:lnTo>
                    <a:pt x="1185" y="646"/>
                  </a:lnTo>
                  <a:lnTo>
                    <a:pt x="1183" y="648"/>
                  </a:lnTo>
                  <a:lnTo>
                    <a:pt x="1183" y="651"/>
                  </a:lnTo>
                  <a:lnTo>
                    <a:pt x="1180" y="651"/>
                  </a:lnTo>
                  <a:lnTo>
                    <a:pt x="1180" y="653"/>
                  </a:lnTo>
                  <a:lnTo>
                    <a:pt x="1178" y="655"/>
                  </a:lnTo>
                  <a:lnTo>
                    <a:pt x="1178" y="658"/>
                  </a:lnTo>
                  <a:lnTo>
                    <a:pt x="1176" y="658"/>
                  </a:lnTo>
                  <a:lnTo>
                    <a:pt x="1176" y="660"/>
                  </a:lnTo>
                  <a:lnTo>
                    <a:pt x="1173" y="660"/>
                  </a:lnTo>
                  <a:lnTo>
                    <a:pt x="1173" y="662"/>
                  </a:lnTo>
                  <a:lnTo>
                    <a:pt x="1171" y="665"/>
                  </a:lnTo>
                  <a:lnTo>
                    <a:pt x="1168" y="667"/>
                  </a:lnTo>
                  <a:lnTo>
                    <a:pt x="1168" y="669"/>
                  </a:lnTo>
                  <a:lnTo>
                    <a:pt x="1166" y="669"/>
                  </a:lnTo>
                  <a:lnTo>
                    <a:pt x="1164" y="674"/>
                  </a:lnTo>
                  <a:lnTo>
                    <a:pt x="1150" y="695"/>
                  </a:lnTo>
                  <a:lnTo>
                    <a:pt x="1143" y="705"/>
                  </a:lnTo>
                  <a:lnTo>
                    <a:pt x="1140" y="707"/>
                  </a:lnTo>
                  <a:lnTo>
                    <a:pt x="1140" y="709"/>
                  </a:lnTo>
                  <a:lnTo>
                    <a:pt x="1138" y="714"/>
                  </a:lnTo>
                  <a:lnTo>
                    <a:pt x="1133" y="721"/>
                  </a:lnTo>
                  <a:lnTo>
                    <a:pt x="1131" y="726"/>
                  </a:lnTo>
                  <a:lnTo>
                    <a:pt x="1128" y="733"/>
                  </a:lnTo>
                  <a:lnTo>
                    <a:pt x="1126" y="733"/>
                  </a:lnTo>
                  <a:lnTo>
                    <a:pt x="1126" y="735"/>
                  </a:lnTo>
                  <a:lnTo>
                    <a:pt x="1124" y="735"/>
                  </a:lnTo>
                  <a:lnTo>
                    <a:pt x="1114" y="733"/>
                  </a:lnTo>
                  <a:lnTo>
                    <a:pt x="1107" y="731"/>
                  </a:lnTo>
                  <a:lnTo>
                    <a:pt x="1102" y="728"/>
                  </a:lnTo>
                  <a:lnTo>
                    <a:pt x="1098" y="728"/>
                  </a:lnTo>
                  <a:lnTo>
                    <a:pt x="1098" y="731"/>
                  </a:lnTo>
                  <a:lnTo>
                    <a:pt x="1095" y="733"/>
                  </a:lnTo>
                  <a:lnTo>
                    <a:pt x="1093" y="735"/>
                  </a:lnTo>
                  <a:lnTo>
                    <a:pt x="1086" y="742"/>
                  </a:lnTo>
                  <a:lnTo>
                    <a:pt x="1079" y="745"/>
                  </a:lnTo>
                  <a:lnTo>
                    <a:pt x="1079" y="747"/>
                  </a:lnTo>
                  <a:lnTo>
                    <a:pt x="1077" y="750"/>
                  </a:lnTo>
                  <a:lnTo>
                    <a:pt x="1077" y="754"/>
                  </a:lnTo>
                  <a:lnTo>
                    <a:pt x="1081" y="759"/>
                  </a:lnTo>
                  <a:lnTo>
                    <a:pt x="1081" y="761"/>
                  </a:lnTo>
                  <a:lnTo>
                    <a:pt x="1079" y="764"/>
                  </a:lnTo>
                  <a:lnTo>
                    <a:pt x="1079" y="766"/>
                  </a:lnTo>
                  <a:lnTo>
                    <a:pt x="1081" y="771"/>
                  </a:lnTo>
                  <a:lnTo>
                    <a:pt x="1081" y="773"/>
                  </a:lnTo>
                  <a:lnTo>
                    <a:pt x="1081" y="775"/>
                  </a:lnTo>
                  <a:lnTo>
                    <a:pt x="1081" y="778"/>
                  </a:lnTo>
                  <a:lnTo>
                    <a:pt x="1079" y="780"/>
                  </a:lnTo>
                  <a:lnTo>
                    <a:pt x="1077" y="780"/>
                  </a:lnTo>
                  <a:lnTo>
                    <a:pt x="1070" y="778"/>
                  </a:lnTo>
                  <a:lnTo>
                    <a:pt x="1065" y="773"/>
                  </a:lnTo>
                  <a:lnTo>
                    <a:pt x="1060" y="768"/>
                  </a:lnTo>
                  <a:lnTo>
                    <a:pt x="1060" y="766"/>
                  </a:lnTo>
                  <a:lnTo>
                    <a:pt x="1058" y="761"/>
                  </a:lnTo>
                  <a:lnTo>
                    <a:pt x="1055" y="759"/>
                  </a:lnTo>
                  <a:lnTo>
                    <a:pt x="1044" y="759"/>
                  </a:lnTo>
                  <a:lnTo>
                    <a:pt x="1039" y="759"/>
                  </a:lnTo>
                  <a:lnTo>
                    <a:pt x="1034" y="757"/>
                  </a:lnTo>
                  <a:lnTo>
                    <a:pt x="1032" y="752"/>
                  </a:lnTo>
                  <a:lnTo>
                    <a:pt x="1027" y="750"/>
                  </a:lnTo>
                  <a:lnTo>
                    <a:pt x="1027" y="747"/>
                  </a:lnTo>
                  <a:lnTo>
                    <a:pt x="1022" y="747"/>
                  </a:lnTo>
                  <a:lnTo>
                    <a:pt x="1020" y="747"/>
                  </a:lnTo>
                  <a:lnTo>
                    <a:pt x="1018" y="747"/>
                  </a:lnTo>
                  <a:lnTo>
                    <a:pt x="1015" y="747"/>
                  </a:lnTo>
                  <a:lnTo>
                    <a:pt x="1013" y="750"/>
                  </a:lnTo>
                  <a:lnTo>
                    <a:pt x="1011" y="752"/>
                  </a:lnTo>
                  <a:lnTo>
                    <a:pt x="1008" y="752"/>
                  </a:lnTo>
                  <a:lnTo>
                    <a:pt x="1004" y="754"/>
                  </a:lnTo>
                  <a:lnTo>
                    <a:pt x="1001" y="754"/>
                  </a:lnTo>
                  <a:lnTo>
                    <a:pt x="997" y="752"/>
                  </a:lnTo>
                  <a:lnTo>
                    <a:pt x="992" y="750"/>
                  </a:lnTo>
                  <a:lnTo>
                    <a:pt x="989" y="750"/>
                  </a:lnTo>
                  <a:lnTo>
                    <a:pt x="985" y="750"/>
                  </a:lnTo>
                  <a:lnTo>
                    <a:pt x="978" y="752"/>
                  </a:lnTo>
                  <a:lnTo>
                    <a:pt x="975" y="750"/>
                  </a:lnTo>
                  <a:lnTo>
                    <a:pt x="973" y="750"/>
                  </a:lnTo>
                  <a:lnTo>
                    <a:pt x="973" y="747"/>
                  </a:lnTo>
                  <a:lnTo>
                    <a:pt x="971" y="742"/>
                  </a:lnTo>
                  <a:lnTo>
                    <a:pt x="971" y="738"/>
                  </a:lnTo>
                  <a:lnTo>
                    <a:pt x="968" y="733"/>
                  </a:lnTo>
                  <a:lnTo>
                    <a:pt x="964" y="728"/>
                  </a:lnTo>
                  <a:lnTo>
                    <a:pt x="961" y="726"/>
                  </a:lnTo>
                  <a:lnTo>
                    <a:pt x="959" y="726"/>
                  </a:lnTo>
                  <a:lnTo>
                    <a:pt x="956" y="726"/>
                  </a:lnTo>
                  <a:lnTo>
                    <a:pt x="949" y="726"/>
                  </a:lnTo>
                  <a:lnTo>
                    <a:pt x="942" y="726"/>
                  </a:lnTo>
                  <a:lnTo>
                    <a:pt x="940" y="731"/>
                  </a:lnTo>
                  <a:lnTo>
                    <a:pt x="938" y="733"/>
                  </a:lnTo>
                  <a:lnTo>
                    <a:pt x="923" y="726"/>
                  </a:lnTo>
                  <a:lnTo>
                    <a:pt x="921" y="724"/>
                  </a:lnTo>
                  <a:lnTo>
                    <a:pt x="907" y="731"/>
                  </a:lnTo>
                  <a:lnTo>
                    <a:pt x="895" y="735"/>
                  </a:lnTo>
                  <a:lnTo>
                    <a:pt x="893" y="735"/>
                  </a:lnTo>
                  <a:lnTo>
                    <a:pt x="891" y="733"/>
                  </a:lnTo>
                  <a:lnTo>
                    <a:pt x="888" y="733"/>
                  </a:lnTo>
                  <a:lnTo>
                    <a:pt x="883" y="731"/>
                  </a:lnTo>
                  <a:lnTo>
                    <a:pt x="881" y="728"/>
                  </a:lnTo>
                  <a:lnTo>
                    <a:pt x="881" y="726"/>
                  </a:lnTo>
                  <a:lnTo>
                    <a:pt x="881" y="721"/>
                  </a:lnTo>
                  <a:lnTo>
                    <a:pt x="881" y="719"/>
                  </a:lnTo>
                  <a:lnTo>
                    <a:pt x="879" y="717"/>
                  </a:lnTo>
                  <a:lnTo>
                    <a:pt x="881" y="714"/>
                  </a:lnTo>
                  <a:lnTo>
                    <a:pt x="881" y="712"/>
                  </a:lnTo>
                  <a:lnTo>
                    <a:pt x="881" y="709"/>
                  </a:lnTo>
                  <a:lnTo>
                    <a:pt x="881" y="707"/>
                  </a:lnTo>
                  <a:lnTo>
                    <a:pt x="881" y="705"/>
                  </a:lnTo>
                  <a:lnTo>
                    <a:pt x="879" y="705"/>
                  </a:lnTo>
                  <a:lnTo>
                    <a:pt x="879" y="702"/>
                  </a:lnTo>
                  <a:lnTo>
                    <a:pt x="876" y="702"/>
                  </a:lnTo>
                  <a:lnTo>
                    <a:pt x="876" y="700"/>
                  </a:lnTo>
                  <a:lnTo>
                    <a:pt x="874" y="684"/>
                  </a:lnTo>
                  <a:lnTo>
                    <a:pt x="874" y="681"/>
                  </a:lnTo>
                  <a:lnTo>
                    <a:pt x="874" y="679"/>
                  </a:lnTo>
                  <a:lnTo>
                    <a:pt x="876" y="679"/>
                  </a:lnTo>
                  <a:lnTo>
                    <a:pt x="876" y="677"/>
                  </a:lnTo>
                  <a:lnTo>
                    <a:pt x="879" y="674"/>
                  </a:lnTo>
                  <a:lnTo>
                    <a:pt x="879" y="672"/>
                  </a:lnTo>
                  <a:lnTo>
                    <a:pt x="881" y="672"/>
                  </a:lnTo>
                  <a:lnTo>
                    <a:pt x="881" y="669"/>
                  </a:lnTo>
                  <a:lnTo>
                    <a:pt x="881" y="667"/>
                  </a:lnTo>
                  <a:lnTo>
                    <a:pt x="883" y="667"/>
                  </a:lnTo>
                  <a:lnTo>
                    <a:pt x="883" y="665"/>
                  </a:lnTo>
                  <a:lnTo>
                    <a:pt x="883" y="662"/>
                  </a:lnTo>
                  <a:lnTo>
                    <a:pt x="883" y="660"/>
                  </a:lnTo>
                  <a:lnTo>
                    <a:pt x="883" y="658"/>
                  </a:lnTo>
                  <a:lnTo>
                    <a:pt x="881" y="658"/>
                  </a:lnTo>
                  <a:lnTo>
                    <a:pt x="881" y="655"/>
                  </a:lnTo>
                  <a:lnTo>
                    <a:pt x="883" y="655"/>
                  </a:lnTo>
                  <a:lnTo>
                    <a:pt x="883" y="653"/>
                  </a:lnTo>
                  <a:lnTo>
                    <a:pt x="881" y="651"/>
                  </a:lnTo>
                  <a:lnTo>
                    <a:pt x="883" y="648"/>
                  </a:lnTo>
                  <a:lnTo>
                    <a:pt x="883" y="646"/>
                  </a:lnTo>
                  <a:lnTo>
                    <a:pt x="881" y="646"/>
                  </a:lnTo>
                  <a:lnTo>
                    <a:pt x="881" y="644"/>
                  </a:lnTo>
                  <a:lnTo>
                    <a:pt x="883" y="641"/>
                  </a:lnTo>
                  <a:lnTo>
                    <a:pt x="883" y="639"/>
                  </a:lnTo>
                  <a:lnTo>
                    <a:pt x="886" y="636"/>
                  </a:lnTo>
                  <a:lnTo>
                    <a:pt x="886" y="634"/>
                  </a:lnTo>
                  <a:lnTo>
                    <a:pt x="886" y="632"/>
                  </a:lnTo>
                  <a:lnTo>
                    <a:pt x="883" y="632"/>
                  </a:lnTo>
                  <a:lnTo>
                    <a:pt x="883" y="629"/>
                  </a:lnTo>
                  <a:lnTo>
                    <a:pt x="886" y="629"/>
                  </a:lnTo>
                  <a:lnTo>
                    <a:pt x="886" y="627"/>
                  </a:lnTo>
                  <a:lnTo>
                    <a:pt x="886" y="625"/>
                  </a:lnTo>
                  <a:lnTo>
                    <a:pt x="883" y="622"/>
                  </a:lnTo>
                  <a:lnTo>
                    <a:pt x="883" y="620"/>
                  </a:lnTo>
                  <a:lnTo>
                    <a:pt x="881" y="618"/>
                  </a:lnTo>
                  <a:lnTo>
                    <a:pt x="879" y="618"/>
                  </a:lnTo>
                  <a:lnTo>
                    <a:pt x="876" y="618"/>
                  </a:lnTo>
                  <a:lnTo>
                    <a:pt x="874" y="618"/>
                  </a:lnTo>
                  <a:lnTo>
                    <a:pt x="872" y="618"/>
                  </a:lnTo>
                  <a:lnTo>
                    <a:pt x="869" y="618"/>
                  </a:lnTo>
                  <a:lnTo>
                    <a:pt x="865" y="618"/>
                  </a:lnTo>
                  <a:lnTo>
                    <a:pt x="862" y="618"/>
                  </a:lnTo>
                  <a:lnTo>
                    <a:pt x="860" y="618"/>
                  </a:lnTo>
                  <a:lnTo>
                    <a:pt x="858" y="618"/>
                  </a:lnTo>
                  <a:lnTo>
                    <a:pt x="855" y="618"/>
                  </a:lnTo>
                  <a:lnTo>
                    <a:pt x="853" y="618"/>
                  </a:lnTo>
                  <a:lnTo>
                    <a:pt x="850" y="618"/>
                  </a:lnTo>
                  <a:lnTo>
                    <a:pt x="850" y="615"/>
                  </a:lnTo>
                  <a:lnTo>
                    <a:pt x="848" y="615"/>
                  </a:lnTo>
                  <a:lnTo>
                    <a:pt x="848" y="608"/>
                  </a:lnTo>
                  <a:lnTo>
                    <a:pt x="848" y="606"/>
                  </a:lnTo>
                  <a:lnTo>
                    <a:pt x="850" y="606"/>
                  </a:lnTo>
                  <a:lnTo>
                    <a:pt x="853" y="603"/>
                  </a:lnTo>
                  <a:lnTo>
                    <a:pt x="853" y="601"/>
                  </a:lnTo>
                  <a:lnTo>
                    <a:pt x="853" y="599"/>
                  </a:lnTo>
                  <a:lnTo>
                    <a:pt x="850" y="599"/>
                  </a:lnTo>
                  <a:lnTo>
                    <a:pt x="850" y="596"/>
                  </a:lnTo>
                  <a:lnTo>
                    <a:pt x="853" y="596"/>
                  </a:lnTo>
                  <a:lnTo>
                    <a:pt x="855" y="594"/>
                  </a:lnTo>
                  <a:lnTo>
                    <a:pt x="855" y="592"/>
                  </a:lnTo>
                  <a:lnTo>
                    <a:pt x="858" y="592"/>
                  </a:lnTo>
                  <a:lnTo>
                    <a:pt x="858" y="589"/>
                  </a:lnTo>
                  <a:lnTo>
                    <a:pt x="855" y="589"/>
                  </a:lnTo>
                  <a:lnTo>
                    <a:pt x="853" y="589"/>
                  </a:lnTo>
                  <a:lnTo>
                    <a:pt x="853" y="587"/>
                  </a:lnTo>
                  <a:lnTo>
                    <a:pt x="850" y="589"/>
                  </a:lnTo>
                  <a:lnTo>
                    <a:pt x="848" y="589"/>
                  </a:lnTo>
                  <a:lnTo>
                    <a:pt x="848" y="592"/>
                  </a:lnTo>
                  <a:lnTo>
                    <a:pt x="846" y="592"/>
                  </a:lnTo>
                  <a:lnTo>
                    <a:pt x="843" y="592"/>
                  </a:lnTo>
                  <a:lnTo>
                    <a:pt x="843" y="589"/>
                  </a:lnTo>
                  <a:lnTo>
                    <a:pt x="841" y="589"/>
                  </a:lnTo>
                  <a:lnTo>
                    <a:pt x="839" y="589"/>
                  </a:lnTo>
                  <a:lnTo>
                    <a:pt x="834" y="589"/>
                  </a:lnTo>
                  <a:lnTo>
                    <a:pt x="832" y="592"/>
                  </a:lnTo>
                  <a:lnTo>
                    <a:pt x="829" y="592"/>
                  </a:lnTo>
                  <a:lnTo>
                    <a:pt x="827" y="589"/>
                  </a:lnTo>
                  <a:lnTo>
                    <a:pt x="825" y="589"/>
                  </a:lnTo>
                  <a:lnTo>
                    <a:pt x="822" y="599"/>
                  </a:lnTo>
                  <a:lnTo>
                    <a:pt x="817" y="608"/>
                  </a:lnTo>
                  <a:lnTo>
                    <a:pt x="817" y="611"/>
                  </a:lnTo>
                  <a:lnTo>
                    <a:pt x="815" y="611"/>
                  </a:lnTo>
                  <a:lnTo>
                    <a:pt x="815" y="613"/>
                  </a:lnTo>
                  <a:lnTo>
                    <a:pt x="813" y="613"/>
                  </a:lnTo>
                  <a:lnTo>
                    <a:pt x="813" y="615"/>
                  </a:lnTo>
                  <a:lnTo>
                    <a:pt x="810" y="615"/>
                  </a:lnTo>
                  <a:lnTo>
                    <a:pt x="808" y="618"/>
                  </a:lnTo>
                  <a:lnTo>
                    <a:pt x="806" y="618"/>
                  </a:lnTo>
                  <a:lnTo>
                    <a:pt x="803" y="620"/>
                  </a:lnTo>
                  <a:lnTo>
                    <a:pt x="801" y="620"/>
                  </a:lnTo>
                  <a:lnTo>
                    <a:pt x="799" y="620"/>
                  </a:lnTo>
                  <a:lnTo>
                    <a:pt x="799" y="622"/>
                  </a:lnTo>
                  <a:lnTo>
                    <a:pt x="796" y="622"/>
                  </a:lnTo>
                  <a:lnTo>
                    <a:pt x="794" y="622"/>
                  </a:lnTo>
                  <a:lnTo>
                    <a:pt x="794" y="625"/>
                  </a:lnTo>
                  <a:lnTo>
                    <a:pt x="792" y="625"/>
                  </a:lnTo>
                  <a:lnTo>
                    <a:pt x="789" y="625"/>
                  </a:lnTo>
                  <a:lnTo>
                    <a:pt x="787" y="625"/>
                  </a:lnTo>
                  <a:lnTo>
                    <a:pt x="787" y="627"/>
                  </a:lnTo>
                  <a:lnTo>
                    <a:pt x="785" y="627"/>
                  </a:lnTo>
                  <a:lnTo>
                    <a:pt x="782" y="627"/>
                  </a:lnTo>
                  <a:lnTo>
                    <a:pt x="780" y="627"/>
                  </a:lnTo>
                  <a:lnTo>
                    <a:pt x="777" y="627"/>
                  </a:lnTo>
                  <a:lnTo>
                    <a:pt x="777" y="629"/>
                  </a:lnTo>
                  <a:lnTo>
                    <a:pt x="775" y="629"/>
                  </a:lnTo>
                  <a:lnTo>
                    <a:pt x="773" y="629"/>
                  </a:lnTo>
                  <a:lnTo>
                    <a:pt x="770" y="629"/>
                  </a:lnTo>
                  <a:lnTo>
                    <a:pt x="768" y="629"/>
                  </a:lnTo>
                  <a:lnTo>
                    <a:pt x="766" y="629"/>
                  </a:lnTo>
                  <a:lnTo>
                    <a:pt x="766" y="627"/>
                  </a:lnTo>
                  <a:lnTo>
                    <a:pt x="763" y="627"/>
                  </a:lnTo>
                  <a:lnTo>
                    <a:pt x="761" y="627"/>
                  </a:lnTo>
                  <a:lnTo>
                    <a:pt x="759" y="627"/>
                  </a:lnTo>
                  <a:lnTo>
                    <a:pt x="756" y="627"/>
                  </a:lnTo>
                  <a:lnTo>
                    <a:pt x="756" y="625"/>
                  </a:lnTo>
                  <a:lnTo>
                    <a:pt x="754" y="625"/>
                  </a:lnTo>
                  <a:lnTo>
                    <a:pt x="752" y="625"/>
                  </a:lnTo>
                  <a:lnTo>
                    <a:pt x="749" y="625"/>
                  </a:lnTo>
                  <a:lnTo>
                    <a:pt x="740" y="622"/>
                  </a:lnTo>
                  <a:lnTo>
                    <a:pt x="723" y="622"/>
                  </a:lnTo>
                  <a:lnTo>
                    <a:pt x="719" y="622"/>
                  </a:lnTo>
                  <a:lnTo>
                    <a:pt x="714" y="622"/>
                  </a:lnTo>
                  <a:lnTo>
                    <a:pt x="709" y="625"/>
                  </a:lnTo>
                  <a:lnTo>
                    <a:pt x="700" y="625"/>
                  </a:lnTo>
                  <a:lnTo>
                    <a:pt x="695" y="627"/>
                  </a:lnTo>
                  <a:lnTo>
                    <a:pt x="690" y="629"/>
                  </a:lnTo>
                  <a:lnTo>
                    <a:pt x="683" y="629"/>
                  </a:lnTo>
                  <a:lnTo>
                    <a:pt x="676" y="632"/>
                  </a:lnTo>
                  <a:lnTo>
                    <a:pt x="662" y="632"/>
                  </a:lnTo>
                  <a:lnTo>
                    <a:pt x="653" y="629"/>
                  </a:lnTo>
                  <a:lnTo>
                    <a:pt x="648" y="629"/>
                  </a:lnTo>
                  <a:lnTo>
                    <a:pt x="638" y="627"/>
                  </a:lnTo>
                  <a:lnTo>
                    <a:pt x="624" y="629"/>
                  </a:lnTo>
                  <a:lnTo>
                    <a:pt x="620" y="627"/>
                  </a:lnTo>
                  <a:lnTo>
                    <a:pt x="606" y="627"/>
                  </a:lnTo>
                  <a:lnTo>
                    <a:pt x="603" y="627"/>
                  </a:lnTo>
                  <a:lnTo>
                    <a:pt x="580" y="629"/>
                  </a:lnTo>
                  <a:lnTo>
                    <a:pt x="556" y="629"/>
                  </a:lnTo>
                  <a:lnTo>
                    <a:pt x="547" y="629"/>
                  </a:lnTo>
                  <a:lnTo>
                    <a:pt x="533" y="629"/>
                  </a:lnTo>
                  <a:lnTo>
                    <a:pt x="533" y="627"/>
                  </a:lnTo>
                  <a:lnTo>
                    <a:pt x="530" y="627"/>
                  </a:lnTo>
                  <a:lnTo>
                    <a:pt x="528" y="627"/>
                  </a:lnTo>
                  <a:lnTo>
                    <a:pt x="525" y="627"/>
                  </a:lnTo>
                  <a:lnTo>
                    <a:pt x="523" y="627"/>
                  </a:lnTo>
                  <a:lnTo>
                    <a:pt x="523" y="625"/>
                  </a:lnTo>
                  <a:lnTo>
                    <a:pt x="521" y="625"/>
                  </a:lnTo>
                  <a:lnTo>
                    <a:pt x="521" y="622"/>
                  </a:lnTo>
                  <a:lnTo>
                    <a:pt x="518" y="622"/>
                  </a:lnTo>
                  <a:lnTo>
                    <a:pt x="516" y="622"/>
                  </a:lnTo>
                  <a:lnTo>
                    <a:pt x="516" y="620"/>
                  </a:lnTo>
                  <a:lnTo>
                    <a:pt x="514" y="620"/>
                  </a:lnTo>
                  <a:lnTo>
                    <a:pt x="511" y="620"/>
                  </a:lnTo>
                  <a:lnTo>
                    <a:pt x="511" y="618"/>
                  </a:lnTo>
                  <a:lnTo>
                    <a:pt x="509" y="618"/>
                  </a:lnTo>
                  <a:lnTo>
                    <a:pt x="507" y="615"/>
                  </a:lnTo>
                  <a:lnTo>
                    <a:pt x="504" y="615"/>
                  </a:lnTo>
                  <a:lnTo>
                    <a:pt x="502" y="615"/>
                  </a:lnTo>
                  <a:lnTo>
                    <a:pt x="502" y="613"/>
                  </a:lnTo>
                  <a:lnTo>
                    <a:pt x="500" y="613"/>
                  </a:lnTo>
                  <a:lnTo>
                    <a:pt x="497" y="613"/>
                  </a:lnTo>
                  <a:lnTo>
                    <a:pt x="495" y="613"/>
                  </a:lnTo>
                  <a:lnTo>
                    <a:pt x="495" y="611"/>
                  </a:lnTo>
                  <a:lnTo>
                    <a:pt x="492" y="611"/>
                  </a:lnTo>
                  <a:lnTo>
                    <a:pt x="490" y="611"/>
                  </a:lnTo>
                  <a:lnTo>
                    <a:pt x="488" y="611"/>
                  </a:lnTo>
                  <a:lnTo>
                    <a:pt x="485" y="611"/>
                  </a:lnTo>
                  <a:lnTo>
                    <a:pt x="483" y="611"/>
                  </a:lnTo>
                  <a:lnTo>
                    <a:pt x="455" y="618"/>
                  </a:lnTo>
                  <a:lnTo>
                    <a:pt x="445" y="629"/>
                  </a:lnTo>
                  <a:lnTo>
                    <a:pt x="434" y="629"/>
                  </a:lnTo>
                  <a:lnTo>
                    <a:pt x="429" y="629"/>
                  </a:lnTo>
                  <a:lnTo>
                    <a:pt x="427" y="629"/>
                  </a:lnTo>
                  <a:lnTo>
                    <a:pt x="427" y="632"/>
                  </a:lnTo>
                  <a:lnTo>
                    <a:pt x="424" y="632"/>
                  </a:lnTo>
                  <a:lnTo>
                    <a:pt x="424" y="634"/>
                  </a:lnTo>
                  <a:lnTo>
                    <a:pt x="424" y="636"/>
                  </a:lnTo>
                  <a:lnTo>
                    <a:pt x="422" y="648"/>
                  </a:lnTo>
                  <a:lnTo>
                    <a:pt x="422" y="651"/>
                  </a:lnTo>
                  <a:lnTo>
                    <a:pt x="419" y="651"/>
                  </a:lnTo>
                  <a:lnTo>
                    <a:pt x="419" y="653"/>
                  </a:lnTo>
                  <a:lnTo>
                    <a:pt x="417" y="653"/>
                  </a:lnTo>
                  <a:lnTo>
                    <a:pt x="415" y="653"/>
                  </a:lnTo>
                  <a:lnTo>
                    <a:pt x="412" y="653"/>
                  </a:lnTo>
                  <a:lnTo>
                    <a:pt x="412" y="651"/>
                  </a:lnTo>
                  <a:lnTo>
                    <a:pt x="410" y="651"/>
                  </a:lnTo>
                  <a:lnTo>
                    <a:pt x="408" y="651"/>
                  </a:lnTo>
                  <a:lnTo>
                    <a:pt x="408" y="653"/>
                  </a:lnTo>
                  <a:lnTo>
                    <a:pt x="405" y="653"/>
                  </a:lnTo>
                  <a:lnTo>
                    <a:pt x="403" y="655"/>
                  </a:lnTo>
                  <a:lnTo>
                    <a:pt x="403" y="658"/>
                  </a:lnTo>
                  <a:lnTo>
                    <a:pt x="403" y="660"/>
                  </a:lnTo>
                  <a:lnTo>
                    <a:pt x="401" y="660"/>
                  </a:lnTo>
                  <a:lnTo>
                    <a:pt x="401" y="662"/>
                  </a:lnTo>
                  <a:lnTo>
                    <a:pt x="396" y="662"/>
                  </a:lnTo>
                  <a:lnTo>
                    <a:pt x="391" y="660"/>
                  </a:lnTo>
                  <a:lnTo>
                    <a:pt x="389" y="660"/>
                  </a:lnTo>
                  <a:lnTo>
                    <a:pt x="386" y="658"/>
                  </a:lnTo>
                  <a:lnTo>
                    <a:pt x="384" y="658"/>
                  </a:lnTo>
                  <a:lnTo>
                    <a:pt x="382" y="655"/>
                  </a:lnTo>
                  <a:lnTo>
                    <a:pt x="379" y="653"/>
                  </a:lnTo>
                  <a:lnTo>
                    <a:pt x="375" y="648"/>
                  </a:lnTo>
                  <a:lnTo>
                    <a:pt x="372" y="648"/>
                  </a:lnTo>
                  <a:lnTo>
                    <a:pt x="370" y="646"/>
                  </a:lnTo>
                  <a:lnTo>
                    <a:pt x="368" y="644"/>
                  </a:lnTo>
                  <a:lnTo>
                    <a:pt x="365" y="639"/>
                  </a:lnTo>
                  <a:lnTo>
                    <a:pt x="358" y="634"/>
                  </a:lnTo>
                  <a:lnTo>
                    <a:pt x="351" y="632"/>
                  </a:lnTo>
                  <a:lnTo>
                    <a:pt x="351" y="629"/>
                  </a:lnTo>
                  <a:lnTo>
                    <a:pt x="349" y="629"/>
                  </a:lnTo>
                  <a:lnTo>
                    <a:pt x="339" y="625"/>
                  </a:lnTo>
                  <a:lnTo>
                    <a:pt x="337" y="622"/>
                  </a:lnTo>
                  <a:lnTo>
                    <a:pt x="335" y="625"/>
                  </a:lnTo>
                  <a:lnTo>
                    <a:pt x="335" y="627"/>
                  </a:lnTo>
                  <a:lnTo>
                    <a:pt x="335" y="629"/>
                  </a:lnTo>
                  <a:lnTo>
                    <a:pt x="335" y="632"/>
                  </a:lnTo>
                  <a:lnTo>
                    <a:pt x="332" y="632"/>
                  </a:lnTo>
                  <a:lnTo>
                    <a:pt x="332" y="634"/>
                  </a:lnTo>
                  <a:lnTo>
                    <a:pt x="330" y="634"/>
                  </a:lnTo>
                  <a:lnTo>
                    <a:pt x="330" y="632"/>
                  </a:lnTo>
                  <a:lnTo>
                    <a:pt x="330" y="634"/>
                  </a:lnTo>
                  <a:lnTo>
                    <a:pt x="328" y="634"/>
                  </a:lnTo>
                  <a:lnTo>
                    <a:pt x="328" y="636"/>
                  </a:lnTo>
                  <a:lnTo>
                    <a:pt x="325" y="636"/>
                  </a:lnTo>
                  <a:lnTo>
                    <a:pt x="323" y="636"/>
                  </a:lnTo>
                  <a:lnTo>
                    <a:pt x="323" y="639"/>
                  </a:lnTo>
                  <a:lnTo>
                    <a:pt x="321" y="639"/>
                  </a:lnTo>
                  <a:lnTo>
                    <a:pt x="318" y="639"/>
                  </a:lnTo>
                  <a:lnTo>
                    <a:pt x="316" y="639"/>
                  </a:lnTo>
                  <a:lnTo>
                    <a:pt x="313" y="639"/>
                  </a:lnTo>
                  <a:lnTo>
                    <a:pt x="311" y="639"/>
                  </a:lnTo>
                  <a:lnTo>
                    <a:pt x="311" y="636"/>
                  </a:lnTo>
                  <a:lnTo>
                    <a:pt x="309" y="636"/>
                  </a:lnTo>
                  <a:lnTo>
                    <a:pt x="306" y="636"/>
                  </a:lnTo>
                  <a:lnTo>
                    <a:pt x="304" y="636"/>
                  </a:lnTo>
                  <a:lnTo>
                    <a:pt x="304" y="634"/>
                  </a:lnTo>
                  <a:lnTo>
                    <a:pt x="302" y="634"/>
                  </a:lnTo>
                  <a:lnTo>
                    <a:pt x="299" y="634"/>
                  </a:lnTo>
                  <a:lnTo>
                    <a:pt x="299" y="632"/>
                  </a:lnTo>
                  <a:lnTo>
                    <a:pt x="297" y="632"/>
                  </a:lnTo>
                  <a:lnTo>
                    <a:pt x="295" y="632"/>
                  </a:lnTo>
                  <a:lnTo>
                    <a:pt x="292" y="632"/>
                  </a:lnTo>
                  <a:lnTo>
                    <a:pt x="292" y="629"/>
                  </a:lnTo>
                  <a:lnTo>
                    <a:pt x="290" y="629"/>
                  </a:lnTo>
                  <a:lnTo>
                    <a:pt x="288" y="629"/>
                  </a:lnTo>
                  <a:lnTo>
                    <a:pt x="285" y="629"/>
                  </a:lnTo>
                  <a:lnTo>
                    <a:pt x="285" y="627"/>
                  </a:lnTo>
                  <a:lnTo>
                    <a:pt x="283" y="627"/>
                  </a:lnTo>
                  <a:lnTo>
                    <a:pt x="283" y="629"/>
                  </a:lnTo>
                  <a:lnTo>
                    <a:pt x="280" y="629"/>
                  </a:lnTo>
                  <a:lnTo>
                    <a:pt x="280" y="627"/>
                  </a:lnTo>
                  <a:lnTo>
                    <a:pt x="278" y="627"/>
                  </a:lnTo>
                  <a:lnTo>
                    <a:pt x="278" y="629"/>
                  </a:lnTo>
                  <a:lnTo>
                    <a:pt x="276" y="629"/>
                  </a:lnTo>
                  <a:lnTo>
                    <a:pt x="276" y="627"/>
                  </a:lnTo>
                  <a:lnTo>
                    <a:pt x="273" y="627"/>
                  </a:lnTo>
                  <a:lnTo>
                    <a:pt x="273" y="625"/>
                  </a:lnTo>
                  <a:lnTo>
                    <a:pt x="271" y="625"/>
                  </a:lnTo>
                  <a:lnTo>
                    <a:pt x="269" y="625"/>
                  </a:lnTo>
                  <a:lnTo>
                    <a:pt x="266" y="625"/>
                  </a:lnTo>
                  <a:lnTo>
                    <a:pt x="266" y="627"/>
                  </a:lnTo>
                  <a:lnTo>
                    <a:pt x="264" y="627"/>
                  </a:lnTo>
                  <a:lnTo>
                    <a:pt x="262" y="627"/>
                  </a:lnTo>
                  <a:lnTo>
                    <a:pt x="259" y="627"/>
                  </a:lnTo>
                  <a:lnTo>
                    <a:pt x="257" y="627"/>
                  </a:lnTo>
                  <a:lnTo>
                    <a:pt x="255" y="627"/>
                  </a:lnTo>
                  <a:lnTo>
                    <a:pt x="255" y="625"/>
                  </a:lnTo>
                  <a:lnTo>
                    <a:pt x="252" y="625"/>
                  </a:lnTo>
                  <a:lnTo>
                    <a:pt x="250" y="625"/>
                  </a:lnTo>
                  <a:lnTo>
                    <a:pt x="248" y="625"/>
                  </a:lnTo>
                  <a:lnTo>
                    <a:pt x="245" y="625"/>
                  </a:lnTo>
                  <a:lnTo>
                    <a:pt x="243" y="625"/>
                  </a:lnTo>
                  <a:lnTo>
                    <a:pt x="240" y="625"/>
                  </a:lnTo>
                  <a:lnTo>
                    <a:pt x="238" y="625"/>
                  </a:lnTo>
                  <a:lnTo>
                    <a:pt x="238" y="622"/>
                  </a:lnTo>
                  <a:lnTo>
                    <a:pt x="236" y="622"/>
                  </a:lnTo>
                  <a:lnTo>
                    <a:pt x="233" y="620"/>
                  </a:lnTo>
                  <a:lnTo>
                    <a:pt x="231" y="618"/>
                  </a:lnTo>
                  <a:lnTo>
                    <a:pt x="233" y="613"/>
                  </a:lnTo>
                  <a:lnTo>
                    <a:pt x="233" y="611"/>
                  </a:lnTo>
                  <a:lnTo>
                    <a:pt x="233" y="606"/>
                  </a:lnTo>
                  <a:lnTo>
                    <a:pt x="233" y="603"/>
                  </a:lnTo>
                  <a:lnTo>
                    <a:pt x="236" y="603"/>
                  </a:lnTo>
                  <a:lnTo>
                    <a:pt x="236" y="601"/>
                  </a:lnTo>
                  <a:lnTo>
                    <a:pt x="236" y="599"/>
                  </a:lnTo>
                  <a:lnTo>
                    <a:pt x="238" y="599"/>
                  </a:lnTo>
                  <a:lnTo>
                    <a:pt x="240" y="599"/>
                  </a:lnTo>
                  <a:lnTo>
                    <a:pt x="240" y="596"/>
                  </a:lnTo>
                  <a:lnTo>
                    <a:pt x="243" y="596"/>
                  </a:lnTo>
                  <a:lnTo>
                    <a:pt x="243" y="594"/>
                  </a:lnTo>
                  <a:lnTo>
                    <a:pt x="243" y="592"/>
                  </a:lnTo>
                  <a:lnTo>
                    <a:pt x="243" y="589"/>
                  </a:lnTo>
                  <a:lnTo>
                    <a:pt x="245" y="589"/>
                  </a:lnTo>
                  <a:lnTo>
                    <a:pt x="245" y="587"/>
                  </a:lnTo>
                  <a:lnTo>
                    <a:pt x="245" y="585"/>
                  </a:lnTo>
                  <a:lnTo>
                    <a:pt x="245" y="582"/>
                  </a:lnTo>
                  <a:lnTo>
                    <a:pt x="245" y="580"/>
                  </a:lnTo>
                  <a:lnTo>
                    <a:pt x="243" y="580"/>
                  </a:lnTo>
                  <a:lnTo>
                    <a:pt x="243" y="578"/>
                  </a:lnTo>
                  <a:lnTo>
                    <a:pt x="243" y="575"/>
                  </a:lnTo>
                  <a:lnTo>
                    <a:pt x="240" y="575"/>
                  </a:lnTo>
                  <a:lnTo>
                    <a:pt x="240" y="573"/>
                  </a:lnTo>
                  <a:lnTo>
                    <a:pt x="240" y="571"/>
                  </a:lnTo>
                  <a:lnTo>
                    <a:pt x="240" y="568"/>
                  </a:lnTo>
                  <a:lnTo>
                    <a:pt x="240" y="566"/>
                  </a:lnTo>
                  <a:lnTo>
                    <a:pt x="238" y="566"/>
                  </a:lnTo>
                  <a:lnTo>
                    <a:pt x="236" y="566"/>
                  </a:lnTo>
                  <a:lnTo>
                    <a:pt x="236" y="563"/>
                  </a:lnTo>
                  <a:lnTo>
                    <a:pt x="233" y="563"/>
                  </a:lnTo>
                  <a:lnTo>
                    <a:pt x="231" y="563"/>
                  </a:lnTo>
                  <a:lnTo>
                    <a:pt x="231" y="561"/>
                  </a:lnTo>
                  <a:lnTo>
                    <a:pt x="229" y="561"/>
                  </a:lnTo>
                  <a:lnTo>
                    <a:pt x="229" y="559"/>
                  </a:lnTo>
                  <a:lnTo>
                    <a:pt x="226" y="559"/>
                  </a:lnTo>
                  <a:lnTo>
                    <a:pt x="226" y="556"/>
                  </a:lnTo>
                  <a:lnTo>
                    <a:pt x="224" y="556"/>
                  </a:lnTo>
                  <a:lnTo>
                    <a:pt x="222" y="556"/>
                  </a:lnTo>
                  <a:lnTo>
                    <a:pt x="222" y="554"/>
                  </a:lnTo>
                  <a:lnTo>
                    <a:pt x="222" y="556"/>
                  </a:lnTo>
                  <a:lnTo>
                    <a:pt x="219" y="556"/>
                  </a:lnTo>
                  <a:lnTo>
                    <a:pt x="217" y="556"/>
                  </a:lnTo>
                  <a:lnTo>
                    <a:pt x="215" y="556"/>
                  </a:lnTo>
                  <a:lnTo>
                    <a:pt x="215" y="554"/>
                  </a:lnTo>
                  <a:lnTo>
                    <a:pt x="212" y="554"/>
                  </a:lnTo>
                  <a:lnTo>
                    <a:pt x="210" y="554"/>
                  </a:lnTo>
                  <a:lnTo>
                    <a:pt x="207" y="554"/>
                  </a:lnTo>
                  <a:lnTo>
                    <a:pt x="207" y="552"/>
                  </a:lnTo>
                  <a:lnTo>
                    <a:pt x="205" y="552"/>
                  </a:lnTo>
                  <a:lnTo>
                    <a:pt x="203" y="552"/>
                  </a:lnTo>
                  <a:lnTo>
                    <a:pt x="200" y="552"/>
                  </a:lnTo>
                  <a:lnTo>
                    <a:pt x="198" y="552"/>
                  </a:lnTo>
                  <a:lnTo>
                    <a:pt x="198" y="549"/>
                  </a:lnTo>
                  <a:lnTo>
                    <a:pt x="196" y="549"/>
                  </a:lnTo>
                  <a:lnTo>
                    <a:pt x="193" y="549"/>
                  </a:lnTo>
                  <a:lnTo>
                    <a:pt x="191" y="549"/>
                  </a:lnTo>
                  <a:lnTo>
                    <a:pt x="189" y="549"/>
                  </a:lnTo>
                  <a:lnTo>
                    <a:pt x="186" y="549"/>
                  </a:lnTo>
                  <a:lnTo>
                    <a:pt x="184" y="547"/>
                  </a:lnTo>
                  <a:lnTo>
                    <a:pt x="182" y="547"/>
                  </a:lnTo>
                  <a:lnTo>
                    <a:pt x="182" y="549"/>
                  </a:lnTo>
                  <a:lnTo>
                    <a:pt x="179" y="549"/>
                  </a:lnTo>
                  <a:lnTo>
                    <a:pt x="177" y="549"/>
                  </a:lnTo>
                  <a:lnTo>
                    <a:pt x="175" y="549"/>
                  </a:lnTo>
                  <a:lnTo>
                    <a:pt x="172" y="549"/>
                  </a:lnTo>
                  <a:lnTo>
                    <a:pt x="170" y="549"/>
                  </a:lnTo>
                  <a:lnTo>
                    <a:pt x="167" y="549"/>
                  </a:lnTo>
                  <a:lnTo>
                    <a:pt x="165" y="549"/>
                  </a:lnTo>
                  <a:lnTo>
                    <a:pt x="163" y="549"/>
                  </a:lnTo>
                  <a:lnTo>
                    <a:pt x="160" y="549"/>
                  </a:lnTo>
                  <a:lnTo>
                    <a:pt x="158" y="549"/>
                  </a:lnTo>
                  <a:lnTo>
                    <a:pt x="156" y="547"/>
                  </a:lnTo>
                  <a:lnTo>
                    <a:pt x="153" y="547"/>
                  </a:lnTo>
                  <a:lnTo>
                    <a:pt x="151" y="547"/>
                  </a:lnTo>
                  <a:lnTo>
                    <a:pt x="149" y="549"/>
                  </a:lnTo>
                  <a:lnTo>
                    <a:pt x="146" y="549"/>
                  </a:lnTo>
                  <a:lnTo>
                    <a:pt x="144" y="547"/>
                  </a:lnTo>
                  <a:lnTo>
                    <a:pt x="142" y="547"/>
                  </a:lnTo>
                  <a:lnTo>
                    <a:pt x="139" y="547"/>
                  </a:lnTo>
                  <a:lnTo>
                    <a:pt x="137" y="547"/>
                  </a:lnTo>
                  <a:lnTo>
                    <a:pt x="134" y="547"/>
                  </a:lnTo>
                  <a:lnTo>
                    <a:pt x="132" y="547"/>
                  </a:lnTo>
                  <a:lnTo>
                    <a:pt x="130" y="547"/>
                  </a:lnTo>
                  <a:lnTo>
                    <a:pt x="127" y="547"/>
                  </a:lnTo>
                  <a:lnTo>
                    <a:pt x="127" y="545"/>
                  </a:lnTo>
                  <a:lnTo>
                    <a:pt x="125" y="545"/>
                  </a:lnTo>
                  <a:lnTo>
                    <a:pt x="125" y="547"/>
                  </a:lnTo>
                  <a:lnTo>
                    <a:pt x="125" y="549"/>
                  </a:lnTo>
                  <a:lnTo>
                    <a:pt x="123" y="549"/>
                  </a:lnTo>
                  <a:lnTo>
                    <a:pt x="120" y="549"/>
                  </a:lnTo>
                  <a:lnTo>
                    <a:pt x="120" y="547"/>
                  </a:lnTo>
                  <a:lnTo>
                    <a:pt x="118" y="547"/>
                  </a:lnTo>
                  <a:lnTo>
                    <a:pt x="116" y="547"/>
                  </a:lnTo>
                  <a:lnTo>
                    <a:pt x="116" y="545"/>
                  </a:lnTo>
                  <a:lnTo>
                    <a:pt x="116" y="547"/>
                  </a:lnTo>
                  <a:lnTo>
                    <a:pt x="113" y="547"/>
                  </a:lnTo>
                  <a:lnTo>
                    <a:pt x="111" y="547"/>
                  </a:lnTo>
                  <a:lnTo>
                    <a:pt x="109" y="547"/>
                  </a:lnTo>
                  <a:lnTo>
                    <a:pt x="109" y="545"/>
                  </a:lnTo>
                  <a:lnTo>
                    <a:pt x="106" y="545"/>
                  </a:lnTo>
                  <a:lnTo>
                    <a:pt x="106" y="547"/>
                  </a:lnTo>
                  <a:lnTo>
                    <a:pt x="106" y="545"/>
                  </a:lnTo>
                  <a:lnTo>
                    <a:pt x="104" y="545"/>
                  </a:lnTo>
                  <a:lnTo>
                    <a:pt x="101" y="545"/>
                  </a:lnTo>
                  <a:lnTo>
                    <a:pt x="99" y="545"/>
                  </a:lnTo>
                  <a:lnTo>
                    <a:pt x="99" y="542"/>
                  </a:lnTo>
                  <a:lnTo>
                    <a:pt x="97" y="542"/>
                  </a:lnTo>
                  <a:lnTo>
                    <a:pt x="94" y="542"/>
                  </a:lnTo>
                  <a:lnTo>
                    <a:pt x="92" y="542"/>
                  </a:lnTo>
                  <a:lnTo>
                    <a:pt x="90" y="542"/>
                  </a:lnTo>
                  <a:lnTo>
                    <a:pt x="83" y="542"/>
                  </a:lnTo>
                  <a:lnTo>
                    <a:pt x="80" y="542"/>
                  </a:lnTo>
                  <a:lnTo>
                    <a:pt x="80" y="540"/>
                  </a:lnTo>
                  <a:lnTo>
                    <a:pt x="78" y="540"/>
                  </a:lnTo>
                  <a:lnTo>
                    <a:pt x="76" y="540"/>
                  </a:lnTo>
                  <a:lnTo>
                    <a:pt x="73" y="540"/>
                  </a:lnTo>
                  <a:lnTo>
                    <a:pt x="73" y="538"/>
                  </a:lnTo>
                  <a:lnTo>
                    <a:pt x="71" y="538"/>
                  </a:lnTo>
                  <a:lnTo>
                    <a:pt x="69" y="538"/>
                  </a:lnTo>
                  <a:lnTo>
                    <a:pt x="66" y="538"/>
                  </a:lnTo>
                  <a:lnTo>
                    <a:pt x="64" y="535"/>
                  </a:lnTo>
                  <a:lnTo>
                    <a:pt x="57" y="530"/>
                  </a:lnTo>
                  <a:lnTo>
                    <a:pt x="54" y="530"/>
                  </a:lnTo>
                  <a:lnTo>
                    <a:pt x="52" y="530"/>
                  </a:lnTo>
                  <a:lnTo>
                    <a:pt x="50" y="530"/>
                  </a:lnTo>
                  <a:lnTo>
                    <a:pt x="47" y="530"/>
                  </a:lnTo>
                  <a:lnTo>
                    <a:pt x="45" y="530"/>
                  </a:lnTo>
                  <a:lnTo>
                    <a:pt x="43" y="530"/>
                  </a:lnTo>
                  <a:lnTo>
                    <a:pt x="43" y="528"/>
                  </a:lnTo>
                  <a:lnTo>
                    <a:pt x="40" y="528"/>
                  </a:lnTo>
                  <a:lnTo>
                    <a:pt x="38" y="528"/>
                  </a:lnTo>
                  <a:lnTo>
                    <a:pt x="36" y="528"/>
                  </a:lnTo>
                  <a:lnTo>
                    <a:pt x="33" y="528"/>
                  </a:lnTo>
                  <a:lnTo>
                    <a:pt x="33" y="526"/>
                  </a:lnTo>
                  <a:lnTo>
                    <a:pt x="31" y="526"/>
                  </a:lnTo>
                  <a:lnTo>
                    <a:pt x="31" y="523"/>
                  </a:lnTo>
                  <a:lnTo>
                    <a:pt x="28" y="523"/>
                  </a:lnTo>
                  <a:lnTo>
                    <a:pt x="26" y="523"/>
                  </a:lnTo>
                  <a:lnTo>
                    <a:pt x="24" y="523"/>
                  </a:lnTo>
                  <a:lnTo>
                    <a:pt x="24" y="521"/>
                  </a:lnTo>
                  <a:lnTo>
                    <a:pt x="21" y="521"/>
                  </a:lnTo>
                  <a:lnTo>
                    <a:pt x="21" y="519"/>
                  </a:lnTo>
                  <a:lnTo>
                    <a:pt x="19" y="519"/>
                  </a:lnTo>
                  <a:lnTo>
                    <a:pt x="19" y="516"/>
                  </a:lnTo>
                  <a:lnTo>
                    <a:pt x="19" y="514"/>
                  </a:lnTo>
                  <a:lnTo>
                    <a:pt x="17" y="514"/>
                  </a:lnTo>
                  <a:lnTo>
                    <a:pt x="17" y="512"/>
                  </a:lnTo>
                  <a:lnTo>
                    <a:pt x="14" y="512"/>
                  </a:lnTo>
                  <a:lnTo>
                    <a:pt x="12" y="512"/>
                  </a:lnTo>
                  <a:lnTo>
                    <a:pt x="12" y="509"/>
                  </a:lnTo>
                  <a:lnTo>
                    <a:pt x="10" y="509"/>
                  </a:lnTo>
                  <a:lnTo>
                    <a:pt x="10" y="507"/>
                  </a:lnTo>
                  <a:lnTo>
                    <a:pt x="10" y="505"/>
                  </a:lnTo>
                  <a:lnTo>
                    <a:pt x="7" y="505"/>
                  </a:lnTo>
                  <a:lnTo>
                    <a:pt x="7" y="502"/>
                  </a:lnTo>
                  <a:lnTo>
                    <a:pt x="5" y="502"/>
                  </a:lnTo>
                  <a:lnTo>
                    <a:pt x="5" y="500"/>
                  </a:lnTo>
                  <a:lnTo>
                    <a:pt x="5" y="497"/>
                  </a:lnTo>
                  <a:lnTo>
                    <a:pt x="5" y="495"/>
                  </a:lnTo>
                  <a:lnTo>
                    <a:pt x="5" y="493"/>
                  </a:lnTo>
                  <a:lnTo>
                    <a:pt x="5" y="490"/>
                  </a:lnTo>
                  <a:lnTo>
                    <a:pt x="3" y="490"/>
                  </a:lnTo>
                  <a:lnTo>
                    <a:pt x="3" y="488"/>
                  </a:lnTo>
                  <a:lnTo>
                    <a:pt x="3" y="486"/>
                  </a:lnTo>
                  <a:lnTo>
                    <a:pt x="3" y="483"/>
                  </a:lnTo>
                  <a:lnTo>
                    <a:pt x="0" y="483"/>
                  </a:lnTo>
                  <a:lnTo>
                    <a:pt x="3" y="483"/>
                  </a:lnTo>
                  <a:lnTo>
                    <a:pt x="3" y="481"/>
                  </a:lnTo>
                  <a:lnTo>
                    <a:pt x="3" y="479"/>
                  </a:lnTo>
                  <a:lnTo>
                    <a:pt x="3" y="476"/>
                  </a:lnTo>
                  <a:lnTo>
                    <a:pt x="3" y="474"/>
                  </a:lnTo>
                  <a:lnTo>
                    <a:pt x="3" y="472"/>
                  </a:lnTo>
                  <a:lnTo>
                    <a:pt x="0" y="472"/>
                  </a:lnTo>
                  <a:lnTo>
                    <a:pt x="0" y="469"/>
                  </a:lnTo>
                  <a:lnTo>
                    <a:pt x="0" y="467"/>
                  </a:lnTo>
                  <a:lnTo>
                    <a:pt x="3" y="467"/>
                  </a:lnTo>
                  <a:lnTo>
                    <a:pt x="3" y="465"/>
                  </a:lnTo>
                  <a:lnTo>
                    <a:pt x="5" y="462"/>
                  </a:lnTo>
                  <a:lnTo>
                    <a:pt x="5" y="460"/>
                  </a:lnTo>
                  <a:lnTo>
                    <a:pt x="7" y="460"/>
                  </a:lnTo>
                  <a:lnTo>
                    <a:pt x="7" y="457"/>
                  </a:lnTo>
                  <a:lnTo>
                    <a:pt x="7" y="455"/>
                  </a:lnTo>
                  <a:lnTo>
                    <a:pt x="10" y="455"/>
                  </a:lnTo>
                  <a:lnTo>
                    <a:pt x="10" y="453"/>
                  </a:lnTo>
                  <a:lnTo>
                    <a:pt x="12" y="453"/>
                  </a:lnTo>
                  <a:lnTo>
                    <a:pt x="12" y="450"/>
                  </a:lnTo>
                  <a:lnTo>
                    <a:pt x="14" y="450"/>
                  </a:lnTo>
                  <a:lnTo>
                    <a:pt x="14" y="448"/>
                  </a:lnTo>
                  <a:lnTo>
                    <a:pt x="14" y="446"/>
                  </a:lnTo>
                  <a:lnTo>
                    <a:pt x="17" y="446"/>
                  </a:lnTo>
                  <a:lnTo>
                    <a:pt x="17" y="443"/>
                  </a:lnTo>
                  <a:lnTo>
                    <a:pt x="19" y="443"/>
                  </a:lnTo>
                  <a:lnTo>
                    <a:pt x="21" y="443"/>
                  </a:lnTo>
                  <a:lnTo>
                    <a:pt x="21" y="446"/>
                  </a:lnTo>
                  <a:lnTo>
                    <a:pt x="24" y="446"/>
                  </a:lnTo>
                  <a:lnTo>
                    <a:pt x="26" y="446"/>
                  </a:lnTo>
                  <a:lnTo>
                    <a:pt x="28" y="446"/>
                  </a:lnTo>
                  <a:lnTo>
                    <a:pt x="31" y="446"/>
                  </a:lnTo>
                  <a:lnTo>
                    <a:pt x="33" y="446"/>
                  </a:lnTo>
                  <a:lnTo>
                    <a:pt x="36" y="446"/>
                  </a:lnTo>
                  <a:lnTo>
                    <a:pt x="38" y="446"/>
                  </a:lnTo>
                  <a:lnTo>
                    <a:pt x="40" y="446"/>
                  </a:lnTo>
                  <a:lnTo>
                    <a:pt x="43" y="446"/>
                  </a:lnTo>
                  <a:lnTo>
                    <a:pt x="45" y="446"/>
                  </a:lnTo>
                  <a:lnTo>
                    <a:pt x="45" y="448"/>
                  </a:lnTo>
                  <a:lnTo>
                    <a:pt x="47" y="448"/>
                  </a:lnTo>
                  <a:lnTo>
                    <a:pt x="47" y="450"/>
                  </a:lnTo>
                  <a:lnTo>
                    <a:pt x="50" y="450"/>
                  </a:lnTo>
                  <a:lnTo>
                    <a:pt x="52" y="453"/>
                  </a:lnTo>
                  <a:lnTo>
                    <a:pt x="54" y="453"/>
                  </a:lnTo>
                  <a:lnTo>
                    <a:pt x="57" y="453"/>
                  </a:lnTo>
                  <a:lnTo>
                    <a:pt x="59" y="450"/>
                  </a:lnTo>
                  <a:lnTo>
                    <a:pt x="69" y="441"/>
                  </a:lnTo>
                  <a:lnTo>
                    <a:pt x="69" y="439"/>
                  </a:lnTo>
                  <a:lnTo>
                    <a:pt x="71" y="439"/>
                  </a:lnTo>
                  <a:lnTo>
                    <a:pt x="71" y="436"/>
                  </a:lnTo>
                  <a:lnTo>
                    <a:pt x="71" y="434"/>
                  </a:lnTo>
                  <a:lnTo>
                    <a:pt x="71" y="432"/>
                  </a:lnTo>
                  <a:lnTo>
                    <a:pt x="71" y="429"/>
                  </a:lnTo>
                  <a:lnTo>
                    <a:pt x="69" y="429"/>
                  </a:lnTo>
                  <a:lnTo>
                    <a:pt x="69" y="427"/>
                  </a:lnTo>
                  <a:lnTo>
                    <a:pt x="69" y="424"/>
                  </a:lnTo>
                  <a:lnTo>
                    <a:pt x="69" y="422"/>
                  </a:lnTo>
                  <a:lnTo>
                    <a:pt x="69" y="420"/>
                  </a:lnTo>
                  <a:lnTo>
                    <a:pt x="69" y="417"/>
                  </a:lnTo>
                  <a:lnTo>
                    <a:pt x="69" y="415"/>
                  </a:lnTo>
                  <a:lnTo>
                    <a:pt x="71" y="415"/>
                  </a:lnTo>
                  <a:lnTo>
                    <a:pt x="73" y="415"/>
                  </a:lnTo>
                  <a:lnTo>
                    <a:pt x="73" y="413"/>
                  </a:lnTo>
                  <a:lnTo>
                    <a:pt x="76" y="413"/>
                  </a:lnTo>
                  <a:lnTo>
                    <a:pt x="78" y="413"/>
                  </a:lnTo>
                  <a:lnTo>
                    <a:pt x="78" y="410"/>
                  </a:lnTo>
                  <a:lnTo>
                    <a:pt x="78" y="408"/>
                  </a:lnTo>
                  <a:lnTo>
                    <a:pt x="78" y="406"/>
                  </a:lnTo>
                  <a:lnTo>
                    <a:pt x="78" y="403"/>
                  </a:lnTo>
                  <a:lnTo>
                    <a:pt x="80" y="403"/>
                  </a:lnTo>
                  <a:lnTo>
                    <a:pt x="80" y="401"/>
                  </a:lnTo>
                  <a:lnTo>
                    <a:pt x="83" y="401"/>
                  </a:lnTo>
                  <a:lnTo>
                    <a:pt x="85" y="401"/>
                  </a:lnTo>
                  <a:lnTo>
                    <a:pt x="85" y="399"/>
                  </a:lnTo>
                  <a:lnTo>
                    <a:pt x="87" y="399"/>
                  </a:lnTo>
                  <a:lnTo>
                    <a:pt x="90" y="399"/>
                  </a:lnTo>
                  <a:lnTo>
                    <a:pt x="92" y="396"/>
                  </a:lnTo>
                  <a:lnTo>
                    <a:pt x="92" y="394"/>
                  </a:lnTo>
                  <a:lnTo>
                    <a:pt x="94" y="394"/>
                  </a:lnTo>
                  <a:lnTo>
                    <a:pt x="94" y="391"/>
                  </a:lnTo>
                  <a:lnTo>
                    <a:pt x="97" y="391"/>
                  </a:lnTo>
                  <a:lnTo>
                    <a:pt x="97" y="389"/>
                  </a:lnTo>
                  <a:lnTo>
                    <a:pt x="99" y="389"/>
                  </a:lnTo>
                  <a:lnTo>
                    <a:pt x="99" y="387"/>
                  </a:lnTo>
                  <a:lnTo>
                    <a:pt x="101" y="384"/>
                  </a:lnTo>
                  <a:lnTo>
                    <a:pt x="104" y="384"/>
                  </a:lnTo>
                  <a:lnTo>
                    <a:pt x="104" y="387"/>
                  </a:lnTo>
                  <a:lnTo>
                    <a:pt x="106" y="387"/>
                  </a:lnTo>
                  <a:lnTo>
                    <a:pt x="109" y="387"/>
                  </a:lnTo>
                  <a:lnTo>
                    <a:pt x="109" y="384"/>
                  </a:lnTo>
                  <a:lnTo>
                    <a:pt x="111" y="384"/>
                  </a:lnTo>
                  <a:lnTo>
                    <a:pt x="111" y="382"/>
                  </a:lnTo>
                  <a:lnTo>
                    <a:pt x="113" y="382"/>
                  </a:lnTo>
                  <a:lnTo>
                    <a:pt x="116" y="382"/>
                  </a:lnTo>
                  <a:lnTo>
                    <a:pt x="116" y="380"/>
                  </a:lnTo>
                  <a:lnTo>
                    <a:pt x="118" y="380"/>
                  </a:lnTo>
                  <a:lnTo>
                    <a:pt x="118" y="377"/>
                  </a:lnTo>
                  <a:lnTo>
                    <a:pt x="116" y="375"/>
                  </a:lnTo>
                  <a:lnTo>
                    <a:pt x="116" y="373"/>
                  </a:lnTo>
                  <a:lnTo>
                    <a:pt x="116" y="370"/>
                  </a:lnTo>
                  <a:lnTo>
                    <a:pt x="118" y="370"/>
                  </a:lnTo>
                  <a:lnTo>
                    <a:pt x="118" y="368"/>
                  </a:lnTo>
                  <a:lnTo>
                    <a:pt x="118" y="366"/>
                  </a:lnTo>
                  <a:lnTo>
                    <a:pt x="116" y="366"/>
                  </a:lnTo>
                  <a:lnTo>
                    <a:pt x="116" y="363"/>
                  </a:lnTo>
                  <a:lnTo>
                    <a:pt x="116" y="361"/>
                  </a:lnTo>
                  <a:lnTo>
                    <a:pt x="116" y="359"/>
                  </a:lnTo>
                  <a:lnTo>
                    <a:pt x="113" y="359"/>
                  </a:lnTo>
                  <a:lnTo>
                    <a:pt x="113" y="356"/>
                  </a:lnTo>
                  <a:lnTo>
                    <a:pt x="113" y="354"/>
                  </a:lnTo>
                  <a:lnTo>
                    <a:pt x="113" y="351"/>
                  </a:lnTo>
                  <a:lnTo>
                    <a:pt x="113" y="349"/>
                  </a:lnTo>
                  <a:lnTo>
                    <a:pt x="113" y="347"/>
                  </a:lnTo>
                  <a:lnTo>
                    <a:pt x="113" y="344"/>
                  </a:lnTo>
                  <a:lnTo>
                    <a:pt x="111" y="344"/>
                  </a:lnTo>
                  <a:lnTo>
                    <a:pt x="111" y="342"/>
                  </a:lnTo>
                  <a:lnTo>
                    <a:pt x="111" y="340"/>
                  </a:lnTo>
                  <a:lnTo>
                    <a:pt x="109" y="340"/>
                  </a:lnTo>
                  <a:lnTo>
                    <a:pt x="109" y="337"/>
                  </a:lnTo>
                  <a:lnTo>
                    <a:pt x="109" y="335"/>
                  </a:lnTo>
                  <a:lnTo>
                    <a:pt x="109" y="333"/>
                  </a:lnTo>
                  <a:lnTo>
                    <a:pt x="109" y="330"/>
                  </a:lnTo>
                  <a:lnTo>
                    <a:pt x="106" y="330"/>
                  </a:lnTo>
                  <a:lnTo>
                    <a:pt x="106" y="328"/>
                  </a:lnTo>
                  <a:lnTo>
                    <a:pt x="109" y="328"/>
                  </a:lnTo>
                  <a:lnTo>
                    <a:pt x="106" y="328"/>
                  </a:lnTo>
                  <a:lnTo>
                    <a:pt x="106" y="326"/>
                  </a:lnTo>
                  <a:lnTo>
                    <a:pt x="106" y="323"/>
                  </a:lnTo>
                  <a:lnTo>
                    <a:pt x="104" y="323"/>
                  </a:lnTo>
                  <a:lnTo>
                    <a:pt x="104" y="321"/>
                  </a:lnTo>
                </a:path>
              </a:pathLst>
            </a:custGeom>
            <a:noFill/>
            <a:ln w="7938">
              <a:solidFill>
                <a:schemeClr val="bg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GT"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6" name="Freeform 25">
              <a:extLst>
                <a:ext uri="{FF2B5EF4-FFF2-40B4-BE49-F238E27FC236}">
                  <a16:creationId xmlns:a16="http://schemas.microsoft.com/office/drawing/2014/main" id="{309D3E48-818E-A246-A67F-EDAB6E9ADC55}"/>
                </a:ext>
              </a:extLst>
            </p:cNvPr>
            <p:cNvSpPr>
              <a:spLocks/>
            </p:cNvSpPr>
            <p:nvPr/>
          </p:nvSpPr>
          <p:spPr bwMode="auto">
            <a:xfrm>
              <a:off x="5099746" y="2960618"/>
              <a:ext cx="968438" cy="633426"/>
            </a:xfrm>
            <a:custGeom>
              <a:avLst/>
              <a:gdLst>
                <a:gd name="T0" fmla="*/ 186 w 886"/>
                <a:gd name="T1" fmla="*/ 541 h 558"/>
                <a:gd name="T2" fmla="*/ 196 w 886"/>
                <a:gd name="T3" fmla="*/ 515 h 558"/>
                <a:gd name="T4" fmla="*/ 182 w 886"/>
                <a:gd name="T5" fmla="*/ 494 h 558"/>
                <a:gd name="T6" fmla="*/ 167 w 886"/>
                <a:gd name="T7" fmla="*/ 475 h 558"/>
                <a:gd name="T8" fmla="*/ 142 w 886"/>
                <a:gd name="T9" fmla="*/ 468 h 558"/>
                <a:gd name="T10" fmla="*/ 109 w 886"/>
                <a:gd name="T11" fmla="*/ 459 h 558"/>
                <a:gd name="T12" fmla="*/ 71 w 886"/>
                <a:gd name="T13" fmla="*/ 449 h 558"/>
                <a:gd name="T14" fmla="*/ 38 w 886"/>
                <a:gd name="T15" fmla="*/ 438 h 558"/>
                <a:gd name="T16" fmla="*/ 36 w 886"/>
                <a:gd name="T17" fmla="*/ 419 h 558"/>
                <a:gd name="T18" fmla="*/ 45 w 886"/>
                <a:gd name="T19" fmla="*/ 405 h 558"/>
                <a:gd name="T20" fmla="*/ 28 w 886"/>
                <a:gd name="T21" fmla="*/ 393 h 558"/>
                <a:gd name="T22" fmla="*/ 38 w 886"/>
                <a:gd name="T23" fmla="*/ 372 h 558"/>
                <a:gd name="T24" fmla="*/ 10 w 886"/>
                <a:gd name="T25" fmla="*/ 372 h 558"/>
                <a:gd name="T26" fmla="*/ 12 w 886"/>
                <a:gd name="T27" fmla="*/ 348 h 558"/>
                <a:gd name="T28" fmla="*/ 31 w 886"/>
                <a:gd name="T29" fmla="*/ 327 h 558"/>
                <a:gd name="T30" fmla="*/ 40 w 886"/>
                <a:gd name="T31" fmla="*/ 306 h 558"/>
                <a:gd name="T32" fmla="*/ 57 w 886"/>
                <a:gd name="T33" fmla="*/ 280 h 558"/>
                <a:gd name="T34" fmla="*/ 83 w 886"/>
                <a:gd name="T35" fmla="*/ 268 h 558"/>
                <a:gd name="T36" fmla="*/ 90 w 886"/>
                <a:gd name="T37" fmla="*/ 245 h 558"/>
                <a:gd name="T38" fmla="*/ 71 w 886"/>
                <a:gd name="T39" fmla="*/ 228 h 558"/>
                <a:gd name="T40" fmla="*/ 71 w 886"/>
                <a:gd name="T41" fmla="*/ 197 h 558"/>
                <a:gd name="T42" fmla="*/ 85 w 886"/>
                <a:gd name="T43" fmla="*/ 174 h 558"/>
                <a:gd name="T44" fmla="*/ 73 w 886"/>
                <a:gd name="T45" fmla="*/ 160 h 558"/>
                <a:gd name="T46" fmla="*/ 76 w 886"/>
                <a:gd name="T47" fmla="*/ 141 h 558"/>
                <a:gd name="T48" fmla="*/ 94 w 886"/>
                <a:gd name="T49" fmla="*/ 124 h 558"/>
                <a:gd name="T50" fmla="*/ 123 w 886"/>
                <a:gd name="T51" fmla="*/ 134 h 558"/>
                <a:gd name="T52" fmla="*/ 123 w 886"/>
                <a:gd name="T53" fmla="*/ 108 h 558"/>
                <a:gd name="T54" fmla="*/ 123 w 886"/>
                <a:gd name="T55" fmla="*/ 87 h 558"/>
                <a:gd name="T56" fmla="*/ 151 w 886"/>
                <a:gd name="T57" fmla="*/ 77 h 558"/>
                <a:gd name="T58" fmla="*/ 172 w 886"/>
                <a:gd name="T59" fmla="*/ 66 h 558"/>
                <a:gd name="T60" fmla="*/ 198 w 886"/>
                <a:gd name="T61" fmla="*/ 70 h 558"/>
                <a:gd name="T62" fmla="*/ 224 w 886"/>
                <a:gd name="T63" fmla="*/ 73 h 558"/>
                <a:gd name="T64" fmla="*/ 229 w 886"/>
                <a:gd name="T65" fmla="*/ 89 h 558"/>
                <a:gd name="T66" fmla="*/ 226 w 886"/>
                <a:gd name="T67" fmla="*/ 94 h 558"/>
                <a:gd name="T68" fmla="*/ 252 w 886"/>
                <a:gd name="T69" fmla="*/ 103 h 558"/>
                <a:gd name="T70" fmla="*/ 266 w 886"/>
                <a:gd name="T71" fmla="*/ 106 h 558"/>
                <a:gd name="T72" fmla="*/ 285 w 886"/>
                <a:gd name="T73" fmla="*/ 110 h 558"/>
                <a:gd name="T74" fmla="*/ 311 w 886"/>
                <a:gd name="T75" fmla="*/ 106 h 558"/>
                <a:gd name="T76" fmla="*/ 323 w 886"/>
                <a:gd name="T77" fmla="*/ 113 h 558"/>
                <a:gd name="T78" fmla="*/ 325 w 886"/>
                <a:gd name="T79" fmla="*/ 120 h 558"/>
                <a:gd name="T80" fmla="*/ 335 w 886"/>
                <a:gd name="T81" fmla="*/ 113 h 558"/>
                <a:gd name="T82" fmla="*/ 351 w 886"/>
                <a:gd name="T83" fmla="*/ 89 h 558"/>
                <a:gd name="T84" fmla="*/ 372 w 886"/>
                <a:gd name="T85" fmla="*/ 96 h 558"/>
                <a:gd name="T86" fmla="*/ 391 w 886"/>
                <a:gd name="T87" fmla="*/ 80 h 558"/>
                <a:gd name="T88" fmla="*/ 398 w 886"/>
                <a:gd name="T89" fmla="*/ 61 h 558"/>
                <a:gd name="T90" fmla="*/ 410 w 886"/>
                <a:gd name="T91" fmla="*/ 35 h 558"/>
                <a:gd name="T92" fmla="*/ 408 w 886"/>
                <a:gd name="T93" fmla="*/ 33 h 558"/>
                <a:gd name="T94" fmla="*/ 716 w 886"/>
                <a:gd name="T95" fmla="*/ 84 h 558"/>
                <a:gd name="T96" fmla="*/ 787 w 886"/>
                <a:gd name="T97" fmla="*/ 9 h 558"/>
                <a:gd name="T98" fmla="*/ 780 w 886"/>
                <a:gd name="T99" fmla="*/ 23 h 558"/>
                <a:gd name="T100" fmla="*/ 777 w 886"/>
                <a:gd name="T101" fmla="*/ 42 h 558"/>
                <a:gd name="T102" fmla="*/ 792 w 886"/>
                <a:gd name="T103" fmla="*/ 66 h 558"/>
                <a:gd name="T104" fmla="*/ 792 w 886"/>
                <a:gd name="T105" fmla="*/ 87 h 558"/>
                <a:gd name="T106" fmla="*/ 796 w 886"/>
                <a:gd name="T107" fmla="*/ 108 h 558"/>
                <a:gd name="T108" fmla="*/ 808 w 886"/>
                <a:gd name="T109" fmla="*/ 91 h 558"/>
                <a:gd name="T110" fmla="*/ 832 w 886"/>
                <a:gd name="T111" fmla="*/ 110 h 558"/>
                <a:gd name="T112" fmla="*/ 858 w 886"/>
                <a:gd name="T113" fmla="*/ 113 h 558"/>
                <a:gd name="T114" fmla="*/ 865 w 886"/>
                <a:gd name="T115" fmla="*/ 101 h 558"/>
                <a:gd name="T116" fmla="*/ 876 w 886"/>
                <a:gd name="T117" fmla="*/ 99 h 558"/>
                <a:gd name="T118" fmla="*/ 881 w 886"/>
                <a:gd name="T119" fmla="*/ 122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86" h="558">
                  <a:moveTo>
                    <a:pt x="210" y="558"/>
                  </a:moveTo>
                  <a:lnTo>
                    <a:pt x="210" y="555"/>
                  </a:lnTo>
                  <a:lnTo>
                    <a:pt x="207" y="555"/>
                  </a:lnTo>
                  <a:lnTo>
                    <a:pt x="207" y="553"/>
                  </a:lnTo>
                  <a:lnTo>
                    <a:pt x="207" y="551"/>
                  </a:lnTo>
                  <a:lnTo>
                    <a:pt x="207" y="548"/>
                  </a:lnTo>
                  <a:lnTo>
                    <a:pt x="205" y="548"/>
                  </a:lnTo>
                  <a:lnTo>
                    <a:pt x="205" y="546"/>
                  </a:lnTo>
                  <a:lnTo>
                    <a:pt x="203" y="546"/>
                  </a:lnTo>
                  <a:lnTo>
                    <a:pt x="203" y="544"/>
                  </a:lnTo>
                  <a:lnTo>
                    <a:pt x="200" y="544"/>
                  </a:lnTo>
                  <a:lnTo>
                    <a:pt x="198" y="544"/>
                  </a:lnTo>
                  <a:lnTo>
                    <a:pt x="196" y="544"/>
                  </a:lnTo>
                  <a:lnTo>
                    <a:pt x="193" y="544"/>
                  </a:lnTo>
                  <a:lnTo>
                    <a:pt x="191" y="544"/>
                  </a:lnTo>
                  <a:lnTo>
                    <a:pt x="189" y="541"/>
                  </a:lnTo>
                  <a:lnTo>
                    <a:pt x="186" y="541"/>
                  </a:lnTo>
                  <a:lnTo>
                    <a:pt x="186" y="539"/>
                  </a:lnTo>
                  <a:lnTo>
                    <a:pt x="184" y="539"/>
                  </a:lnTo>
                  <a:lnTo>
                    <a:pt x="184" y="537"/>
                  </a:lnTo>
                  <a:lnTo>
                    <a:pt x="184" y="534"/>
                  </a:lnTo>
                  <a:lnTo>
                    <a:pt x="184" y="532"/>
                  </a:lnTo>
                  <a:lnTo>
                    <a:pt x="186" y="532"/>
                  </a:lnTo>
                  <a:lnTo>
                    <a:pt x="186" y="530"/>
                  </a:lnTo>
                  <a:lnTo>
                    <a:pt x="189" y="530"/>
                  </a:lnTo>
                  <a:lnTo>
                    <a:pt x="191" y="530"/>
                  </a:lnTo>
                  <a:lnTo>
                    <a:pt x="191" y="527"/>
                  </a:lnTo>
                  <a:lnTo>
                    <a:pt x="193" y="527"/>
                  </a:lnTo>
                  <a:lnTo>
                    <a:pt x="193" y="525"/>
                  </a:lnTo>
                  <a:lnTo>
                    <a:pt x="193" y="522"/>
                  </a:lnTo>
                  <a:lnTo>
                    <a:pt x="196" y="522"/>
                  </a:lnTo>
                  <a:lnTo>
                    <a:pt x="196" y="520"/>
                  </a:lnTo>
                  <a:lnTo>
                    <a:pt x="196" y="518"/>
                  </a:lnTo>
                  <a:lnTo>
                    <a:pt x="196" y="515"/>
                  </a:lnTo>
                  <a:lnTo>
                    <a:pt x="198" y="515"/>
                  </a:lnTo>
                  <a:lnTo>
                    <a:pt x="196" y="515"/>
                  </a:lnTo>
                  <a:lnTo>
                    <a:pt x="196" y="513"/>
                  </a:lnTo>
                  <a:lnTo>
                    <a:pt x="196" y="511"/>
                  </a:lnTo>
                  <a:lnTo>
                    <a:pt x="196" y="508"/>
                  </a:lnTo>
                  <a:lnTo>
                    <a:pt x="193" y="508"/>
                  </a:lnTo>
                  <a:lnTo>
                    <a:pt x="191" y="508"/>
                  </a:lnTo>
                  <a:lnTo>
                    <a:pt x="189" y="508"/>
                  </a:lnTo>
                  <a:lnTo>
                    <a:pt x="189" y="506"/>
                  </a:lnTo>
                  <a:lnTo>
                    <a:pt x="189" y="504"/>
                  </a:lnTo>
                  <a:lnTo>
                    <a:pt x="186" y="504"/>
                  </a:lnTo>
                  <a:lnTo>
                    <a:pt x="186" y="501"/>
                  </a:lnTo>
                  <a:lnTo>
                    <a:pt x="184" y="501"/>
                  </a:lnTo>
                  <a:lnTo>
                    <a:pt x="184" y="499"/>
                  </a:lnTo>
                  <a:lnTo>
                    <a:pt x="182" y="499"/>
                  </a:lnTo>
                  <a:lnTo>
                    <a:pt x="182" y="497"/>
                  </a:lnTo>
                  <a:lnTo>
                    <a:pt x="182" y="494"/>
                  </a:lnTo>
                  <a:lnTo>
                    <a:pt x="179" y="494"/>
                  </a:lnTo>
                  <a:lnTo>
                    <a:pt x="179" y="492"/>
                  </a:lnTo>
                  <a:lnTo>
                    <a:pt x="179" y="490"/>
                  </a:lnTo>
                  <a:lnTo>
                    <a:pt x="179" y="487"/>
                  </a:lnTo>
                  <a:lnTo>
                    <a:pt x="182" y="487"/>
                  </a:lnTo>
                  <a:lnTo>
                    <a:pt x="182" y="485"/>
                  </a:lnTo>
                  <a:lnTo>
                    <a:pt x="179" y="485"/>
                  </a:lnTo>
                  <a:lnTo>
                    <a:pt x="177" y="482"/>
                  </a:lnTo>
                  <a:lnTo>
                    <a:pt x="177" y="480"/>
                  </a:lnTo>
                  <a:lnTo>
                    <a:pt x="175" y="480"/>
                  </a:lnTo>
                  <a:lnTo>
                    <a:pt x="172" y="480"/>
                  </a:lnTo>
                  <a:lnTo>
                    <a:pt x="170" y="480"/>
                  </a:lnTo>
                  <a:lnTo>
                    <a:pt x="167" y="480"/>
                  </a:lnTo>
                  <a:lnTo>
                    <a:pt x="167" y="478"/>
                  </a:lnTo>
                  <a:lnTo>
                    <a:pt x="165" y="478"/>
                  </a:lnTo>
                  <a:lnTo>
                    <a:pt x="165" y="475"/>
                  </a:lnTo>
                  <a:lnTo>
                    <a:pt x="167" y="475"/>
                  </a:lnTo>
                  <a:lnTo>
                    <a:pt x="167" y="473"/>
                  </a:lnTo>
                  <a:lnTo>
                    <a:pt x="170" y="473"/>
                  </a:lnTo>
                  <a:lnTo>
                    <a:pt x="170" y="471"/>
                  </a:lnTo>
                  <a:lnTo>
                    <a:pt x="170" y="468"/>
                  </a:lnTo>
                  <a:lnTo>
                    <a:pt x="167" y="468"/>
                  </a:lnTo>
                  <a:lnTo>
                    <a:pt x="165" y="468"/>
                  </a:lnTo>
                  <a:lnTo>
                    <a:pt x="163" y="468"/>
                  </a:lnTo>
                  <a:lnTo>
                    <a:pt x="160" y="468"/>
                  </a:lnTo>
                  <a:lnTo>
                    <a:pt x="160" y="466"/>
                  </a:lnTo>
                  <a:lnTo>
                    <a:pt x="158" y="466"/>
                  </a:lnTo>
                  <a:lnTo>
                    <a:pt x="156" y="466"/>
                  </a:lnTo>
                  <a:lnTo>
                    <a:pt x="153" y="466"/>
                  </a:lnTo>
                  <a:lnTo>
                    <a:pt x="151" y="468"/>
                  </a:lnTo>
                  <a:lnTo>
                    <a:pt x="149" y="468"/>
                  </a:lnTo>
                  <a:lnTo>
                    <a:pt x="146" y="468"/>
                  </a:lnTo>
                  <a:lnTo>
                    <a:pt x="144" y="468"/>
                  </a:lnTo>
                  <a:lnTo>
                    <a:pt x="142" y="468"/>
                  </a:lnTo>
                  <a:lnTo>
                    <a:pt x="139" y="468"/>
                  </a:lnTo>
                  <a:lnTo>
                    <a:pt x="137" y="468"/>
                  </a:lnTo>
                  <a:lnTo>
                    <a:pt x="134" y="468"/>
                  </a:lnTo>
                  <a:lnTo>
                    <a:pt x="132" y="468"/>
                  </a:lnTo>
                  <a:lnTo>
                    <a:pt x="132" y="466"/>
                  </a:lnTo>
                  <a:lnTo>
                    <a:pt x="130" y="466"/>
                  </a:lnTo>
                  <a:lnTo>
                    <a:pt x="130" y="464"/>
                  </a:lnTo>
                  <a:lnTo>
                    <a:pt x="127" y="464"/>
                  </a:lnTo>
                  <a:lnTo>
                    <a:pt x="125" y="464"/>
                  </a:lnTo>
                  <a:lnTo>
                    <a:pt x="123" y="464"/>
                  </a:lnTo>
                  <a:lnTo>
                    <a:pt x="120" y="461"/>
                  </a:lnTo>
                  <a:lnTo>
                    <a:pt x="118" y="461"/>
                  </a:lnTo>
                  <a:lnTo>
                    <a:pt x="116" y="461"/>
                  </a:lnTo>
                  <a:lnTo>
                    <a:pt x="113" y="461"/>
                  </a:lnTo>
                  <a:lnTo>
                    <a:pt x="113" y="459"/>
                  </a:lnTo>
                  <a:lnTo>
                    <a:pt x="111" y="459"/>
                  </a:lnTo>
                  <a:lnTo>
                    <a:pt x="109" y="459"/>
                  </a:lnTo>
                  <a:lnTo>
                    <a:pt x="106" y="459"/>
                  </a:lnTo>
                  <a:lnTo>
                    <a:pt x="104" y="459"/>
                  </a:lnTo>
                  <a:lnTo>
                    <a:pt x="102" y="459"/>
                  </a:lnTo>
                  <a:lnTo>
                    <a:pt x="99" y="457"/>
                  </a:lnTo>
                  <a:lnTo>
                    <a:pt x="97" y="457"/>
                  </a:lnTo>
                  <a:lnTo>
                    <a:pt x="94" y="457"/>
                  </a:lnTo>
                  <a:lnTo>
                    <a:pt x="92" y="457"/>
                  </a:lnTo>
                  <a:lnTo>
                    <a:pt x="90" y="454"/>
                  </a:lnTo>
                  <a:lnTo>
                    <a:pt x="87" y="454"/>
                  </a:lnTo>
                  <a:lnTo>
                    <a:pt x="85" y="454"/>
                  </a:lnTo>
                  <a:lnTo>
                    <a:pt x="83" y="454"/>
                  </a:lnTo>
                  <a:lnTo>
                    <a:pt x="83" y="452"/>
                  </a:lnTo>
                  <a:lnTo>
                    <a:pt x="80" y="452"/>
                  </a:lnTo>
                  <a:lnTo>
                    <a:pt x="78" y="452"/>
                  </a:lnTo>
                  <a:lnTo>
                    <a:pt x="76" y="449"/>
                  </a:lnTo>
                  <a:lnTo>
                    <a:pt x="73" y="449"/>
                  </a:lnTo>
                  <a:lnTo>
                    <a:pt x="71" y="449"/>
                  </a:lnTo>
                  <a:lnTo>
                    <a:pt x="69" y="449"/>
                  </a:lnTo>
                  <a:lnTo>
                    <a:pt x="69" y="447"/>
                  </a:lnTo>
                  <a:lnTo>
                    <a:pt x="66" y="447"/>
                  </a:lnTo>
                  <a:lnTo>
                    <a:pt x="64" y="447"/>
                  </a:lnTo>
                  <a:lnTo>
                    <a:pt x="61" y="447"/>
                  </a:lnTo>
                  <a:lnTo>
                    <a:pt x="61" y="445"/>
                  </a:lnTo>
                  <a:lnTo>
                    <a:pt x="59" y="445"/>
                  </a:lnTo>
                  <a:lnTo>
                    <a:pt x="57" y="445"/>
                  </a:lnTo>
                  <a:lnTo>
                    <a:pt x="54" y="442"/>
                  </a:lnTo>
                  <a:lnTo>
                    <a:pt x="52" y="442"/>
                  </a:lnTo>
                  <a:lnTo>
                    <a:pt x="50" y="440"/>
                  </a:lnTo>
                  <a:lnTo>
                    <a:pt x="47" y="440"/>
                  </a:lnTo>
                  <a:lnTo>
                    <a:pt x="45" y="440"/>
                  </a:lnTo>
                  <a:lnTo>
                    <a:pt x="43" y="440"/>
                  </a:lnTo>
                  <a:lnTo>
                    <a:pt x="40" y="440"/>
                  </a:lnTo>
                  <a:lnTo>
                    <a:pt x="40" y="438"/>
                  </a:lnTo>
                  <a:lnTo>
                    <a:pt x="38" y="438"/>
                  </a:lnTo>
                  <a:lnTo>
                    <a:pt x="38" y="440"/>
                  </a:lnTo>
                  <a:lnTo>
                    <a:pt x="36" y="440"/>
                  </a:lnTo>
                  <a:lnTo>
                    <a:pt x="33" y="440"/>
                  </a:lnTo>
                  <a:lnTo>
                    <a:pt x="31" y="440"/>
                  </a:lnTo>
                  <a:lnTo>
                    <a:pt x="31" y="438"/>
                  </a:lnTo>
                  <a:lnTo>
                    <a:pt x="28" y="438"/>
                  </a:lnTo>
                  <a:lnTo>
                    <a:pt x="28" y="435"/>
                  </a:lnTo>
                  <a:lnTo>
                    <a:pt x="26" y="435"/>
                  </a:lnTo>
                  <a:lnTo>
                    <a:pt x="26" y="433"/>
                  </a:lnTo>
                  <a:lnTo>
                    <a:pt x="26" y="431"/>
                  </a:lnTo>
                  <a:lnTo>
                    <a:pt x="28" y="431"/>
                  </a:lnTo>
                  <a:lnTo>
                    <a:pt x="28" y="428"/>
                  </a:lnTo>
                  <a:lnTo>
                    <a:pt x="28" y="426"/>
                  </a:lnTo>
                  <a:lnTo>
                    <a:pt x="31" y="426"/>
                  </a:lnTo>
                  <a:lnTo>
                    <a:pt x="33" y="424"/>
                  </a:lnTo>
                  <a:lnTo>
                    <a:pt x="36" y="421"/>
                  </a:lnTo>
                  <a:lnTo>
                    <a:pt x="36" y="419"/>
                  </a:lnTo>
                  <a:lnTo>
                    <a:pt x="38" y="419"/>
                  </a:lnTo>
                  <a:lnTo>
                    <a:pt x="38" y="416"/>
                  </a:lnTo>
                  <a:lnTo>
                    <a:pt x="40" y="416"/>
                  </a:lnTo>
                  <a:lnTo>
                    <a:pt x="43" y="414"/>
                  </a:lnTo>
                  <a:lnTo>
                    <a:pt x="43" y="412"/>
                  </a:lnTo>
                  <a:lnTo>
                    <a:pt x="45" y="412"/>
                  </a:lnTo>
                  <a:lnTo>
                    <a:pt x="47" y="412"/>
                  </a:lnTo>
                  <a:lnTo>
                    <a:pt x="50" y="412"/>
                  </a:lnTo>
                  <a:lnTo>
                    <a:pt x="50" y="414"/>
                  </a:lnTo>
                  <a:lnTo>
                    <a:pt x="52" y="414"/>
                  </a:lnTo>
                  <a:lnTo>
                    <a:pt x="52" y="412"/>
                  </a:lnTo>
                  <a:lnTo>
                    <a:pt x="50" y="412"/>
                  </a:lnTo>
                  <a:lnTo>
                    <a:pt x="50" y="409"/>
                  </a:lnTo>
                  <a:lnTo>
                    <a:pt x="50" y="407"/>
                  </a:lnTo>
                  <a:lnTo>
                    <a:pt x="47" y="407"/>
                  </a:lnTo>
                  <a:lnTo>
                    <a:pt x="45" y="407"/>
                  </a:lnTo>
                  <a:lnTo>
                    <a:pt x="45" y="405"/>
                  </a:lnTo>
                  <a:lnTo>
                    <a:pt x="43" y="405"/>
                  </a:lnTo>
                  <a:lnTo>
                    <a:pt x="43" y="402"/>
                  </a:lnTo>
                  <a:lnTo>
                    <a:pt x="40" y="400"/>
                  </a:lnTo>
                  <a:lnTo>
                    <a:pt x="40" y="398"/>
                  </a:lnTo>
                  <a:lnTo>
                    <a:pt x="38" y="398"/>
                  </a:lnTo>
                  <a:lnTo>
                    <a:pt x="38" y="395"/>
                  </a:lnTo>
                  <a:lnTo>
                    <a:pt x="36" y="395"/>
                  </a:lnTo>
                  <a:lnTo>
                    <a:pt x="33" y="395"/>
                  </a:lnTo>
                  <a:lnTo>
                    <a:pt x="31" y="395"/>
                  </a:lnTo>
                  <a:lnTo>
                    <a:pt x="31" y="398"/>
                  </a:lnTo>
                  <a:lnTo>
                    <a:pt x="28" y="398"/>
                  </a:lnTo>
                  <a:lnTo>
                    <a:pt x="26" y="398"/>
                  </a:lnTo>
                  <a:lnTo>
                    <a:pt x="24" y="398"/>
                  </a:lnTo>
                  <a:lnTo>
                    <a:pt x="24" y="395"/>
                  </a:lnTo>
                  <a:lnTo>
                    <a:pt x="26" y="395"/>
                  </a:lnTo>
                  <a:lnTo>
                    <a:pt x="26" y="393"/>
                  </a:lnTo>
                  <a:lnTo>
                    <a:pt x="28" y="393"/>
                  </a:lnTo>
                  <a:lnTo>
                    <a:pt x="28" y="391"/>
                  </a:lnTo>
                  <a:lnTo>
                    <a:pt x="31" y="391"/>
                  </a:lnTo>
                  <a:lnTo>
                    <a:pt x="33" y="393"/>
                  </a:lnTo>
                  <a:lnTo>
                    <a:pt x="36" y="393"/>
                  </a:lnTo>
                  <a:lnTo>
                    <a:pt x="38" y="393"/>
                  </a:lnTo>
                  <a:lnTo>
                    <a:pt x="38" y="391"/>
                  </a:lnTo>
                  <a:lnTo>
                    <a:pt x="40" y="391"/>
                  </a:lnTo>
                  <a:lnTo>
                    <a:pt x="43" y="391"/>
                  </a:lnTo>
                  <a:lnTo>
                    <a:pt x="43" y="388"/>
                  </a:lnTo>
                  <a:lnTo>
                    <a:pt x="43" y="386"/>
                  </a:lnTo>
                  <a:lnTo>
                    <a:pt x="43" y="384"/>
                  </a:lnTo>
                  <a:lnTo>
                    <a:pt x="40" y="381"/>
                  </a:lnTo>
                  <a:lnTo>
                    <a:pt x="40" y="379"/>
                  </a:lnTo>
                  <a:lnTo>
                    <a:pt x="38" y="379"/>
                  </a:lnTo>
                  <a:lnTo>
                    <a:pt x="38" y="376"/>
                  </a:lnTo>
                  <a:lnTo>
                    <a:pt x="38" y="374"/>
                  </a:lnTo>
                  <a:lnTo>
                    <a:pt x="38" y="372"/>
                  </a:lnTo>
                  <a:lnTo>
                    <a:pt x="36" y="372"/>
                  </a:lnTo>
                  <a:lnTo>
                    <a:pt x="33" y="372"/>
                  </a:lnTo>
                  <a:lnTo>
                    <a:pt x="33" y="369"/>
                  </a:lnTo>
                  <a:lnTo>
                    <a:pt x="31" y="369"/>
                  </a:lnTo>
                  <a:lnTo>
                    <a:pt x="31" y="367"/>
                  </a:lnTo>
                  <a:lnTo>
                    <a:pt x="28" y="367"/>
                  </a:lnTo>
                  <a:lnTo>
                    <a:pt x="26" y="367"/>
                  </a:lnTo>
                  <a:lnTo>
                    <a:pt x="24" y="367"/>
                  </a:lnTo>
                  <a:lnTo>
                    <a:pt x="21" y="369"/>
                  </a:lnTo>
                  <a:lnTo>
                    <a:pt x="21" y="372"/>
                  </a:lnTo>
                  <a:lnTo>
                    <a:pt x="19" y="372"/>
                  </a:lnTo>
                  <a:lnTo>
                    <a:pt x="19" y="374"/>
                  </a:lnTo>
                  <a:lnTo>
                    <a:pt x="17" y="374"/>
                  </a:lnTo>
                  <a:lnTo>
                    <a:pt x="14" y="374"/>
                  </a:lnTo>
                  <a:lnTo>
                    <a:pt x="12" y="374"/>
                  </a:lnTo>
                  <a:lnTo>
                    <a:pt x="12" y="372"/>
                  </a:lnTo>
                  <a:lnTo>
                    <a:pt x="10" y="372"/>
                  </a:lnTo>
                  <a:lnTo>
                    <a:pt x="7" y="372"/>
                  </a:lnTo>
                  <a:lnTo>
                    <a:pt x="5" y="369"/>
                  </a:lnTo>
                  <a:lnTo>
                    <a:pt x="3" y="369"/>
                  </a:lnTo>
                  <a:lnTo>
                    <a:pt x="3" y="367"/>
                  </a:lnTo>
                  <a:lnTo>
                    <a:pt x="0" y="367"/>
                  </a:lnTo>
                  <a:lnTo>
                    <a:pt x="0" y="365"/>
                  </a:lnTo>
                  <a:lnTo>
                    <a:pt x="3" y="365"/>
                  </a:lnTo>
                  <a:lnTo>
                    <a:pt x="3" y="362"/>
                  </a:lnTo>
                  <a:lnTo>
                    <a:pt x="5" y="362"/>
                  </a:lnTo>
                  <a:lnTo>
                    <a:pt x="7" y="362"/>
                  </a:lnTo>
                  <a:lnTo>
                    <a:pt x="7" y="360"/>
                  </a:lnTo>
                  <a:lnTo>
                    <a:pt x="10" y="360"/>
                  </a:lnTo>
                  <a:lnTo>
                    <a:pt x="10" y="358"/>
                  </a:lnTo>
                  <a:lnTo>
                    <a:pt x="10" y="355"/>
                  </a:lnTo>
                  <a:lnTo>
                    <a:pt x="10" y="353"/>
                  </a:lnTo>
                  <a:lnTo>
                    <a:pt x="12" y="351"/>
                  </a:lnTo>
                  <a:lnTo>
                    <a:pt x="12" y="348"/>
                  </a:lnTo>
                  <a:lnTo>
                    <a:pt x="12" y="346"/>
                  </a:lnTo>
                  <a:lnTo>
                    <a:pt x="12" y="343"/>
                  </a:lnTo>
                  <a:lnTo>
                    <a:pt x="14" y="343"/>
                  </a:lnTo>
                  <a:lnTo>
                    <a:pt x="14" y="341"/>
                  </a:lnTo>
                  <a:lnTo>
                    <a:pt x="17" y="341"/>
                  </a:lnTo>
                  <a:lnTo>
                    <a:pt x="19" y="341"/>
                  </a:lnTo>
                  <a:lnTo>
                    <a:pt x="21" y="341"/>
                  </a:lnTo>
                  <a:lnTo>
                    <a:pt x="24" y="341"/>
                  </a:lnTo>
                  <a:lnTo>
                    <a:pt x="26" y="341"/>
                  </a:lnTo>
                  <a:lnTo>
                    <a:pt x="26" y="339"/>
                  </a:lnTo>
                  <a:lnTo>
                    <a:pt x="26" y="336"/>
                  </a:lnTo>
                  <a:lnTo>
                    <a:pt x="26" y="334"/>
                  </a:lnTo>
                  <a:lnTo>
                    <a:pt x="26" y="332"/>
                  </a:lnTo>
                  <a:lnTo>
                    <a:pt x="28" y="332"/>
                  </a:lnTo>
                  <a:lnTo>
                    <a:pt x="28" y="329"/>
                  </a:lnTo>
                  <a:lnTo>
                    <a:pt x="31" y="329"/>
                  </a:lnTo>
                  <a:lnTo>
                    <a:pt x="31" y="327"/>
                  </a:lnTo>
                  <a:lnTo>
                    <a:pt x="33" y="327"/>
                  </a:lnTo>
                  <a:lnTo>
                    <a:pt x="33" y="325"/>
                  </a:lnTo>
                  <a:lnTo>
                    <a:pt x="36" y="325"/>
                  </a:lnTo>
                  <a:lnTo>
                    <a:pt x="38" y="325"/>
                  </a:lnTo>
                  <a:lnTo>
                    <a:pt x="38" y="322"/>
                  </a:lnTo>
                  <a:lnTo>
                    <a:pt x="38" y="320"/>
                  </a:lnTo>
                  <a:lnTo>
                    <a:pt x="38" y="318"/>
                  </a:lnTo>
                  <a:lnTo>
                    <a:pt x="40" y="318"/>
                  </a:lnTo>
                  <a:lnTo>
                    <a:pt x="43" y="318"/>
                  </a:lnTo>
                  <a:lnTo>
                    <a:pt x="45" y="318"/>
                  </a:lnTo>
                  <a:lnTo>
                    <a:pt x="45" y="315"/>
                  </a:lnTo>
                  <a:lnTo>
                    <a:pt x="45" y="313"/>
                  </a:lnTo>
                  <a:lnTo>
                    <a:pt x="43" y="313"/>
                  </a:lnTo>
                  <a:lnTo>
                    <a:pt x="43" y="310"/>
                  </a:lnTo>
                  <a:lnTo>
                    <a:pt x="40" y="310"/>
                  </a:lnTo>
                  <a:lnTo>
                    <a:pt x="40" y="308"/>
                  </a:lnTo>
                  <a:lnTo>
                    <a:pt x="40" y="306"/>
                  </a:lnTo>
                  <a:lnTo>
                    <a:pt x="40" y="303"/>
                  </a:lnTo>
                  <a:lnTo>
                    <a:pt x="43" y="303"/>
                  </a:lnTo>
                  <a:lnTo>
                    <a:pt x="43" y="301"/>
                  </a:lnTo>
                  <a:lnTo>
                    <a:pt x="43" y="299"/>
                  </a:lnTo>
                  <a:lnTo>
                    <a:pt x="43" y="296"/>
                  </a:lnTo>
                  <a:lnTo>
                    <a:pt x="45" y="296"/>
                  </a:lnTo>
                  <a:lnTo>
                    <a:pt x="47" y="296"/>
                  </a:lnTo>
                  <a:lnTo>
                    <a:pt x="50" y="294"/>
                  </a:lnTo>
                  <a:lnTo>
                    <a:pt x="50" y="292"/>
                  </a:lnTo>
                  <a:lnTo>
                    <a:pt x="50" y="289"/>
                  </a:lnTo>
                  <a:lnTo>
                    <a:pt x="50" y="287"/>
                  </a:lnTo>
                  <a:lnTo>
                    <a:pt x="52" y="287"/>
                  </a:lnTo>
                  <a:lnTo>
                    <a:pt x="52" y="285"/>
                  </a:lnTo>
                  <a:lnTo>
                    <a:pt x="52" y="282"/>
                  </a:lnTo>
                  <a:lnTo>
                    <a:pt x="54" y="282"/>
                  </a:lnTo>
                  <a:lnTo>
                    <a:pt x="54" y="280"/>
                  </a:lnTo>
                  <a:lnTo>
                    <a:pt x="57" y="280"/>
                  </a:lnTo>
                  <a:lnTo>
                    <a:pt x="57" y="278"/>
                  </a:lnTo>
                  <a:lnTo>
                    <a:pt x="59" y="278"/>
                  </a:lnTo>
                  <a:lnTo>
                    <a:pt x="61" y="275"/>
                  </a:lnTo>
                  <a:lnTo>
                    <a:pt x="64" y="275"/>
                  </a:lnTo>
                  <a:lnTo>
                    <a:pt x="66" y="275"/>
                  </a:lnTo>
                  <a:lnTo>
                    <a:pt x="69" y="275"/>
                  </a:lnTo>
                  <a:lnTo>
                    <a:pt x="69" y="278"/>
                  </a:lnTo>
                  <a:lnTo>
                    <a:pt x="71" y="278"/>
                  </a:lnTo>
                  <a:lnTo>
                    <a:pt x="73" y="278"/>
                  </a:lnTo>
                  <a:lnTo>
                    <a:pt x="73" y="275"/>
                  </a:lnTo>
                  <a:lnTo>
                    <a:pt x="73" y="273"/>
                  </a:lnTo>
                  <a:lnTo>
                    <a:pt x="76" y="273"/>
                  </a:lnTo>
                  <a:lnTo>
                    <a:pt x="76" y="270"/>
                  </a:lnTo>
                  <a:lnTo>
                    <a:pt x="78" y="270"/>
                  </a:lnTo>
                  <a:lnTo>
                    <a:pt x="80" y="270"/>
                  </a:lnTo>
                  <a:lnTo>
                    <a:pt x="80" y="268"/>
                  </a:lnTo>
                  <a:lnTo>
                    <a:pt x="83" y="268"/>
                  </a:lnTo>
                  <a:lnTo>
                    <a:pt x="83" y="266"/>
                  </a:lnTo>
                  <a:lnTo>
                    <a:pt x="83" y="263"/>
                  </a:lnTo>
                  <a:lnTo>
                    <a:pt x="85" y="263"/>
                  </a:lnTo>
                  <a:lnTo>
                    <a:pt x="85" y="261"/>
                  </a:lnTo>
                  <a:lnTo>
                    <a:pt x="87" y="261"/>
                  </a:lnTo>
                  <a:lnTo>
                    <a:pt x="87" y="259"/>
                  </a:lnTo>
                  <a:lnTo>
                    <a:pt x="87" y="256"/>
                  </a:lnTo>
                  <a:lnTo>
                    <a:pt x="90" y="256"/>
                  </a:lnTo>
                  <a:lnTo>
                    <a:pt x="90" y="254"/>
                  </a:lnTo>
                  <a:lnTo>
                    <a:pt x="92" y="254"/>
                  </a:lnTo>
                  <a:lnTo>
                    <a:pt x="92" y="252"/>
                  </a:lnTo>
                  <a:lnTo>
                    <a:pt x="94" y="252"/>
                  </a:lnTo>
                  <a:lnTo>
                    <a:pt x="94" y="249"/>
                  </a:lnTo>
                  <a:lnTo>
                    <a:pt x="94" y="247"/>
                  </a:lnTo>
                  <a:lnTo>
                    <a:pt x="92" y="247"/>
                  </a:lnTo>
                  <a:lnTo>
                    <a:pt x="92" y="245"/>
                  </a:lnTo>
                  <a:lnTo>
                    <a:pt x="90" y="245"/>
                  </a:lnTo>
                  <a:lnTo>
                    <a:pt x="87" y="245"/>
                  </a:lnTo>
                  <a:lnTo>
                    <a:pt x="87" y="242"/>
                  </a:lnTo>
                  <a:lnTo>
                    <a:pt x="85" y="242"/>
                  </a:lnTo>
                  <a:lnTo>
                    <a:pt x="85" y="240"/>
                  </a:lnTo>
                  <a:lnTo>
                    <a:pt x="85" y="237"/>
                  </a:lnTo>
                  <a:lnTo>
                    <a:pt x="85" y="235"/>
                  </a:lnTo>
                  <a:lnTo>
                    <a:pt x="87" y="233"/>
                  </a:lnTo>
                  <a:lnTo>
                    <a:pt x="87" y="230"/>
                  </a:lnTo>
                  <a:lnTo>
                    <a:pt x="85" y="230"/>
                  </a:lnTo>
                  <a:lnTo>
                    <a:pt x="85" y="228"/>
                  </a:lnTo>
                  <a:lnTo>
                    <a:pt x="83" y="226"/>
                  </a:lnTo>
                  <a:lnTo>
                    <a:pt x="80" y="226"/>
                  </a:lnTo>
                  <a:lnTo>
                    <a:pt x="78" y="226"/>
                  </a:lnTo>
                  <a:lnTo>
                    <a:pt x="76" y="226"/>
                  </a:lnTo>
                  <a:lnTo>
                    <a:pt x="73" y="226"/>
                  </a:lnTo>
                  <a:lnTo>
                    <a:pt x="73" y="228"/>
                  </a:lnTo>
                  <a:lnTo>
                    <a:pt x="71" y="228"/>
                  </a:lnTo>
                  <a:lnTo>
                    <a:pt x="69" y="228"/>
                  </a:lnTo>
                  <a:lnTo>
                    <a:pt x="66" y="228"/>
                  </a:lnTo>
                  <a:lnTo>
                    <a:pt x="64" y="228"/>
                  </a:lnTo>
                  <a:lnTo>
                    <a:pt x="64" y="226"/>
                  </a:lnTo>
                  <a:lnTo>
                    <a:pt x="64" y="223"/>
                  </a:lnTo>
                  <a:lnTo>
                    <a:pt x="64" y="221"/>
                  </a:lnTo>
                  <a:lnTo>
                    <a:pt x="64" y="219"/>
                  </a:lnTo>
                  <a:lnTo>
                    <a:pt x="66" y="216"/>
                  </a:lnTo>
                  <a:lnTo>
                    <a:pt x="66" y="214"/>
                  </a:lnTo>
                  <a:lnTo>
                    <a:pt x="66" y="212"/>
                  </a:lnTo>
                  <a:lnTo>
                    <a:pt x="69" y="212"/>
                  </a:lnTo>
                  <a:lnTo>
                    <a:pt x="69" y="209"/>
                  </a:lnTo>
                  <a:lnTo>
                    <a:pt x="71" y="207"/>
                  </a:lnTo>
                  <a:lnTo>
                    <a:pt x="71" y="204"/>
                  </a:lnTo>
                  <a:lnTo>
                    <a:pt x="71" y="202"/>
                  </a:lnTo>
                  <a:lnTo>
                    <a:pt x="71" y="200"/>
                  </a:lnTo>
                  <a:lnTo>
                    <a:pt x="71" y="197"/>
                  </a:lnTo>
                  <a:lnTo>
                    <a:pt x="71" y="195"/>
                  </a:lnTo>
                  <a:lnTo>
                    <a:pt x="71" y="193"/>
                  </a:lnTo>
                  <a:lnTo>
                    <a:pt x="71" y="190"/>
                  </a:lnTo>
                  <a:lnTo>
                    <a:pt x="73" y="190"/>
                  </a:lnTo>
                  <a:lnTo>
                    <a:pt x="73" y="188"/>
                  </a:lnTo>
                  <a:lnTo>
                    <a:pt x="76" y="188"/>
                  </a:lnTo>
                  <a:lnTo>
                    <a:pt x="76" y="186"/>
                  </a:lnTo>
                  <a:lnTo>
                    <a:pt x="78" y="186"/>
                  </a:lnTo>
                  <a:lnTo>
                    <a:pt x="80" y="183"/>
                  </a:lnTo>
                  <a:lnTo>
                    <a:pt x="83" y="183"/>
                  </a:lnTo>
                  <a:lnTo>
                    <a:pt x="83" y="181"/>
                  </a:lnTo>
                  <a:lnTo>
                    <a:pt x="85" y="181"/>
                  </a:lnTo>
                  <a:lnTo>
                    <a:pt x="85" y="179"/>
                  </a:lnTo>
                  <a:lnTo>
                    <a:pt x="85" y="176"/>
                  </a:lnTo>
                  <a:lnTo>
                    <a:pt x="87" y="176"/>
                  </a:lnTo>
                  <a:lnTo>
                    <a:pt x="85" y="176"/>
                  </a:lnTo>
                  <a:lnTo>
                    <a:pt x="85" y="174"/>
                  </a:lnTo>
                  <a:lnTo>
                    <a:pt x="85" y="172"/>
                  </a:lnTo>
                  <a:lnTo>
                    <a:pt x="85" y="169"/>
                  </a:lnTo>
                  <a:lnTo>
                    <a:pt x="87" y="169"/>
                  </a:lnTo>
                  <a:lnTo>
                    <a:pt x="87" y="167"/>
                  </a:lnTo>
                  <a:lnTo>
                    <a:pt x="90" y="167"/>
                  </a:lnTo>
                  <a:lnTo>
                    <a:pt x="90" y="164"/>
                  </a:lnTo>
                  <a:lnTo>
                    <a:pt x="90" y="162"/>
                  </a:lnTo>
                  <a:lnTo>
                    <a:pt x="87" y="162"/>
                  </a:lnTo>
                  <a:lnTo>
                    <a:pt x="85" y="162"/>
                  </a:lnTo>
                  <a:lnTo>
                    <a:pt x="83" y="162"/>
                  </a:lnTo>
                  <a:lnTo>
                    <a:pt x="80" y="162"/>
                  </a:lnTo>
                  <a:lnTo>
                    <a:pt x="80" y="164"/>
                  </a:lnTo>
                  <a:lnTo>
                    <a:pt x="78" y="164"/>
                  </a:lnTo>
                  <a:lnTo>
                    <a:pt x="76" y="164"/>
                  </a:lnTo>
                  <a:lnTo>
                    <a:pt x="76" y="162"/>
                  </a:lnTo>
                  <a:lnTo>
                    <a:pt x="73" y="162"/>
                  </a:lnTo>
                  <a:lnTo>
                    <a:pt x="73" y="160"/>
                  </a:lnTo>
                  <a:lnTo>
                    <a:pt x="71" y="155"/>
                  </a:lnTo>
                  <a:lnTo>
                    <a:pt x="71" y="153"/>
                  </a:lnTo>
                  <a:lnTo>
                    <a:pt x="69" y="153"/>
                  </a:lnTo>
                  <a:lnTo>
                    <a:pt x="69" y="150"/>
                  </a:lnTo>
                  <a:lnTo>
                    <a:pt x="66" y="150"/>
                  </a:lnTo>
                  <a:lnTo>
                    <a:pt x="64" y="150"/>
                  </a:lnTo>
                  <a:lnTo>
                    <a:pt x="64" y="148"/>
                  </a:lnTo>
                  <a:lnTo>
                    <a:pt x="61" y="148"/>
                  </a:lnTo>
                  <a:lnTo>
                    <a:pt x="61" y="146"/>
                  </a:lnTo>
                  <a:lnTo>
                    <a:pt x="64" y="146"/>
                  </a:lnTo>
                  <a:lnTo>
                    <a:pt x="64" y="143"/>
                  </a:lnTo>
                  <a:lnTo>
                    <a:pt x="66" y="143"/>
                  </a:lnTo>
                  <a:lnTo>
                    <a:pt x="69" y="143"/>
                  </a:lnTo>
                  <a:lnTo>
                    <a:pt x="69" y="141"/>
                  </a:lnTo>
                  <a:lnTo>
                    <a:pt x="71" y="141"/>
                  </a:lnTo>
                  <a:lnTo>
                    <a:pt x="73" y="141"/>
                  </a:lnTo>
                  <a:lnTo>
                    <a:pt x="76" y="141"/>
                  </a:lnTo>
                  <a:lnTo>
                    <a:pt x="78" y="141"/>
                  </a:lnTo>
                  <a:lnTo>
                    <a:pt x="80" y="141"/>
                  </a:lnTo>
                  <a:lnTo>
                    <a:pt x="83" y="141"/>
                  </a:lnTo>
                  <a:lnTo>
                    <a:pt x="85" y="141"/>
                  </a:lnTo>
                  <a:lnTo>
                    <a:pt x="85" y="139"/>
                  </a:lnTo>
                  <a:lnTo>
                    <a:pt x="87" y="139"/>
                  </a:lnTo>
                  <a:lnTo>
                    <a:pt x="87" y="136"/>
                  </a:lnTo>
                  <a:lnTo>
                    <a:pt x="87" y="134"/>
                  </a:lnTo>
                  <a:lnTo>
                    <a:pt x="87" y="131"/>
                  </a:lnTo>
                  <a:lnTo>
                    <a:pt x="85" y="131"/>
                  </a:lnTo>
                  <a:lnTo>
                    <a:pt x="85" y="129"/>
                  </a:lnTo>
                  <a:lnTo>
                    <a:pt x="85" y="127"/>
                  </a:lnTo>
                  <a:lnTo>
                    <a:pt x="87" y="127"/>
                  </a:lnTo>
                  <a:lnTo>
                    <a:pt x="87" y="124"/>
                  </a:lnTo>
                  <a:lnTo>
                    <a:pt x="90" y="124"/>
                  </a:lnTo>
                  <a:lnTo>
                    <a:pt x="92" y="124"/>
                  </a:lnTo>
                  <a:lnTo>
                    <a:pt x="94" y="124"/>
                  </a:lnTo>
                  <a:lnTo>
                    <a:pt x="97" y="124"/>
                  </a:lnTo>
                  <a:lnTo>
                    <a:pt x="99" y="124"/>
                  </a:lnTo>
                  <a:lnTo>
                    <a:pt x="99" y="127"/>
                  </a:lnTo>
                  <a:lnTo>
                    <a:pt x="102" y="127"/>
                  </a:lnTo>
                  <a:lnTo>
                    <a:pt x="104" y="129"/>
                  </a:lnTo>
                  <a:lnTo>
                    <a:pt x="106" y="129"/>
                  </a:lnTo>
                  <a:lnTo>
                    <a:pt x="109" y="129"/>
                  </a:lnTo>
                  <a:lnTo>
                    <a:pt x="109" y="131"/>
                  </a:lnTo>
                  <a:lnTo>
                    <a:pt x="111" y="131"/>
                  </a:lnTo>
                  <a:lnTo>
                    <a:pt x="111" y="134"/>
                  </a:lnTo>
                  <a:lnTo>
                    <a:pt x="113" y="134"/>
                  </a:lnTo>
                  <a:lnTo>
                    <a:pt x="116" y="134"/>
                  </a:lnTo>
                  <a:lnTo>
                    <a:pt x="116" y="136"/>
                  </a:lnTo>
                  <a:lnTo>
                    <a:pt x="118" y="136"/>
                  </a:lnTo>
                  <a:lnTo>
                    <a:pt x="118" y="134"/>
                  </a:lnTo>
                  <a:lnTo>
                    <a:pt x="120" y="134"/>
                  </a:lnTo>
                  <a:lnTo>
                    <a:pt x="123" y="134"/>
                  </a:lnTo>
                  <a:lnTo>
                    <a:pt x="123" y="131"/>
                  </a:lnTo>
                  <a:lnTo>
                    <a:pt x="123" y="129"/>
                  </a:lnTo>
                  <a:lnTo>
                    <a:pt x="123" y="127"/>
                  </a:lnTo>
                  <a:lnTo>
                    <a:pt x="120" y="127"/>
                  </a:lnTo>
                  <a:lnTo>
                    <a:pt x="120" y="124"/>
                  </a:lnTo>
                  <a:lnTo>
                    <a:pt x="120" y="122"/>
                  </a:lnTo>
                  <a:lnTo>
                    <a:pt x="118" y="122"/>
                  </a:lnTo>
                  <a:lnTo>
                    <a:pt x="118" y="120"/>
                  </a:lnTo>
                  <a:lnTo>
                    <a:pt x="116" y="120"/>
                  </a:lnTo>
                  <a:lnTo>
                    <a:pt x="116" y="117"/>
                  </a:lnTo>
                  <a:lnTo>
                    <a:pt x="116" y="115"/>
                  </a:lnTo>
                  <a:lnTo>
                    <a:pt x="116" y="113"/>
                  </a:lnTo>
                  <a:lnTo>
                    <a:pt x="116" y="110"/>
                  </a:lnTo>
                  <a:lnTo>
                    <a:pt x="118" y="110"/>
                  </a:lnTo>
                  <a:lnTo>
                    <a:pt x="118" y="108"/>
                  </a:lnTo>
                  <a:lnTo>
                    <a:pt x="120" y="108"/>
                  </a:lnTo>
                  <a:lnTo>
                    <a:pt x="123" y="108"/>
                  </a:lnTo>
                  <a:lnTo>
                    <a:pt x="123" y="110"/>
                  </a:lnTo>
                  <a:lnTo>
                    <a:pt x="125" y="110"/>
                  </a:lnTo>
                  <a:lnTo>
                    <a:pt x="127" y="110"/>
                  </a:lnTo>
                  <a:lnTo>
                    <a:pt x="130" y="110"/>
                  </a:lnTo>
                  <a:lnTo>
                    <a:pt x="130" y="108"/>
                  </a:lnTo>
                  <a:lnTo>
                    <a:pt x="130" y="106"/>
                  </a:lnTo>
                  <a:lnTo>
                    <a:pt x="130" y="103"/>
                  </a:lnTo>
                  <a:lnTo>
                    <a:pt x="130" y="101"/>
                  </a:lnTo>
                  <a:lnTo>
                    <a:pt x="130" y="99"/>
                  </a:lnTo>
                  <a:lnTo>
                    <a:pt x="127" y="99"/>
                  </a:lnTo>
                  <a:lnTo>
                    <a:pt x="127" y="96"/>
                  </a:lnTo>
                  <a:lnTo>
                    <a:pt x="125" y="96"/>
                  </a:lnTo>
                  <a:lnTo>
                    <a:pt x="125" y="94"/>
                  </a:lnTo>
                  <a:lnTo>
                    <a:pt x="125" y="91"/>
                  </a:lnTo>
                  <a:lnTo>
                    <a:pt x="123" y="91"/>
                  </a:lnTo>
                  <a:lnTo>
                    <a:pt x="123" y="89"/>
                  </a:lnTo>
                  <a:lnTo>
                    <a:pt x="123" y="87"/>
                  </a:lnTo>
                  <a:lnTo>
                    <a:pt x="125" y="87"/>
                  </a:lnTo>
                  <a:lnTo>
                    <a:pt x="125" y="89"/>
                  </a:lnTo>
                  <a:lnTo>
                    <a:pt x="127" y="89"/>
                  </a:lnTo>
                  <a:lnTo>
                    <a:pt x="130" y="89"/>
                  </a:lnTo>
                  <a:lnTo>
                    <a:pt x="132" y="89"/>
                  </a:lnTo>
                  <a:lnTo>
                    <a:pt x="134" y="89"/>
                  </a:lnTo>
                  <a:lnTo>
                    <a:pt x="134" y="87"/>
                  </a:lnTo>
                  <a:lnTo>
                    <a:pt x="137" y="87"/>
                  </a:lnTo>
                  <a:lnTo>
                    <a:pt x="139" y="87"/>
                  </a:lnTo>
                  <a:lnTo>
                    <a:pt x="139" y="84"/>
                  </a:lnTo>
                  <a:lnTo>
                    <a:pt x="142" y="84"/>
                  </a:lnTo>
                  <a:lnTo>
                    <a:pt x="144" y="84"/>
                  </a:lnTo>
                  <a:lnTo>
                    <a:pt x="144" y="82"/>
                  </a:lnTo>
                  <a:lnTo>
                    <a:pt x="144" y="80"/>
                  </a:lnTo>
                  <a:lnTo>
                    <a:pt x="146" y="80"/>
                  </a:lnTo>
                  <a:lnTo>
                    <a:pt x="149" y="80"/>
                  </a:lnTo>
                  <a:lnTo>
                    <a:pt x="151" y="77"/>
                  </a:lnTo>
                  <a:lnTo>
                    <a:pt x="153" y="77"/>
                  </a:lnTo>
                  <a:lnTo>
                    <a:pt x="153" y="75"/>
                  </a:lnTo>
                  <a:lnTo>
                    <a:pt x="153" y="73"/>
                  </a:lnTo>
                  <a:lnTo>
                    <a:pt x="153" y="70"/>
                  </a:lnTo>
                  <a:lnTo>
                    <a:pt x="156" y="70"/>
                  </a:lnTo>
                  <a:lnTo>
                    <a:pt x="156" y="68"/>
                  </a:lnTo>
                  <a:lnTo>
                    <a:pt x="158" y="68"/>
                  </a:lnTo>
                  <a:lnTo>
                    <a:pt x="158" y="66"/>
                  </a:lnTo>
                  <a:lnTo>
                    <a:pt x="158" y="68"/>
                  </a:lnTo>
                  <a:lnTo>
                    <a:pt x="160" y="68"/>
                  </a:lnTo>
                  <a:lnTo>
                    <a:pt x="163" y="68"/>
                  </a:lnTo>
                  <a:lnTo>
                    <a:pt x="163" y="70"/>
                  </a:lnTo>
                  <a:lnTo>
                    <a:pt x="165" y="70"/>
                  </a:lnTo>
                  <a:lnTo>
                    <a:pt x="167" y="70"/>
                  </a:lnTo>
                  <a:lnTo>
                    <a:pt x="170" y="68"/>
                  </a:lnTo>
                  <a:lnTo>
                    <a:pt x="170" y="66"/>
                  </a:lnTo>
                  <a:lnTo>
                    <a:pt x="172" y="66"/>
                  </a:lnTo>
                  <a:lnTo>
                    <a:pt x="175" y="66"/>
                  </a:lnTo>
                  <a:lnTo>
                    <a:pt x="175" y="68"/>
                  </a:lnTo>
                  <a:lnTo>
                    <a:pt x="177" y="68"/>
                  </a:lnTo>
                  <a:lnTo>
                    <a:pt x="177" y="70"/>
                  </a:lnTo>
                  <a:lnTo>
                    <a:pt x="179" y="70"/>
                  </a:lnTo>
                  <a:lnTo>
                    <a:pt x="182" y="70"/>
                  </a:lnTo>
                  <a:lnTo>
                    <a:pt x="182" y="68"/>
                  </a:lnTo>
                  <a:lnTo>
                    <a:pt x="184" y="68"/>
                  </a:lnTo>
                  <a:lnTo>
                    <a:pt x="186" y="68"/>
                  </a:lnTo>
                  <a:lnTo>
                    <a:pt x="189" y="68"/>
                  </a:lnTo>
                  <a:lnTo>
                    <a:pt x="189" y="66"/>
                  </a:lnTo>
                  <a:lnTo>
                    <a:pt x="191" y="66"/>
                  </a:lnTo>
                  <a:lnTo>
                    <a:pt x="193" y="66"/>
                  </a:lnTo>
                  <a:lnTo>
                    <a:pt x="193" y="68"/>
                  </a:lnTo>
                  <a:lnTo>
                    <a:pt x="196" y="68"/>
                  </a:lnTo>
                  <a:lnTo>
                    <a:pt x="196" y="70"/>
                  </a:lnTo>
                  <a:lnTo>
                    <a:pt x="198" y="70"/>
                  </a:lnTo>
                  <a:lnTo>
                    <a:pt x="198" y="73"/>
                  </a:lnTo>
                  <a:lnTo>
                    <a:pt x="200" y="75"/>
                  </a:lnTo>
                  <a:lnTo>
                    <a:pt x="203" y="77"/>
                  </a:lnTo>
                  <a:lnTo>
                    <a:pt x="205" y="77"/>
                  </a:lnTo>
                  <a:lnTo>
                    <a:pt x="205" y="80"/>
                  </a:lnTo>
                  <a:lnTo>
                    <a:pt x="207" y="80"/>
                  </a:lnTo>
                  <a:lnTo>
                    <a:pt x="207" y="82"/>
                  </a:lnTo>
                  <a:lnTo>
                    <a:pt x="210" y="82"/>
                  </a:lnTo>
                  <a:lnTo>
                    <a:pt x="212" y="82"/>
                  </a:lnTo>
                  <a:lnTo>
                    <a:pt x="215" y="82"/>
                  </a:lnTo>
                  <a:lnTo>
                    <a:pt x="215" y="80"/>
                  </a:lnTo>
                  <a:lnTo>
                    <a:pt x="217" y="80"/>
                  </a:lnTo>
                  <a:lnTo>
                    <a:pt x="217" y="77"/>
                  </a:lnTo>
                  <a:lnTo>
                    <a:pt x="219" y="77"/>
                  </a:lnTo>
                  <a:lnTo>
                    <a:pt x="219" y="75"/>
                  </a:lnTo>
                  <a:lnTo>
                    <a:pt x="222" y="73"/>
                  </a:lnTo>
                  <a:lnTo>
                    <a:pt x="224" y="73"/>
                  </a:lnTo>
                  <a:lnTo>
                    <a:pt x="224" y="70"/>
                  </a:lnTo>
                  <a:lnTo>
                    <a:pt x="226" y="70"/>
                  </a:lnTo>
                  <a:lnTo>
                    <a:pt x="226" y="68"/>
                  </a:lnTo>
                  <a:lnTo>
                    <a:pt x="229" y="68"/>
                  </a:lnTo>
                  <a:lnTo>
                    <a:pt x="229" y="70"/>
                  </a:lnTo>
                  <a:lnTo>
                    <a:pt x="231" y="70"/>
                  </a:lnTo>
                  <a:lnTo>
                    <a:pt x="231" y="73"/>
                  </a:lnTo>
                  <a:lnTo>
                    <a:pt x="231" y="75"/>
                  </a:lnTo>
                  <a:lnTo>
                    <a:pt x="231" y="77"/>
                  </a:lnTo>
                  <a:lnTo>
                    <a:pt x="231" y="80"/>
                  </a:lnTo>
                  <a:lnTo>
                    <a:pt x="233" y="80"/>
                  </a:lnTo>
                  <a:lnTo>
                    <a:pt x="233" y="82"/>
                  </a:lnTo>
                  <a:lnTo>
                    <a:pt x="233" y="84"/>
                  </a:lnTo>
                  <a:lnTo>
                    <a:pt x="233" y="87"/>
                  </a:lnTo>
                  <a:lnTo>
                    <a:pt x="231" y="87"/>
                  </a:lnTo>
                  <a:lnTo>
                    <a:pt x="231" y="89"/>
                  </a:lnTo>
                  <a:lnTo>
                    <a:pt x="229" y="89"/>
                  </a:lnTo>
                  <a:lnTo>
                    <a:pt x="226" y="89"/>
                  </a:lnTo>
                  <a:lnTo>
                    <a:pt x="224" y="89"/>
                  </a:lnTo>
                  <a:lnTo>
                    <a:pt x="224" y="87"/>
                  </a:lnTo>
                  <a:lnTo>
                    <a:pt x="222" y="87"/>
                  </a:lnTo>
                  <a:lnTo>
                    <a:pt x="219" y="87"/>
                  </a:lnTo>
                  <a:lnTo>
                    <a:pt x="219" y="89"/>
                  </a:lnTo>
                  <a:lnTo>
                    <a:pt x="217" y="89"/>
                  </a:lnTo>
                  <a:lnTo>
                    <a:pt x="217" y="91"/>
                  </a:lnTo>
                  <a:lnTo>
                    <a:pt x="215" y="91"/>
                  </a:lnTo>
                  <a:lnTo>
                    <a:pt x="217" y="91"/>
                  </a:lnTo>
                  <a:lnTo>
                    <a:pt x="217" y="94"/>
                  </a:lnTo>
                  <a:lnTo>
                    <a:pt x="217" y="96"/>
                  </a:lnTo>
                  <a:lnTo>
                    <a:pt x="219" y="96"/>
                  </a:lnTo>
                  <a:lnTo>
                    <a:pt x="222" y="96"/>
                  </a:lnTo>
                  <a:lnTo>
                    <a:pt x="224" y="96"/>
                  </a:lnTo>
                  <a:lnTo>
                    <a:pt x="226" y="96"/>
                  </a:lnTo>
                  <a:lnTo>
                    <a:pt x="226" y="94"/>
                  </a:lnTo>
                  <a:lnTo>
                    <a:pt x="229" y="94"/>
                  </a:lnTo>
                  <a:lnTo>
                    <a:pt x="231" y="94"/>
                  </a:lnTo>
                  <a:lnTo>
                    <a:pt x="233" y="94"/>
                  </a:lnTo>
                  <a:lnTo>
                    <a:pt x="233" y="91"/>
                  </a:lnTo>
                  <a:lnTo>
                    <a:pt x="236" y="91"/>
                  </a:lnTo>
                  <a:lnTo>
                    <a:pt x="238" y="91"/>
                  </a:lnTo>
                  <a:lnTo>
                    <a:pt x="240" y="91"/>
                  </a:lnTo>
                  <a:lnTo>
                    <a:pt x="240" y="94"/>
                  </a:lnTo>
                  <a:lnTo>
                    <a:pt x="243" y="94"/>
                  </a:lnTo>
                  <a:lnTo>
                    <a:pt x="245" y="94"/>
                  </a:lnTo>
                  <a:lnTo>
                    <a:pt x="245" y="96"/>
                  </a:lnTo>
                  <a:lnTo>
                    <a:pt x="245" y="99"/>
                  </a:lnTo>
                  <a:lnTo>
                    <a:pt x="248" y="99"/>
                  </a:lnTo>
                  <a:lnTo>
                    <a:pt x="250" y="99"/>
                  </a:lnTo>
                  <a:lnTo>
                    <a:pt x="252" y="99"/>
                  </a:lnTo>
                  <a:lnTo>
                    <a:pt x="252" y="101"/>
                  </a:lnTo>
                  <a:lnTo>
                    <a:pt x="252" y="103"/>
                  </a:lnTo>
                  <a:lnTo>
                    <a:pt x="255" y="103"/>
                  </a:lnTo>
                  <a:lnTo>
                    <a:pt x="255" y="106"/>
                  </a:lnTo>
                  <a:lnTo>
                    <a:pt x="252" y="106"/>
                  </a:lnTo>
                  <a:lnTo>
                    <a:pt x="252" y="108"/>
                  </a:lnTo>
                  <a:lnTo>
                    <a:pt x="250" y="110"/>
                  </a:lnTo>
                  <a:lnTo>
                    <a:pt x="250" y="113"/>
                  </a:lnTo>
                  <a:lnTo>
                    <a:pt x="252" y="113"/>
                  </a:lnTo>
                  <a:lnTo>
                    <a:pt x="252" y="110"/>
                  </a:lnTo>
                  <a:lnTo>
                    <a:pt x="255" y="110"/>
                  </a:lnTo>
                  <a:lnTo>
                    <a:pt x="257" y="113"/>
                  </a:lnTo>
                  <a:lnTo>
                    <a:pt x="259" y="113"/>
                  </a:lnTo>
                  <a:lnTo>
                    <a:pt x="259" y="110"/>
                  </a:lnTo>
                  <a:lnTo>
                    <a:pt x="262" y="110"/>
                  </a:lnTo>
                  <a:lnTo>
                    <a:pt x="262" y="108"/>
                  </a:lnTo>
                  <a:lnTo>
                    <a:pt x="262" y="106"/>
                  </a:lnTo>
                  <a:lnTo>
                    <a:pt x="264" y="106"/>
                  </a:lnTo>
                  <a:lnTo>
                    <a:pt x="266" y="106"/>
                  </a:lnTo>
                  <a:lnTo>
                    <a:pt x="266" y="108"/>
                  </a:lnTo>
                  <a:lnTo>
                    <a:pt x="269" y="110"/>
                  </a:lnTo>
                  <a:lnTo>
                    <a:pt x="269" y="113"/>
                  </a:lnTo>
                  <a:lnTo>
                    <a:pt x="271" y="113"/>
                  </a:lnTo>
                  <a:lnTo>
                    <a:pt x="273" y="113"/>
                  </a:lnTo>
                  <a:lnTo>
                    <a:pt x="273" y="110"/>
                  </a:lnTo>
                  <a:lnTo>
                    <a:pt x="273" y="108"/>
                  </a:lnTo>
                  <a:lnTo>
                    <a:pt x="276" y="108"/>
                  </a:lnTo>
                  <a:lnTo>
                    <a:pt x="276" y="106"/>
                  </a:lnTo>
                  <a:lnTo>
                    <a:pt x="278" y="106"/>
                  </a:lnTo>
                  <a:lnTo>
                    <a:pt x="278" y="103"/>
                  </a:lnTo>
                  <a:lnTo>
                    <a:pt x="281" y="103"/>
                  </a:lnTo>
                  <a:lnTo>
                    <a:pt x="283" y="103"/>
                  </a:lnTo>
                  <a:lnTo>
                    <a:pt x="283" y="106"/>
                  </a:lnTo>
                  <a:lnTo>
                    <a:pt x="283" y="108"/>
                  </a:lnTo>
                  <a:lnTo>
                    <a:pt x="285" y="108"/>
                  </a:lnTo>
                  <a:lnTo>
                    <a:pt x="285" y="110"/>
                  </a:lnTo>
                  <a:lnTo>
                    <a:pt x="285" y="113"/>
                  </a:lnTo>
                  <a:lnTo>
                    <a:pt x="288" y="113"/>
                  </a:lnTo>
                  <a:lnTo>
                    <a:pt x="288" y="110"/>
                  </a:lnTo>
                  <a:lnTo>
                    <a:pt x="290" y="110"/>
                  </a:lnTo>
                  <a:lnTo>
                    <a:pt x="290" y="108"/>
                  </a:lnTo>
                  <a:lnTo>
                    <a:pt x="290" y="106"/>
                  </a:lnTo>
                  <a:lnTo>
                    <a:pt x="290" y="103"/>
                  </a:lnTo>
                  <a:lnTo>
                    <a:pt x="292" y="103"/>
                  </a:lnTo>
                  <a:lnTo>
                    <a:pt x="295" y="103"/>
                  </a:lnTo>
                  <a:lnTo>
                    <a:pt x="297" y="103"/>
                  </a:lnTo>
                  <a:lnTo>
                    <a:pt x="299" y="103"/>
                  </a:lnTo>
                  <a:lnTo>
                    <a:pt x="299" y="106"/>
                  </a:lnTo>
                  <a:lnTo>
                    <a:pt x="302" y="106"/>
                  </a:lnTo>
                  <a:lnTo>
                    <a:pt x="304" y="106"/>
                  </a:lnTo>
                  <a:lnTo>
                    <a:pt x="306" y="106"/>
                  </a:lnTo>
                  <a:lnTo>
                    <a:pt x="309" y="106"/>
                  </a:lnTo>
                  <a:lnTo>
                    <a:pt x="311" y="106"/>
                  </a:lnTo>
                  <a:lnTo>
                    <a:pt x="311" y="108"/>
                  </a:lnTo>
                  <a:lnTo>
                    <a:pt x="311" y="110"/>
                  </a:lnTo>
                  <a:lnTo>
                    <a:pt x="309" y="110"/>
                  </a:lnTo>
                  <a:lnTo>
                    <a:pt x="309" y="113"/>
                  </a:lnTo>
                  <a:lnTo>
                    <a:pt x="306" y="113"/>
                  </a:lnTo>
                  <a:lnTo>
                    <a:pt x="306" y="115"/>
                  </a:lnTo>
                  <a:lnTo>
                    <a:pt x="306" y="117"/>
                  </a:lnTo>
                  <a:lnTo>
                    <a:pt x="309" y="117"/>
                  </a:lnTo>
                  <a:lnTo>
                    <a:pt x="311" y="115"/>
                  </a:lnTo>
                  <a:lnTo>
                    <a:pt x="313" y="115"/>
                  </a:lnTo>
                  <a:lnTo>
                    <a:pt x="313" y="113"/>
                  </a:lnTo>
                  <a:lnTo>
                    <a:pt x="316" y="113"/>
                  </a:lnTo>
                  <a:lnTo>
                    <a:pt x="318" y="113"/>
                  </a:lnTo>
                  <a:lnTo>
                    <a:pt x="318" y="115"/>
                  </a:lnTo>
                  <a:lnTo>
                    <a:pt x="321" y="115"/>
                  </a:lnTo>
                  <a:lnTo>
                    <a:pt x="323" y="115"/>
                  </a:lnTo>
                  <a:lnTo>
                    <a:pt x="323" y="113"/>
                  </a:lnTo>
                  <a:lnTo>
                    <a:pt x="325" y="113"/>
                  </a:lnTo>
                  <a:lnTo>
                    <a:pt x="325" y="110"/>
                  </a:lnTo>
                  <a:lnTo>
                    <a:pt x="323" y="110"/>
                  </a:lnTo>
                  <a:lnTo>
                    <a:pt x="325" y="110"/>
                  </a:lnTo>
                  <a:lnTo>
                    <a:pt x="325" y="108"/>
                  </a:lnTo>
                  <a:lnTo>
                    <a:pt x="325" y="106"/>
                  </a:lnTo>
                  <a:lnTo>
                    <a:pt x="328" y="106"/>
                  </a:lnTo>
                  <a:lnTo>
                    <a:pt x="330" y="106"/>
                  </a:lnTo>
                  <a:lnTo>
                    <a:pt x="330" y="108"/>
                  </a:lnTo>
                  <a:lnTo>
                    <a:pt x="330" y="110"/>
                  </a:lnTo>
                  <a:lnTo>
                    <a:pt x="332" y="110"/>
                  </a:lnTo>
                  <a:lnTo>
                    <a:pt x="332" y="113"/>
                  </a:lnTo>
                  <a:lnTo>
                    <a:pt x="330" y="113"/>
                  </a:lnTo>
                  <a:lnTo>
                    <a:pt x="330" y="115"/>
                  </a:lnTo>
                  <a:lnTo>
                    <a:pt x="328" y="117"/>
                  </a:lnTo>
                  <a:lnTo>
                    <a:pt x="325" y="117"/>
                  </a:lnTo>
                  <a:lnTo>
                    <a:pt x="325" y="120"/>
                  </a:lnTo>
                  <a:lnTo>
                    <a:pt x="323" y="120"/>
                  </a:lnTo>
                  <a:lnTo>
                    <a:pt x="323" y="122"/>
                  </a:lnTo>
                  <a:lnTo>
                    <a:pt x="321" y="122"/>
                  </a:lnTo>
                  <a:lnTo>
                    <a:pt x="318" y="122"/>
                  </a:lnTo>
                  <a:lnTo>
                    <a:pt x="318" y="124"/>
                  </a:lnTo>
                  <a:lnTo>
                    <a:pt x="316" y="124"/>
                  </a:lnTo>
                  <a:lnTo>
                    <a:pt x="318" y="124"/>
                  </a:lnTo>
                  <a:lnTo>
                    <a:pt x="321" y="124"/>
                  </a:lnTo>
                  <a:lnTo>
                    <a:pt x="323" y="124"/>
                  </a:lnTo>
                  <a:lnTo>
                    <a:pt x="323" y="122"/>
                  </a:lnTo>
                  <a:lnTo>
                    <a:pt x="325" y="122"/>
                  </a:lnTo>
                  <a:lnTo>
                    <a:pt x="328" y="122"/>
                  </a:lnTo>
                  <a:lnTo>
                    <a:pt x="330" y="120"/>
                  </a:lnTo>
                  <a:lnTo>
                    <a:pt x="332" y="120"/>
                  </a:lnTo>
                  <a:lnTo>
                    <a:pt x="332" y="117"/>
                  </a:lnTo>
                  <a:lnTo>
                    <a:pt x="332" y="115"/>
                  </a:lnTo>
                  <a:lnTo>
                    <a:pt x="335" y="113"/>
                  </a:lnTo>
                  <a:lnTo>
                    <a:pt x="335" y="110"/>
                  </a:lnTo>
                  <a:lnTo>
                    <a:pt x="335" y="108"/>
                  </a:lnTo>
                  <a:lnTo>
                    <a:pt x="337" y="108"/>
                  </a:lnTo>
                  <a:lnTo>
                    <a:pt x="337" y="106"/>
                  </a:lnTo>
                  <a:lnTo>
                    <a:pt x="337" y="103"/>
                  </a:lnTo>
                  <a:lnTo>
                    <a:pt x="339" y="103"/>
                  </a:lnTo>
                  <a:lnTo>
                    <a:pt x="339" y="101"/>
                  </a:lnTo>
                  <a:lnTo>
                    <a:pt x="339" y="99"/>
                  </a:lnTo>
                  <a:lnTo>
                    <a:pt x="339" y="96"/>
                  </a:lnTo>
                  <a:lnTo>
                    <a:pt x="339" y="94"/>
                  </a:lnTo>
                  <a:lnTo>
                    <a:pt x="342" y="94"/>
                  </a:lnTo>
                  <a:lnTo>
                    <a:pt x="342" y="91"/>
                  </a:lnTo>
                  <a:lnTo>
                    <a:pt x="344" y="91"/>
                  </a:lnTo>
                  <a:lnTo>
                    <a:pt x="344" y="89"/>
                  </a:lnTo>
                  <a:lnTo>
                    <a:pt x="346" y="89"/>
                  </a:lnTo>
                  <a:lnTo>
                    <a:pt x="349" y="89"/>
                  </a:lnTo>
                  <a:lnTo>
                    <a:pt x="351" y="89"/>
                  </a:lnTo>
                  <a:lnTo>
                    <a:pt x="354" y="89"/>
                  </a:lnTo>
                  <a:lnTo>
                    <a:pt x="354" y="91"/>
                  </a:lnTo>
                  <a:lnTo>
                    <a:pt x="356" y="91"/>
                  </a:lnTo>
                  <a:lnTo>
                    <a:pt x="356" y="94"/>
                  </a:lnTo>
                  <a:lnTo>
                    <a:pt x="356" y="96"/>
                  </a:lnTo>
                  <a:lnTo>
                    <a:pt x="356" y="99"/>
                  </a:lnTo>
                  <a:lnTo>
                    <a:pt x="356" y="101"/>
                  </a:lnTo>
                  <a:lnTo>
                    <a:pt x="358" y="101"/>
                  </a:lnTo>
                  <a:lnTo>
                    <a:pt x="358" y="103"/>
                  </a:lnTo>
                  <a:lnTo>
                    <a:pt x="361" y="103"/>
                  </a:lnTo>
                  <a:lnTo>
                    <a:pt x="363" y="103"/>
                  </a:lnTo>
                  <a:lnTo>
                    <a:pt x="365" y="103"/>
                  </a:lnTo>
                  <a:lnTo>
                    <a:pt x="365" y="101"/>
                  </a:lnTo>
                  <a:lnTo>
                    <a:pt x="368" y="101"/>
                  </a:lnTo>
                  <a:lnTo>
                    <a:pt x="368" y="99"/>
                  </a:lnTo>
                  <a:lnTo>
                    <a:pt x="370" y="99"/>
                  </a:lnTo>
                  <a:lnTo>
                    <a:pt x="372" y="96"/>
                  </a:lnTo>
                  <a:lnTo>
                    <a:pt x="372" y="94"/>
                  </a:lnTo>
                  <a:lnTo>
                    <a:pt x="375" y="91"/>
                  </a:lnTo>
                  <a:lnTo>
                    <a:pt x="375" y="89"/>
                  </a:lnTo>
                  <a:lnTo>
                    <a:pt x="377" y="89"/>
                  </a:lnTo>
                  <a:lnTo>
                    <a:pt x="379" y="89"/>
                  </a:lnTo>
                  <a:lnTo>
                    <a:pt x="379" y="91"/>
                  </a:lnTo>
                  <a:lnTo>
                    <a:pt x="382" y="91"/>
                  </a:lnTo>
                  <a:lnTo>
                    <a:pt x="384" y="91"/>
                  </a:lnTo>
                  <a:lnTo>
                    <a:pt x="386" y="91"/>
                  </a:lnTo>
                  <a:lnTo>
                    <a:pt x="389" y="91"/>
                  </a:lnTo>
                  <a:lnTo>
                    <a:pt x="389" y="89"/>
                  </a:lnTo>
                  <a:lnTo>
                    <a:pt x="391" y="87"/>
                  </a:lnTo>
                  <a:lnTo>
                    <a:pt x="391" y="84"/>
                  </a:lnTo>
                  <a:lnTo>
                    <a:pt x="394" y="84"/>
                  </a:lnTo>
                  <a:lnTo>
                    <a:pt x="394" y="82"/>
                  </a:lnTo>
                  <a:lnTo>
                    <a:pt x="391" y="82"/>
                  </a:lnTo>
                  <a:lnTo>
                    <a:pt x="391" y="80"/>
                  </a:lnTo>
                  <a:lnTo>
                    <a:pt x="391" y="77"/>
                  </a:lnTo>
                  <a:lnTo>
                    <a:pt x="394" y="77"/>
                  </a:lnTo>
                  <a:lnTo>
                    <a:pt x="394" y="75"/>
                  </a:lnTo>
                  <a:lnTo>
                    <a:pt x="394" y="73"/>
                  </a:lnTo>
                  <a:lnTo>
                    <a:pt x="394" y="70"/>
                  </a:lnTo>
                  <a:lnTo>
                    <a:pt x="394" y="68"/>
                  </a:lnTo>
                  <a:lnTo>
                    <a:pt x="394" y="66"/>
                  </a:lnTo>
                  <a:lnTo>
                    <a:pt x="391" y="66"/>
                  </a:lnTo>
                  <a:lnTo>
                    <a:pt x="391" y="63"/>
                  </a:lnTo>
                  <a:lnTo>
                    <a:pt x="389" y="63"/>
                  </a:lnTo>
                  <a:lnTo>
                    <a:pt x="389" y="61"/>
                  </a:lnTo>
                  <a:lnTo>
                    <a:pt x="391" y="61"/>
                  </a:lnTo>
                  <a:lnTo>
                    <a:pt x="391" y="58"/>
                  </a:lnTo>
                  <a:lnTo>
                    <a:pt x="391" y="61"/>
                  </a:lnTo>
                  <a:lnTo>
                    <a:pt x="394" y="61"/>
                  </a:lnTo>
                  <a:lnTo>
                    <a:pt x="396" y="61"/>
                  </a:lnTo>
                  <a:lnTo>
                    <a:pt x="398" y="61"/>
                  </a:lnTo>
                  <a:lnTo>
                    <a:pt x="401" y="61"/>
                  </a:lnTo>
                  <a:lnTo>
                    <a:pt x="401" y="58"/>
                  </a:lnTo>
                  <a:lnTo>
                    <a:pt x="403" y="58"/>
                  </a:lnTo>
                  <a:lnTo>
                    <a:pt x="403" y="56"/>
                  </a:lnTo>
                  <a:lnTo>
                    <a:pt x="405" y="54"/>
                  </a:lnTo>
                  <a:lnTo>
                    <a:pt x="405" y="51"/>
                  </a:lnTo>
                  <a:lnTo>
                    <a:pt x="405" y="49"/>
                  </a:lnTo>
                  <a:lnTo>
                    <a:pt x="408" y="47"/>
                  </a:lnTo>
                  <a:lnTo>
                    <a:pt x="410" y="44"/>
                  </a:lnTo>
                  <a:lnTo>
                    <a:pt x="412" y="44"/>
                  </a:lnTo>
                  <a:lnTo>
                    <a:pt x="412" y="42"/>
                  </a:lnTo>
                  <a:lnTo>
                    <a:pt x="415" y="42"/>
                  </a:lnTo>
                  <a:lnTo>
                    <a:pt x="415" y="40"/>
                  </a:lnTo>
                  <a:lnTo>
                    <a:pt x="415" y="37"/>
                  </a:lnTo>
                  <a:lnTo>
                    <a:pt x="415" y="35"/>
                  </a:lnTo>
                  <a:lnTo>
                    <a:pt x="412" y="35"/>
                  </a:lnTo>
                  <a:lnTo>
                    <a:pt x="410" y="35"/>
                  </a:lnTo>
                  <a:lnTo>
                    <a:pt x="408" y="35"/>
                  </a:lnTo>
                  <a:lnTo>
                    <a:pt x="408" y="37"/>
                  </a:lnTo>
                  <a:lnTo>
                    <a:pt x="405" y="37"/>
                  </a:lnTo>
                  <a:lnTo>
                    <a:pt x="405" y="40"/>
                  </a:lnTo>
                  <a:lnTo>
                    <a:pt x="403" y="40"/>
                  </a:lnTo>
                  <a:lnTo>
                    <a:pt x="403" y="42"/>
                  </a:lnTo>
                  <a:lnTo>
                    <a:pt x="401" y="42"/>
                  </a:lnTo>
                  <a:lnTo>
                    <a:pt x="398" y="42"/>
                  </a:lnTo>
                  <a:lnTo>
                    <a:pt x="396" y="42"/>
                  </a:lnTo>
                  <a:lnTo>
                    <a:pt x="396" y="40"/>
                  </a:lnTo>
                  <a:lnTo>
                    <a:pt x="394" y="40"/>
                  </a:lnTo>
                  <a:lnTo>
                    <a:pt x="394" y="37"/>
                  </a:lnTo>
                  <a:lnTo>
                    <a:pt x="391" y="37"/>
                  </a:lnTo>
                  <a:lnTo>
                    <a:pt x="391" y="35"/>
                  </a:lnTo>
                  <a:lnTo>
                    <a:pt x="391" y="33"/>
                  </a:lnTo>
                  <a:lnTo>
                    <a:pt x="391" y="30"/>
                  </a:lnTo>
                  <a:lnTo>
                    <a:pt x="408" y="33"/>
                  </a:lnTo>
                  <a:lnTo>
                    <a:pt x="436" y="37"/>
                  </a:lnTo>
                  <a:lnTo>
                    <a:pt x="514" y="47"/>
                  </a:lnTo>
                  <a:lnTo>
                    <a:pt x="533" y="49"/>
                  </a:lnTo>
                  <a:lnTo>
                    <a:pt x="544" y="51"/>
                  </a:lnTo>
                  <a:lnTo>
                    <a:pt x="601" y="58"/>
                  </a:lnTo>
                  <a:lnTo>
                    <a:pt x="624" y="63"/>
                  </a:lnTo>
                  <a:lnTo>
                    <a:pt x="639" y="66"/>
                  </a:lnTo>
                  <a:lnTo>
                    <a:pt x="660" y="68"/>
                  </a:lnTo>
                  <a:lnTo>
                    <a:pt x="671" y="70"/>
                  </a:lnTo>
                  <a:lnTo>
                    <a:pt x="679" y="73"/>
                  </a:lnTo>
                  <a:lnTo>
                    <a:pt x="683" y="75"/>
                  </a:lnTo>
                  <a:lnTo>
                    <a:pt x="690" y="77"/>
                  </a:lnTo>
                  <a:lnTo>
                    <a:pt x="693" y="77"/>
                  </a:lnTo>
                  <a:lnTo>
                    <a:pt x="700" y="80"/>
                  </a:lnTo>
                  <a:lnTo>
                    <a:pt x="704" y="80"/>
                  </a:lnTo>
                  <a:lnTo>
                    <a:pt x="709" y="82"/>
                  </a:lnTo>
                  <a:lnTo>
                    <a:pt x="716" y="84"/>
                  </a:lnTo>
                  <a:lnTo>
                    <a:pt x="719" y="84"/>
                  </a:lnTo>
                  <a:lnTo>
                    <a:pt x="719" y="47"/>
                  </a:lnTo>
                  <a:lnTo>
                    <a:pt x="716" y="14"/>
                  </a:lnTo>
                  <a:lnTo>
                    <a:pt x="716" y="0"/>
                  </a:lnTo>
                  <a:lnTo>
                    <a:pt x="733" y="0"/>
                  </a:lnTo>
                  <a:lnTo>
                    <a:pt x="735" y="2"/>
                  </a:lnTo>
                  <a:lnTo>
                    <a:pt x="759" y="2"/>
                  </a:lnTo>
                  <a:lnTo>
                    <a:pt x="775" y="0"/>
                  </a:lnTo>
                  <a:lnTo>
                    <a:pt x="775" y="2"/>
                  </a:lnTo>
                  <a:lnTo>
                    <a:pt x="775" y="4"/>
                  </a:lnTo>
                  <a:lnTo>
                    <a:pt x="775" y="7"/>
                  </a:lnTo>
                  <a:lnTo>
                    <a:pt x="775" y="9"/>
                  </a:lnTo>
                  <a:lnTo>
                    <a:pt x="777" y="9"/>
                  </a:lnTo>
                  <a:lnTo>
                    <a:pt x="780" y="9"/>
                  </a:lnTo>
                  <a:lnTo>
                    <a:pt x="782" y="9"/>
                  </a:lnTo>
                  <a:lnTo>
                    <a:pt x="785" y="9"/>
                  </a:lnTo>
                  <a:lnTo>
                    <a:pt x="787" y="9"/>
                  </a:lnTo>
                  <a:lnTo>
                    <a:pt x="787" y="11"/>
                  </a:lnTo>
                  <a:lnTo>
                    <a:pt x="789" y="11"/>
                  </a:lnTo>
                  <a:lnTo>
                    <a:pt x="792" y="11"/>
                  </a:lnTo>
                  <a:lnTo>
                    <a:pt x="794" y="11"/>
                  </a:lnTo>
                  <a:lnTo>
                    <a:pt x="794" y="14"/>
                  </a:lnTo>
                  <a:lnTo>
                    <a:pt x="794" y="16"/>
                  </a:lnTo>
                  <a:lnTo>
                    <a:pt x="794" y="18"/>
                  </a:lnTo>
                  <a:lnTo>
                    <a:pt x="794" y="21"/>
                  </a:lnTo>
                  <a:lnTo>
                    <a:pt x="792" y="21"/>
                  </a:lnTo>
                  <a:lnTo>
                    <a:pt x="789" y="21"/>
                  </a:lnTo>
                  <a:lnTo>
                    <a:pt x="787" y="21"/>
                  </a:lnTo>
                  <a:lnTo>
                    <a:pt x="787" y="23"/>
                  </a:lnTo>
                  <a:lnTo>
                    <a:pt x="787" y="25"/>
                  </a:lnTo>
                  <a:lnTo>
                    <a:pt x="785" y="25"/>
                  </a:lnTo>
                  <a:lnTo>
                    <a:pt x="782" y="25"/>
                  </a:lnTo>
                  <a:lnTo>
                    <a:pt x="780" y="25"/>
                  </a:lnTo>
                  <a:lnTo>
                    <a:pt x="780" y="23"/>
                  </a:lnTo>
                  <a:lnTo>
                    <a:pt x="777" y="23"/>
                  </a:lnTo>
                  <a:lnTo>
                    <a:pt x="775" y="23"/>
                  </a:lnTo>
                  <a:lnTo>
                    <a:pt x="775" y="21"/>
                  </a:lnTo>
                  <a:lnTo>
                    <a:pt x="775" y="23"/>
                  </a:lnTo>
                  <a:lnTo>
                    <a:pt x="773" y="23"/>
                  </a:lnTo>
                  <a:lnTo>
                    <a:pt x="773" y="25"/>
                  </a:lnTo>
                  <a:lnTo>
                    <a:pt x="770" y="25"/>
                  </a:lnTo>
                  <a:lnTo>
                    <a:pt x="770" y="28"/>
                  </a:lnTo>
                  <a:lnTo>
                    <a:pt x="770" y="30"/>
                  </a:lnTo>
                  <a:lnTo>
                    <a:pt x="770" y="33"/>
                  </a:lnTo>
                  <a:lnTo>
                    <a:pt x="773" y="33"/>
                  </a:lnTo>
                  <a:lnTo>
                    <a:pt x="773" y="35"/>
                  </a:lnTo>
                  <a:lnTo>
                    <a:pt x="773" y="37"/>
                  </a:lnTo>
                  <a:lnTo>
                    <a:pt x="773" y="40"/>
                  </a:lnTo>
                  <a:lnTo>
                    <a:pt x="773" y="42"/>
                  </a:lnTo>
                  <a:lnTo>
                    <a:pt x="775" y="42"/>
                  </a:lnTo>
                  <a:lnTo>
                    <a:pt x="777" y="42"/>
                  </a:lnTo>
                  <a:lnTo>
                    <a:pt x="777" y="44"/>
                  </a:lnTo>
                  <a:lnTo>
                    <a:pt x="777" y="47"/>
                  </a:lnTo>
                  <a:lnTo>
                    <a:pt x="780" y="47"/>
                  </a:lnTo>
                  <a:lnTo>
                    <a:pt x="780" y="49"/>
                  </a:lnTo>
                  <a:lnTo>
                    <a:pt x="782" y="49"/>
                  </a:lnTo>
                  <a:lnTo>
                    <a:pt x="785" y="49"/>
                  </a:lnTo>
                  <a:lnTo>
                    <a:pt x="785" y="51"/>
                  </a:lnTo>
                  <a:lnTo>
                    <a:pt x="785" y="54"/>
                  </a:lnTo>
                  <a:lnTo>
                    <a:pt x="785" y="56"/>
                  </a:lnTo>
                  <a:lnTo>
                    <a:pt x="787" y="56"/>
                  </a:lnTo>
                  <a:lnTo>
                    <a:pt x="789" y="56"/>
                  </a:lnTo>
                  <a:lnTo>
                    <a:pt x="792" y="56"/>
                  </a:lnTo>
                  <a:lnTo>
                    <a:pt x="794" y="58"/>
                  </a:lnTo>
                  <a:lnTo>
                    <a:pt x="794" y="61"/>
                  </a:lnTo>
                  <a:lnTo>
                    <a:pt x="792" y="61"/>
                  </a:lnTo>
                  <a:lnTo>
                    <a:pt x="792" y="63"/>
                  </a:lnTo>
                  <a:lnTo>
                    <a:pt x="792" y="66"/>
                  </a:lnTo>
                  <a:lnTo>
                    <a:pt x="792" y="68"/>
                  </a:lnTo>
                  <a:lnTo>
                    <a:pt x="789" y="68"/>
                  </a:lnTo>
                  <a:lnTo>
                    <a:pt x="789" y="70"/>
                  </a:lnTo>
                  <a:lnTo>
                    <a:pt x="789" y="73"/>
                  </a:lnTo>
                  <a:lnTo>
                    <a:pt x="787" y="73"/>
                  </a:lnTo>
                  <a:lnTo>
                    <a:pt x="787" y="75"/>
                  </a:lnTo>
                  <a:lnTo>
                    <a:pt x="785" y="75"/>
                  </a:lnTo>
                  <a:lnTo>
                    <a:pt x="785" y="77"/>
                  </a:lnTo>
                  <a:lnTo>
                    <a:pt x="782" y="77"/>
                  </a:lnTo>
                  <a:lnTo>
                    <a:pt x="782" y="80"/>
                  </a:lnTo>
                  <a:lnTo>
                    <a:pt x="782" y="82"/>
                  </a:lnTo>
                  <a:lnTo>
                    <a:pt x="782" y="84"/>
                  </a:lnTo>
                  <a:lnTo>
                    <a:pt x="782" y="87"/>
                  </a:lnTo>
                  <a:lnTo>
                    <a:pt x="785" y="87"/>
                  </a:lnTo>
                  <a:lnTo>
                    <a:pt x="787" y="87"/>
                  </a:lnTo>
                  <a:lnTo>
                    <a:pt x="789" y="87"/>
                  </a:lnTo>
                  <a:lnTo>
                    <a:pt x="792" y="87"/>
                  </a:lnTo>
                  <a:lnTo>
                    <a:pt x="794" y="87"/>
                  </a:lnTo>
                  <a:lnTo>
                    <a:pt x="794" y="84"/>
                  </a:lnTo>
                  <a:lnTo>
                    <a:pt x="796" y="84"/>
                  </a:lnTo>
                  <a:lnTo>
                    <a:pt x="799" y="84"/>
                  </a:lnTo>
                  <a:lnTo>
                    <a:pt x="799" y="87"/>
                  </a:lnTo>
                  <a:lnTo>
                    <a:pt x="796" y="87"/>
                  </a:lnTo>
                  <a:lnTo>
                    <a:pt x="796" y="89"/>
                  </a:lnTo>
                  <a:lnTo>
                    <a:pt x="796" y="91"/>
                  </a:lnTo>
                  <a:lnTo>
                    <a:pt x="794" y="91"/>
                  </a:lnTo>
                  <a:lnTo>
                    <a:pt x="796" y="91"/>
                  </a:lnTo>
                  <a:lnTo>
                    <a:pt x="796" y="94"/>
                  </a:lnTo>
                  <a:lnTo>
                    <a:pt x="796" y="96"/>
                  </a:lnTo>
                  <a:lnTo>
                    <a:pt x="796" y="99"/>
                  </a:lnTo>
                  <a:lnTo>
                    <a:pt x="796" y="101"/>
                  </a:lnTo>
                  <a:lnTo>
                    <a:pt x="796" y="103"/>
                  </a:lnTo>
                  <a:lnTo>
                    <a:pt x="796" y="106"/>
                  </a:lnTo>
                  <a:lnTo>
                    <a:pt x="796" y="108"/>
                  </a:lnTo>
                  <a:lnTo>
                    <a:pt x="796" y="110"/>
                  </a:lnTo>
                  <a:lnTo>
                    <a:pt x="796" y="113"/>
                  </a:lnTo>
                  <a:lnTo>
                    <a:pt x="796" y="115"/>
                  </a:lnTo>
                  <a:lnTo>
                    <a:pt x="799" y="115"/>
                  </a:lnTo>
                  <a:lnTo>
                    <a:pt x="801" y="115"/>
                  </a:lnTo>
                  <a:lnTo>
                    <a:pt x="803" y="113"/>
                  </a:lnTo>
                  <a:lnTo>
                    <a:pt x="803" y="110"/>
                  </a:lnTo>
                  <a:lnTo>
                    <a:pt x="806" y="108"/>
                  </a:lnTo>
                  <a:lnTo>
                    <a:pt x="806" y="106"/>
                  </a:lnTo>
                  <a:lnTo>
                    <a:pt x="808" y="106"/>
                  </a:lnTo>
                  <a:lnTo>
                    <a:pt x="808" y="103"/>
                  </a:lnTo>
                  <a:lnTo>
                    <a:pt x="808" y="101"/>
                  </a:lnTo>
                  <a:lnTo>
                    <a:pt x="806" y="101"/>
                  </a:lnTo>
                  <a:lnTo>
                    <a:pt x="806" y="96"/>
                  </a:lnTo>
                  <a:lnTo>
                    <a:pt x="806" y="94"/>
                  </a:lnTo>
                  <a:lnTo>
                    <a:pt x="808" y="94"/>
                  </a:lnTo>
                  <a:lnTo>
                    <a:pt x="808" y="91"/>
                  </a:lnTo>
                  <a:lnTo>
                    <a:pt x="810" y="91"/>
                  </a:lnTo>
                  <a:lnTo>
                    <a:pt x="815" y="99"/>
                  </a:lnTo>
                  <a:lnTo>
                    <a:pt x="818" y="99"/>
                  </a:lnTo>
                  <a:lnTo>
                    <a:pt x="820" y="99"/>
                  </a:lnTo>
                  <a:lnTo>
                    <a:pt x="822" y="99"/>
                  </a:lnTo>
                  <a:lnTo>
                    <a:pt x="825" y="99"/>
                  </a:lnTo>
                  <a:lnTo>
                    <a:pt x="827" y="99"/>
                  </a:lnTo>
                  <a:lnTo>
                    <a:pt x="829" y="96"/>
                  </a:lnTo>
                  <a:lnTo>
                    <a:pt x="832" y="96"/>
                  </a:lnTo>
                  <a:lnTo>
                    <a:pt x="834" y="96"/>
                  </a:lnTo>
                  <a:lnTo>
                    <a:pt x="834" y="99"/>
                  </a:lnTo>
                  <a:lnTo>
                    <a:pt x="834" y="101"/>
                  </a:lnTo>
                  <a:lnTo>
                    <a:pt x="836" y="103"/>
                  </a:lnTo>
                  <a:lnTo>
                    <a:pt x="836" y="106"/>
                  </a:lnTo>
                  <a:lnTo>
                    <a:pt x="834" y="106"/>
                  </a:lnTo>
                  <a:lnTo>
                    <a:pt x="834" y="108"/>
                  </a:lnTo>
                  <a:lnTo>
                    <a:pt x="832" y="110"/>
                  </a:lnTo>
                  <a:lnTo>
                    <a:pt x="829" y="110"/>
                  </a:lnTo>
                  <a:lnTo>
                    <a:pt x="829" y="113"/>
                  </a:lnTo>
                  <a:lnTo>
                    <a:pt x="829" y="115"/>
                  </a:lnTo>
                  <a:lnTo>
                    <a:pt x="832" y="115"/>
                  </a:lnTo>
                  <a:lnTo>
                    <a:pt x="834" y="115"/>
                  </a:lnTo>
                  <a:lnTo>
                    <a:pt x="836" y="115"/>
                  </a:lnTo>
                  <a:lnTo>
                    <a:pt x="841" y="108"/>
                  </a:lnTo>
                  <a:lnTo>
                    <a:pt x="843" y="108"/>
                  </a:lnTo>
                  <a:lnTo>
                    <a:pt x="846" y="108"/>
                  </a:lnTo>
                  <a:lnTo>
                    <a:pt x="848" y="108"/>
                  </a:lnTo>
                  <a:lnTo>
                    <a:pt x="850" y="108"/>
                  </a:lnTo>
                  <a:lnTo>
                    <a:pt x="853" y="106"/>
                  </a:lnTo>
                  <a:lnTo>
                    <a:pt x="855" y="106"/>
                  </a:lnTo>
                  <a:lnTo>
                    <a:pt x="858" y="106"/>
                  </a:lnTo>
                  <a:lnTo>
                    <a:pt x="858" y="108"/>
                  </a:lnTo>
                  <a:lnTo>
                    <a:pt x="858" y="110"/>
                  </a:lnTo>
                  <a:lnTo>
                    <a:pt x="858" y="113"/>
                  </a:lnTo>
                  <a:lnTo>
                    <a:pt x="860" y="113"/>
                  </a:lnTo>
                  <a:lnTo>
                    <a:pt x="862" y="113"/>
                  </a:lnTo>
                  <a:lnTo>
                    <a:pt x="865" y="113"/>
                  </a:lnTo>
                  <a:lnTo>
                    <a:pt x="865" y="115"/>
                  </a:lnTo>
                  <a:lnTo>
                    <a:pt x="862" y="115"/>
                  </a:lnTo>
                  <a:lnTo>
                    <a:pt x="862" y="117"/>
                  </a:lnTo>
                  <a:lnTo>
                    <a:pt x="865" y="117"/>
                  </a:lnTo>
                  <a:lnTo>
                    <a:pt x="867" y="117"/>
                  </a:lnTo>
                  <a:lnTo>
                    <a:pt x="867" y="115"/>
                  </a:lnTo>
                  <a:lnTo>
                    <a:pt x="867" y="113"/>
                  </a:lnTo>
                  <a:lnTo>
                    <a:pt x="867" y="110"/>
                  </a:lnTo>
                  <a:lnTo>
                    <a:pt x="865" y="110"/>
                  </a:lnTo>
                  <a:lnTo>
                    <a:pt x="865" y="108"/>
                  </a:lnTo>
                  <a:lnTo>
                    <a:pt x="865" y="106"/>
                  </a:lnTo>
                  <a:lnTo>
                    <a:pt x="867" y="103"/>
                  </a:lnTo>
                  <a:lnTo>
                    <a:pt x="867" y="101"/>
                  </a:lnTo>
                  <a:lnTo>
                    <a:pt x="865" y="101"/>
                  </a:lnTo>
                  <a:lnTo>
                    <a:pt x="865" y="99"/>
                  </a:lnTo>
                  <a:lnTo>
                    <a:pt x="862" y="99"/>
                  </a:lnTo>
                  <a:lnTo>
                    <a:pt x="860" y="101"/>
                  </a:lnTo>
                  <a:lnTo>
                    <a:pt x="860" y="99"/>
                  </a:lnTo>
                  <a:lnTo>
                    <a:pt x="858" y="99"/>
                  </a:lnTo>
                  <a:lnTo>
                    <a:pt x="860" y="96"/>
                  </a:lnTo>
                  <a:lnTo>
                    <a:pt x="862" y="94"/>
                  </a:lnTo>
                  <a:lnTo>
                    <a:pt x="865" y="94"/>
                  </a:lnTo>
                  <a:lnTo>
                    <a:pt x="865" y="91"/>
                  </a:lnTo>
                  <a:lnTo>
                    <a:pt x="867" y="91"/>
                  </a:lnTo>
                  <a:lnTo>
                    <a:pt x="869" y="91"/>
                  </a:lnTo>
                  <a:lnTo>
                    <a:pt x="869" y="94"/>
                  </a:lnTo>
                  <a:lnTo>
                    <a:pt x="869" y="96"/>
                  </a:lnTo>
                  <a:lnTo>
                    <a:pt x="869" y="99"/>
                  </a:lnTo>
                  <a:lnTo>
                    <a:pt x="872" y="99"/>
                  </a:lnTo>
                  <a:lnTo>
                    <a:pt x="874" y="99"/>
                  </a:lnTo>
                  <a:lnTo>
                    <a:pt x="876" y="99"/>
                  </a:lnTo>
                  <a:lnTo>
                    <a:pt x="879" y="99"/>
                  </a:lnTo>
                  <a:lnTo>
                    <a:pt x="879" y="101"/>
                  </a:lnTo>
                  <a:lnTo>
                    <a:pt x="881" y="101"/>
                  </a:lnTo>
                  <a:lnTo>
                    <a:pt x="883" y="101"/>
                  </a:lnTo>
                  <a:lnTo>
                    <a:pt x="883" y="103"/>
                  </a:lnTo>
                  <a:lnTo>
                    <a:pt x="886" y="103"/>
                  </a:lnTo>
                  <a:lnTo>
                    <a:pt x="886" y="106"/>
                  </a:lnTo>
                  <a:lnTo>
                    <a:pt x="886" y="108"/>
                  </a:lnTo>
                  <a:lnTo>
                    <a:pt x="886" y="110"/>
                  </a:lnTo>
                  <a:lnTo>
                    <a:pt x="883" y="110"/>
                  </a:lnTo>
                  <a:lnTo>
                    <a:pt x="883" y="113"/>
                  </a:lnTo>
                  <a:lnTo>
                    <a:pt x="881" y="113"/>
                  </a:lnTo>
                  <a:lnTo>
                    <a:pt x="881" y="115"/>
                  </a:lnTo>
                  <a:lnTo>
                    <a:pt x="881" y="117"/>
                  </a:lnTo>
                  <a:lnTo>
                    <a:pt x="879" y="120"/>
                  </a:lnTo>
                  <a:lnTo>
                    <a:pt x="881" y="120"/>
                  </a:lnTo>
                  <a:lnTo>
                    <a:pt x="881" y="122"/>
                  </a:lnTo>
                  <a:lnTo>
                    <a:pt x="883" y="122"/>
                  </a:lnTo>
                  <a:lnTo>
                    <a:pt x="883" y="120"/>
                  </a:lnTo>
                  <a:lnTo>
                    <a:pt x="886" y="120"/>
                  </a:lnTo>
                  <a:lnTo>
                    <a:pt x="886" y="117"/>
                  </a:lnTo>
                </a:path>
              </a:pathLst>
            </a:custGeom>
            <a:solidFill>
              <a:srgbClr val="FFFFFF"/>
            </a:solidFill>
            <a:ln w="7938">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GT"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7" name="Freeform 26">
              <a:extLst>
                <a:ext uri="{FF2B5EF4-FFF2-40B4-BE49-F238E27FC236}">
                  <a16:creationId xmlns:a16="http://schemas.microsoft.com/office/drawing/2014/main" id="{4AFF5001-4B42-484A-B428-AF8993F9DFF3}"/>
                </a:ext>
              </a:extLst>
            </p:cNvPr>
            <p:cNvSpPr>
              <a:spLocks/>
            </p:cNvSpPr>
            <p:nvPr/>
          </p:nvSpPr>
          <p:spPr bwMode="auto">
            <a:xfrm>
              <a:off x="6068184" y="3026458"/>
              <a:ext cx="653641" cy="203196"/>
            </a:xfrm>
            <a:custGeom>
              <a:avLst/>
              <a:gdLst>
                <a:gd name="T0" fmla="*/ 7 w 598"/>
                <a:gd name="T1" fmla="*/ 59 h 179"/>
                <a:gd name="T2" fmla="*/ 0 w 598"/>
                <a:gd name="T3" fmla="*/ 71 h 179"/>
                <a:gd name="T4" fmla="*/ 16 w 598"/>
                <a:gd name="T5" fmla="*/ 73 h 179"/>
                <a:gd name="T6" fmla="*/ 16 w 598"/>
                <a:gd name="T7" fmla="*/ 83 h 179"/>
                <a:gd name="T8" fmla="*/ 26 w 598"/>
                <a:gd name="T9" fmla="*/ 83 h 179"/>
                <a:gd name="T10" fmla="*/ 30 w 598"/>
                <a:gd name="T11" fmla="*/ 78 h 179"/>
                <a:gd name="T12" fmla="*/ 40 w 598"/>
                <a:gd name="T13" fmla="*/ 85 h 179"/>
                <a:gd name="T14" fmla="*/ 47 w 598"/>
                <a:gd name="T15" fmla="*/ 83 h 179"/>
                <a:gd name="T16" fmla="*/ 54 w 598"/>
                <a:gd name="T17" fmla="*/ 90 h 179"/>
                <a:gd name="T18" fmla="*/ 56 w 598"/>
                <a:gd name="T19" fmla="*/ 97 h 179"/>
                <a:gd name="T20" fmla="*/ 63 w 598"/>
                <a:gd name="T21" fmla="*/ 88 h 179"/>
                <a:gd name="T22" fmla="*/ 73 w 598"/>
                <a:gd name="T23" fmla="*/ 90 h 179"/>
                <a:gd name="T24" fmla="*/ 70 w 598"/>
                <a:gd name="T25" fmla="*/ 97 h 179"/>
                <a:gd name="T26" fmla="*/ 68 w 598"/>
                <a:gd name="T27" fmla="*/ 104 h 179"/>
                <a:gd name="T28" fmla="*/ 78 w 598"/>
                <a:gd name="T29" fmla="*/ 111 h 179"/>
                <a:gd name="T30" fmla="*/ 87 w 598"/>
                <a:gd name="T31" fmla="*/ 118 h 179"/>
                <a:gd name="T32" fmla="*/ 96 w 598"/>
                <a:gd name="T33" fmla="*/ 125 h 179"/>
                <a:gd name="T34" fmla="*/ 94 w 598"/>
                <a:gd name="T35" fmla="*/ 137 h 179"/>
                <a:gd name="T36" fmla="*/ 99 w 598"/>
                <a:gd name="T37" fmla="*/ 144 h 179"/>
                <a:gd name="T38" fmla="*/ 106 w 598"/>
                <a:gd name="T39" fmla="*/ 149 h 179"/>
                <a:gd name="T40" fmla="*/ 115 w 598"/>
                <a:gd name="T41" fmla="*/ 144 h 179"/>
                <a:gd name="T42" fmla="*/ 122 w 598"/>
                <a:gd name="T43" fmla="*/ 142 h 179"/>
                <a:gd name="T44" fmla="*/ 125 w 598"/>
                <a:gd name="T45" fmla="*/ 144 h 179"/>
                <a:gd name="T46" fmla="*/ 136 w 598"/>
                <a:gd name="T47" fmla="*/ 146 h 179"/>
                <a:gd name="T48" fmla="*/ 146 w 598"/>
                <a:gd name="T49" fmla="*/ 142 h 179"/>
                <a:gd name="T50" fmla="*/ 148 w 598"/>
                <a:gd name="T51" fmla="*/ 144 h 179"/>
                <a:gd name="T52" fmla="*/ 158 w 598"/>
                <a:gd name="T53" fmla="*/ 144 h 179"/>
                <a:gd name="T54" fmla="*/ 162 w 598"/>
                <a:gd name="T55" fmla="*/ 144 h 179"/>
                <a:gd name="T56" fmla="*/ 172 w 598"/>
                <a:gd name="T57" fmla="*/ 142 h 179"/>
                <a:gd name="T58" fmla="*/ 181 w 598"/>
                <a:gd name="T59" fmla="*/ 135 h 179"/>
                <a:gd name="T60" fmla="*/ 191 w 598"/>
                <a:gd name="T61" fmla="*/ 130 h 179"/>
                <a:gd name="T62" fmla="*/ 202 w 598"/>
                <a:gd name="T63" fmla="*/ 132 h 179"/>
                <a:gd name="T64" fmla="*/ 209 w 598"/>
                <a:gd name="T65" fmla="*/ 125 h 179"/>
                <a:gd name="T66" fmla="*/ 214 w 598"/>
                <a:gd name="T67" fmla="*/ 121 h 179"/>
                <a:gd name="T68" fmla="*/ 221 w 598"/>
                <a:gd name="T69" fmla="*/ 114 h 179"/>
                <a:gd name="T70" fmla="*/ 226 w 598"/>
                <a:gd name="T71" fmla="*/ 104 h 179"/>
                <a:gd name="T72" fmla="*/ 226 w 598"/>
                <a:gd name="T73" fmla="*/ 95 h 179"/>
                <a:gd name="T74" fmla="*/ 235 w 598"/>
                <a:gd name="T75" fmla="*/ 90 h 179"/>
                <a:gd name="T76" fmla="*/ 247 w 598"/>
                <a:gd name="T77" fmla="*/ 83 h 179"/>
                <a:gd name="T78" fmla="*/ 254 w 598"/>
                <a:gd name="T79" fmla="*/ 85 h 179"/>
                <a:gd name="T80" fmla="*/ 261 w 598"/>
                <a:gd name="T81" fmla="*/ 90 h 179"/>
                <a:gd name="T82" fmla="*/ 268 w 598"/>
                <a:gd name="T83" fmla="*/ 81 h 179"/>
                <a:gd name="T84" fmla="*/ 275 w 598"/>
                <a:gd name="T85" fmla="*/ 73 h 179"/>
                <a:gd name="T86" fmla="*/ 290 w 598"/>
                <a:gd name="T87" fmla="*/ 73 h 179"/>
                <a:gd name="T88" fmla="*/ 304 w 598"/>
                <a:gd name="T89" fmla="*/ 73 h 179"/>
                <a:gd name="T90" fmla="*/ 313 w 598"/>
                <a:gd name="T91" fmla="*/ 71 h 179"/>
                <a:gd name="T92" fmla="*/ 322 w 598"/>
                <a:gd name="T93" fmla="*/ 66 h 179"/>
                <a:gd name="T94" fmla="*/ 330 w 598"/>
                <a:gd name="T95" fmla="*/ 57 h 179"/>
                <a:gd name="T96" fmla="*/ 337 w 598"/>
                <a:gd name="T97" fmla="*/ 45 h 179"/>
                <a:gd name="T98" fmla="*/ 334 w 598"/>
                <a:gd name="T99" fmla="*/ 36 h 179"/>
                <a:gd name="T100" fmla="*/ 346 w 598"/>
                <a:gd name="T101" fmla="*/ 33 h 179"/>
                <a:gd name="T102" fmla="*/ 367 w 598"/>
                <a:gd name="T103" fmla="*/ 33 h 179"/>
                <a:gd name="T104" fmla="*/ 417 w 598"/>
                <a:gd name="T105" fmla="*/ 59 h 179"/>
                <a:gd name="T106" fmla="*/ 431 w 598"/>
                <a:gd name="T107" fmla="*/ 5 h 179"/>
                <a:gd name="T108" fmla="*/ 480 w 598"/>
                <a:gd name="T109" fmla="*/ 15 h 179"/>
                <a:gd name="T110" fmla="*/ 476 w 598"/>
                <a:gd name="T111" fmla="*/ 116 h 179"/>
                <a:gd name="T112" fmla="*/ 492 w 598"/>
                <a:gd name="T113" fmla="*/ 135 h 179"/>
                <a:gd name="T114" fmla="*/ 532 w 598"/>
                <a:gd name="T115" fmla="*/ 121 h 179"/>
                <a:gd name="T116" fmla="*/ 563 w 598"/>
                <a:gd name="T117" fmla="*/ 156 h 179"/>
                <a:gd name="T118" fmla="*/ 579 w 598"/>
                <a:gd name="T119" fmla="*/ 175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98" h="179">
                  <a:moveTo>
                    <a:pt x="0" y="59"/>
                  </a:moveTo>
                  <a:lnTo>
                    <a:pt x="2" y="59"/>
                  </a:lnTo>
                  <a:lnTo>
                    <a:pt x="5" y="59"/>
                  </a:lnTo>
                  <a:lnTo>
                    <a:pt x="5" y="57"/>
                  </a:lnTo>
                  <a:lnTo>
                    <a:pt x="7" y="57"/>
                  </a:lnTo>
                  <a:lnTo>
                    <a:pt x="9" y="57"/>
                  </a:lnTo>
                  <a:lnTo>
                    <a:pt x="7" y="57"/>
                  </a:lnTo>
                  <a:lnTo>
                    <a:pt x="7" y="59"/>
                  </a:lnTo>
                  <a:lnTo>
                    <a:pt x="7" y="62"/>
                  </a:lnTo>
                  <a:lnTo>
                    <a:pt x="5" y="62"/>
                  </a:lnTo>
                  <a:lnTo>
                    <a:pt x="2" y="62"/>
                  </a:lnTo>
                  <a:lnTo>
                    <a:pt x="2" y="64"/>
                  </a:lnTo>
                  <a:lnTo>
                    <a:pt x="0" y="64"/>
                  </a:lnTo>
                  <a:lnTo>
                    <a:pt x="0" y="66"/>
                  </a:lnTo>
                  <a:lnTo>
                    <a:pt x="0" y="69"/>
                  </a:lnTo>
                  <a:lnTo>
                    <a:pt x="0" y="71"/>
                  </a:lnTo>
                  <a:lnTo>
                    <a:pt x="2" y="71"/>
                  </a:lnTo>
                  <a:lnTo>
                    <a:pt x="5" y="71"/>
                  </a:lnTo>
                  <a:lnTo>
                    <a:pt x="7" y="71"/>
                  </a:lnTo>
                  <a:lnTo>
                    <a:pt x="9" y="71"/>
                  </a:lnTo>
                  <a:lnTo>
                    <a:pt x="12" y="71"/>
                  </a:lnTo>
                  <a:lnTo>
                    <a:pt x="14" y="71"/>
                  </a:lnTo>
                  <a:lnTo>
                    <a:pt x="14" y="73"/>
                  </a:lnTo>
                  <a:lnTo>
                    <a:pt x="16" y="73"/>
                  </a:lnTo>
                  <a:lnTo>
                    <a:pt x="16" y="76"/>
                  </a:lnTo>
                  <a:lnTo>
                    <a:pt x="16" y="78"/>
                  </a:lnTo>
                  <a:lnTo>
                    <a:pt x="16" y="81"/>
                  </a:lnTo>
                  <a:lnTo>
                    <a:pt x="14" y="81"/>
                  </a:lnTo>
                  <a:lnTo>
                    <a:pt x="14" y="83"/>
                  </a:lnTo>
                  <a:lnTo>
                    <a:pt x="14" y="85"/>
                  </a:lnTo>
                  <a:lnTo>
                    <a:pt x="16" y="85"/>
                  </a:lnTo>
                  <a:lnTo>
                    <a:pt x="16" y="83"/>
                  </a:lnTo>
                  <a:lnTo>
                    <a:pt x="16" y="81"/>
                  </a:lnTo>
                  <a:lnTo>
                    <a:pt x="19" y="81"/>
                  </a:lnTo>
                  <a:lnTo>
                    <a:pt x="21" y="81"/>
                  </a:lnTo>
                  <a:lnTo>
                    <a:pt x="21" y="78"/>
                  </a:lnTo>
                  <a:lnTo>
                    <a:pt x="23" y="78"/>
                  </a:lnTo>
                  <a:lnTo>
                    <a:pt x="26" y="78"/>
                  </a:lnTo>
                  <a:lnTo>
                    <a:pt x="26" y="81"/>
                  </a:lnTo>
                  <a:lnTo>
                    <a:pt x="26" y="83"/>
                  </a:lnTo>
                  <a:lnTo>
                    <a:pt x="23" y="83"/>
                  </a:lnTo>
                  <a:lnTo>
                    <a:pt x="23" y="85"/>
                  </a:lnTo>
                  <a:lnTo>
                    <a:pt x="26" y="85"/>
                  </a:lnTo>
                  <a:lnTo>
                    <a:pt x="28" y="85"/>
                  </a:lnTo>
                  <a:lnTo>
                    <a:pt x="30" y="85"/>
                  </a:lnTo>
                  <a:lnTo>
                    <a:pt x="30" y="83"/>
                  </a:lnTo>
                  <a:lnTo>
                    <a:pt x="30" y="81"/>
                  </a:lnTo>
                  <a:lnTo>
                    <a:pt x="30" y="78"/>
                  </a:lnTo>
                  <a:lnTo>
                    <a:pt x="30" y="76"/>
                  </a:lnTo>
                  <a:lnTo>
                    <a:pt x="33" y="76"/>
                  </a:lnTo>
                  <a:lnTo>
                    <a:pt x="35" y="76"/>
                  </a:lnTo>
                  <a:lnTo>
                    <a:pt x="35" y="78"/>
                  </a:lnTo>
                  <a:lnTo>
                    <a:pt x="35" y="81"/>
                  </a:lnTo>
                  <a:lnTo>
                    <a:pt x="37" y="83"/>
                  </a:lnTo>
                  <a:lnTo>
                    <a:pt x="37" y="85"/>
                  </a:lnTo>
                  <a:lnTo>
                    <a:pt x="40" y="85"/>
                  </a:lnTo>
                  <a:lnTo>
                    <a:pt x="42" y="85"/>
                  </a:lnTo>
                  <a:lnTo>
                    <a:pt x="45" y="85"/>
                  </a:lnTo>
                  <a:lnTo>
                    <a:pt x="45" y="83"/>
                  </a:lnTo>
                  <a:lnTo>
                    <a:pt x="45" y="81"/>
                  </a:lnTo>
                  <a:lnTo>
                    <a:pt x="47" y="81"/>
                  </a:lnTo>
                  <a:lnTo>
                    <a:pt x="47" y="83"/>
                  </a:lnTo>
                  <a:lnTo>
                    <a:pt x="49" y="83"/>
                  </a:lnTo>
                  <a:lnTo>
                    <a:pt x="47" y="83"/>
                  </a:lnTo>
                  <a:lnTo>
                    <a:pt x="47" y="85"/>
                  </a:lnTo>
                  <a:lnTo>
                    <a:pt x="47" y="88"/>
                  </a:lnTo>
                  <a:lnTo>
                    <a:pt x="47" y="90"/>
                  </a:lnTo>
                  <a:lnTo>
                    <a:pt x="49" y="90"/>
                  </a:lnTo>
                  <a:lnTo>
                    <a:pt x="49" y="92"/>
                  </a:lnTo>
                  <a:lnTo>
                    <a:pt x="52" y="92"/>
                  </a:lnTo>
                  <a:lnTo>
                    <a:pt x="52" y="90"/>
                  </a:lnTo>
                  <a:lnTo>
                    <a:pt x="54" y="90"/>
                  </a:lnTo>
                  <a:lnTo>
                    <a:pt x="54" y="88"/>
                  </a:lnTo>
                  <a:lnTo>
                    <a:pt x="56" y="88"/>
                  </a:lnTo>
                  <a:lnTo>
                    <a:pt x="56" y="90"/>
                  </a:lnTo>
                  <a:lnTo>
                    <a:pt x="59" y="90"/>
                  </a:lnTo>
                  <a:lnTo>
                    <a:pt x="59" y="92"/>
                  </a:lnTo>
                  <a:lnTo>
                    <a:pt x="59" y="95"/>
                  </a:lnTo>
                  <a:lnTo>
                    <a:pt x="59" y="97"/>
                  </a:lnTo>
                  <a:lnTo>
                    <a:pt x="56" y="97"/>
                  </a:lnTo>
                  <a:lnTo>
                    <a:pt x="59" y="97"/>
                  </a:lnTo>
                  <a:lnTo>
                    <a:pt x="61" y="97"/>
                  </a:lnTo>
                  <a:lnTo>
                    <a:pt x="63" y="97"/>
                  </a:lnTo>
                  <a:lnTo>
                    <a:pt x="66" y="95"/>
                  </a:lnTo>
                  <a:lnTo>
                    <a:pt x="66" y="92"/>
                  </a:lnTo>
                  <a:lnTo>
                    <a:pt x="66" y="90"/>
                  </a:lnTo>
                  <a:lnTo>
                    <a:pt x="63" y="90"/>
                  </a:lnTo>
                  <a:lnTo>
                    <a:pt x="63" y="88"/>
                  </a:lnTo>
                  <a:lnTo>
                    <a:pt x="63" y="85"/>
                  </a:lnTo>
                  <a:lnTo>
                    <a:pt x="63" y="83"/>
                  </a:lnTo>
                  <a:lnTo>
                    <a:pt x="66" y="83"/>
                  </a:lnTo>
                  <a:lnTo>
                    <a:pt x="68" y="83"/>
                  </a:lnTo>
                  <a:lnTo>
                    <a:pt x="70" y="85"/>
                  </a:lnTo>
                  <a:lnTo>
                    <a:pt x="73" y="85"/>
                  </a:lnTo>
                  <a:lnTo>
                    <a:pt x="73" y="88"/>
                  </a:lnTo>
                  <a:lnTo>
                    <a:pt x="73" y="90"/>
                  </a:lnTo>
                  <a:lnTo>
                    <a:pt x="73" y="92"/>
                  </a:lnTo>
                  <a:lnTo>
                    <a:pt x="75" y="92"/>
                  </a:lnTo>
                  <a:lnTo>
                    <a:pt x="75" y="95"/>
                  </a:lnTo>
                  <a:lnTo>
                    <a:pt x="78" y="95"/>
                  </a:lnTo>
                  <a:lnTo>
                    <a:pt x="78" y="97"/>
                  </a:lnTo>
                  <a:lnTo>
                    <a:pt x="75" y="97"/>
                  </a:lnTo>
                  <a:lnTo>
                    <a:pt x="73" y="97"/>
                  </a:lnTo>
                  <a:lnTo>
                    <a:pt x="70" y="97"/>
                  </a:lnTo>
                  <a:lnTo>
                    <a:pt x="70" y="99"/>
                  </a:lnTo>
                  <a:lnTo>
                    <a:pt x="68" y="99"/>
                  </a:lnTo>
                  <a:lnTo>
                    <a:pt x="68" y="102"/>
                  </a:lnTo>
                  <a:lnTo>
                    <a:pt x="66" y="102"/>
                  </a:lnTo>
                  <a:lnTo>
                    <a:pt x="66" y="104"/>
                  </a:lnTo>
                  <a:lnTo>
                    <a:pt x="68" y="104"/>
                  </a:lnTo>
                  <a:lnTo>
                    <a:pt x="68" y="106"/>
                  </a:lnTo>
                  <a:lnTo>
                    <a:pt x="68" y="104"/>
                  </a:lnTo>
                  <a:lnTo>
                    <a:pt x="70" y="104"/>
                  </a:lnTo>
                  <a:lnTo>
                    <a:pt x="73" y="104"/>
                  </a:lnTo>
                  <a:lnTo>
                    <a:pt x="73" y="106"/>
                  </a:lnTo>
                  <a:lnTo>
                    <a:pt x="75" y="106"/>
                  </a:lnTo>
                  <a:lnTo>
                    <a:pt x="78" y="106"/>
                  </a:lnTo>
                  <a:lnTo>
                    <a:pt x="80" y="109"/>
                  </a:lnTo>
                  <a:lnTo>
                    <a:pt x="80" y="111"/>
                  </a:lnTo>
                  <a:lnTo>
                    <a:pt x="78" y="111"/>
                  </a:lnTo>
                  <a:lnTo>
                    <a:pt x="75" y="111"/>
                  </a:lnTo>
                  <a:lnTo>
                    <a:pt x="75" y="114"/>
                  </a:lnTo>
                  <a:lnTo>
                    <a:pt x="78" y="114"/>
                  </a:lnTo>
                  <a:lnTo>
                    <a:pt x="80" y="114"/>
                  </a:lnTo>
                  <a:lnTo>
                    <a:pt x="82" y="114"/>
                  </a:lnTo>
                  <a:lnTo>
                    <a:pt x="85" y="114"/>
                  </a:lnTo>
                  <a:lnTo>
                    <a:pt x="87" y="116"/>
                  </a:lnTo>
                  <a:lnTo>
                    <a:pt x="87" y="118"/>
                  </a:lnTo>
                  <a:lnTo>
                    <a:pt x="89" y="118"/>
                  </a:lnTo>
                  <a:lnTo>
                    <a:pt x="89" y="121"/>
                  </a:lnTo>
                  <a:lnTo>
                    <a:pt x="92" y="121"/>
                  </a:lnTo>
                  <a:lnTo>
                    <a:pt x="92" y="118"/>
                  </a:lnTo>
                  <a:lnTo>
                    <a:pt x="94" y="118"/>
                  </a:lnTo>
                  <a:lnTo>
                    <a:pt x="94" y="121"/>
                  </a:lnTo>
                  <a:lnTo>
                    <a:pt x="96" y="123"/>
                  </a:lnTo>
                  <a:lnTo>
                    <a:pt x="96" y="125"/>
                  </a:lnTo>
                  <a:lnTo>
                    <a:pt x="96" y="128"/>
                  </a:lnTo>
                  <a:lnTo>
                    <a:pt x="96" y="130"/>
                  </a:lnTo>
                  <a:lnTo>
                    <a:pt x="94" y="130"/>
                  </a:lnTo>
                  <a:lnTo>
                    <a:pt x="94" y="132"/>
                  </a:lnTo>
                  <a:lnTo>
                    <a:pt x="92" y="132"/>
                  </a:lnTo>
                  <a:lnTo>
                    <a:pt x="92" y="135"/>
                  </a:lnTo>
                  <a:lnTo>
                    <a:pt x="94" y="135"/>
                  </a:lnTo>
                  <a:lnTo>
                    <a:pt x="94" y="137"/>
                  </a:lnTo>
                  <a:lnTo>
                    <a:pt x="94" y="139"/>
                  </a:lnTo>
                  <a:lnTo>
                    <a:pt x="96" y="139"/>
                  </a:lnTo>
                  <a:lnTo>
                    <a:pt x="99" y="139"/>
                  </a:lnTo>
                  <a:lnTo>
                    <a:pt x="101" y="139"/>
                  </a:lnTo>
                  <a:lnTo>
                    <a:pt x="99" y="139"/>
                  </a:lnTo>
                  <a:lnTo>
                    <a:pt x="99" y="142"/>
                  </a:lnTo>
                  <a:lnTo>
                    <a:pt x="101" y="142"/>
                  </a:lnTo>
                  <a:lnTo>
                    <a:pt x="99" y="144"/>
                  </a:lnTo>
                  <a:lnTo>
                    <a:pt x="101" y="144"/>
                  </a:lnTo>
                  <a:lnTo>
                    <a:pt x="103" y="144"/>
                  </a:lnTo>
                  <a:lnTo>
                    <a:pt x="103" y="146"/>
                  </a:lnTo>
                  <a:lnTo>
                    <a:pt x="106" y="146"/>
                  </a:lnTo>
                  <a:lnTo>
                    <a:pt x="106" y="144"/>
                  </a:lnTo>
                  <a:lnTo>
                    <a:pt x="108" y="146"/>
                  </a:lnTo>
                  <a:lnTo>
                    <a:pt x="106" y="146"/>
                  </a:lnTo>
                  <a:lnTo>
                    <a:pt x="106" y="149"/>
                  </a:lnTo>
                  <a:lnTo>
                    <a:pt x="108" y="149"/>
                  </a:lnTo>
                  <a:lnTo>
                    <a:pt x="108" y="146"/>
                  </a:lnTo>
                  <a:lnTo>
                    <a:pt x="111" y="146"/>
                  </a:lnTo>
                  <a:lnTo>
                    <a:pt x="113" y="146"/>
                  </a:lnTo>
                  <a:lnTo>
                    <a:pt x="115" y="146"/>
                  </a:lnTo>
                  <a:lnTo>
                    <a:pt x="113" y="146"/>
                  </a:lnTo>
                  <a:lnTo>
                    <a:pt x="113" y="144"/>
                  </a:lnTo>
                  <a:lnTo>
                    <a:pt x="115" y="144"/>
                  </a:lnTo>
                  <a:lnTo>
                    <a:pt x="115" y="142"/>
                  </a:lnTo>
                  <a:lnTo>
                    <a:pt x="115" y="144"/>
                  </a:lnTo>
                  <a:lnTo>
                    <a:pt x="118" y="144"/>
                  </a:lnTo>
                  <a:lnTo>
                    <a:pt x="118" y="142"/>
                  </a:lnTo>
                  <a:lnTo>
                    <a:pt x="120" y="142"/>
                  </a:lnTo>
                  <a:lnTo>
                    <a:pt x="120" y="144"/>
                  </a:lnTo>
                  <a:lnTo>
                    <a:pt x="120" y="142"/>
                  </a:lnTo>
                  <a:lnTo>
                    <a:pt x="122" y="142"/>
                  </a:lnTo>
                  <a:lnTo>
                    <a:pt x="122" y="144"/>
                  </a:lnTo>
                  <a:lnTo>
                    <a:pt x="122" y="142"/>
                  </a:lnTo>
                  <a:lnTo>
                    <a:pt x="125" y="142"/>
                  </a:lnTo>
                  <a:lnTo>
                    <a:pt x="125" y="144"/>
                  </a:lnTo>
                  <a:lnTo>
                    <a:pt x="122" y="144"/>
                  </a:lnTo>
                  <a:lnTo>
                    <a:pt x="125" y="144"/>
                  </a:lnTo>
                  <a:lnTo>
                    <a:pt x="125" y="146"/>
                  </a:lnTo>
                  <a:lnTo>
                    <a:pt x="125" y="144"/>
                  </a:lnTo>
                  <a:lnTo>
                    <a:pt x="127" y="144"/>
                  </a:lnTo>
                  <a:lnTo>
                    <a:pt x="127" y="146"/>
                  </a:lnTo>
                  <a:lnTo>
                    <a:pt x="127" y="144"/>
                  </a:lnTo>
                  <a:lnTo>
                    <a:pt x="129" y="144"/>
                  </a:lnTo>
                  <a:lnTo>
                    <a:pt x="132" y="144"/>
                  </a:lnTo>
                  <a:lnTo>
                    <a:pt x="134" y="144"/>
                  </a:lnTo>
                  <a:lnTo>
                    <a:pt x="134" y="146"/>
                  </a:lnTo>
                  <a:lnTo>
                    <a:pt x="136" y="146"/>
                  </a:lnTo>
                  <a:lnTo>
                    <a:pt x="136" y="144"/>
                  </a:lnTo>
                  <a:lnTo>
                    <a:pt x="139" y="144"/>
                  </a:lnTo>
                  <a:lnTo>
                    <a:pt x="139" y="146"/>
                  </a:lnTo>
                  <a:lnTo>
                    <a:pt x="141" y="146"/>
                  </a:lnTo>
                  <a:lnTo>
                    <a:pt x="141" y="144"/>
                  </a:lnTo>
                  <a:lnTo>
                    <a:pt x="141" y="142"/>
                  </a:lnTo>
                  <a:lnTo>
                    <a:pt x="143" y="142"/>
                  </a:lnTo>
                  <a:lnTo>
                    <a:pt x="146" y="142"/>
                  </a:lnTo>
                  <a:lnTo>
                    <a:pt x="146" y="144"/>
                  </a:lnTo>
                  <a:lnTo>
                    <a:pt x="148" y="144"/>
                  </a:lnTo>
                  <a:lnTo>
                    <a:pt x="148" y="142"/>
                  </a:lnTo>
                  <a:lnTo>
                    <a:pt x="146" y="142"/>
                  </a:lnTo>
                  <a:lnTo>
                    <a:pt x="148" y="142"/>
                  </a:lnTo>
                  <a:lnTo>
                    <a:pt x="151" y="142"/>
                  </a:lnTo>
                  <a:lnTo>
                    <a:pt x="148" y="142"/>
                  </a:lnTo>
                  <a:lnTo>
                    <a:pt x="148" y="144"/>
                  </a:lnTo>
                  <a:lnTo>
                    <a:pt x="151" y="144"/>
                  </a:lnTo>
                  <a:lnTo>
                    <a:pt x="151" y="142"/>
                  </a:lnTo>
                  <a:lnTo>
                    <a:pt x="153" y="142"/>
                  </a:lnTo>
                  <a:lnTo>
                    <a:pt x="153" y="144"/>
                  </a:lnTo>
                  <a:lnTo>
                    <a:pt x="155" y="144"/>
                  </a:lnTo>
                  <a:lnTo>
                    <a:pt x="158" y="144"/>
                  </a:lnTo>
                  <a:lnTo>
                    <a:pt x="155" y="144"/>
                  </a:lnTo>
                  <a:lnTo>
                    <a:pt x="158" y="144"/>
                  </a:lnTo>
                  <a:lnTo>
                    <a:pt x="158" y="142"/>
                  </a:lnTo>
                  <a:lnTo>
                    <a:pt x="158" y="144"/>
                  </a:lnTo>
                  <a:lnTo>
                    <a:pt x="160" y="144"/>
                  </a:lnTo>
                  <a:lnTo>
                    <a:pt x="160" y="142"/>
                  </a:lnTo>
                  <a:lnTo>
                    <a:pt x="158" y="142"/>
                  </a:lnTo>
                  <a:lnTo>
                    <a:pt x="160" y="142"/>
                  </a:lnTo>
                  <a:lnTo>
                    <a:pt x="160" y="144"/>
                  </a:lnTo>
                  <a:lnTo>
                    <a:pt x="162" y="144"/>
                  </a:lnTo>
                  <a:lnTo>
                    <a:pt x="165" y="144"/>
                  </a:lnTo>
                  <a:lnTo>
                    <a:pt x="165" y="142"/>
                  </a:lnTo>
                  <a:lnTo>
                    <a:pt x="167" y="144"/>
                  </a:lnTo>
                  <a:lnTo>
                    <a:pt x="169" y="144"/>
                  </a:lnTo>
                  <a:lnTo>
                    <a:pt x="172" y="144"/>
                  </a:lnTo>
                  <a:lnTo>
                    <a:pt x="174" y="144"/>
                  </a:lnTo>
                  <a:lnTo>
                    <a:pt x="174" y="142"/>
                  </a:lnTo>
                  <a:lnTo>
                    <a:pt x="172" y="142"/>
                  </a:lnTo>
                  <a:lnTo>
                    <a:pt x="172" y="139"/>
                  </a:lnTo>
                  <a:lnTo>
                    <a:pt x="174" y="139"/>
                  </a:lnTo>
                  <a:lnTo>
                    <a:pt x="174" y="137"/>
                  </a:lnTo>
                  <a:lnTo>
                    <a:pt x="174" y="135"/>
                  </a:lnTo>
                  <a:lnTo>
                    <a:pt x="176" y="135"/>
                  </a:lnTo>
                  <a:lnTo>
                    <a:pt x="179" y="137"/>
                  </a:lnTo>
                  <a:lnTo>
                    <a:pt x="179" y="135"/>
                  </a:lnTo>
                  <a:lnTo>
                    <a:pt x="181" y="135"/>
                  </a:lnTo>
                  <a:lnTo>
                    <a:pt x="181" y="137"/>
                  </a:lnTo>
                  <a:lnTo>
                    <a:pt x="181" y="135"/>
                  </a:lnTo>
                  <a:lnTo>
                    <a:pt x="181" y="132"/>
                  </a:lnTo>
                  <a:lnTo>
                    <a:pt x="184" y="132"/>
                  </a:lnTo>
                  <a:lnTo>
                    <a:pt x="184" y="130"/>
                  </a:lnTo>
                  <a:lnTo>
                    <a:pt x="186" y="130"/>
                  </a:lnTo>
                  <a:lnTo>
                    <a:pt x="188" y="130"/>
                  </a:lnTo>
                  <a:lnTo>
                    <a:pt x="191" y="130"/>
                  </a:lnTo>
                  <a:lnTo>
                    <a:pt x="191" y="128"/>
                  </a:lnTo>
                  <a:lnTo>
                    <a:pt x="193" y="128"/>
                  </a:lnTo>
                  <a:lnTo>
                    <a:pt x="195" y="128"/>
                  </a:lnTo>
                  <a:lnTo>
                    <a:pt x="198" y="128"/>
                  </a:lnTo>
                  <a:lnTo>
                    <a:pt x="198" y="130"/>
                  </a:lnTo>
                  <a:lnTo>
                    <a:pt x="200" y="130"/>
                  </a:lnTo>
                  <a:lnTo>
                    <a:pt x="200" y="132"/>
                  </a:lnTo>
                  <a:lnTo>
                    <a:pt x="202" y="132"/>
                  </a:lnTo>
                  <a:lnTo>
                    <a:pt x="202" y="130"/>
                  </a:lnTo>
                  <a:lnTo>
                    <a:pt x="205" y="130"/>
                  </a:lnTo>
                  <a:lnTo>
                    <a:pt x="207" y="130"/>
                  </a:lnTo>
                  <a:lnTo>
                    <a:pt x="209" y="130"/>
                  </a:lnTo>
                  <a:lnTo>
                    <a:pt x="209" y="128"/>
                  </a:lnTo>
                  <a:lnTo>
                    <a:pt x="207" y="128"/>
                  </a:lnTo>
                  <a:lnTo>
                    <a:pt x="209" y="128"/>
                  </a:lnTo>
                  <a:lnTo>
                    <a:pt x="209" y="125"/>
                  </a:lnTo>
                  <a:lnTo>
                    <a:pt x="212" y="125"/>
                  </a:lnTo>
                  <a:lnTo>
                    <a:pt x="212" y="123"/>
                  </a:lnTo>
                  <a:lnTo>
                    <a:pt x="209" y="123"/>
                  </a:lnTo>
                  <a:lnTo>
                    <a:pt x="209" y="121"/>
                  </a:lnTo>
                  <a:lnTo>
                    <a:pt x="212" y="121"/>
                  </a:lnTo>
                  <a:lnTo>
                    <a:pt x="212" y="118"/>
                  </a:lnTo>
                  <a:lnTo>
                    <a:pt x="212" y="121"/>
                  </a:lnTo>
                  <a:lnTo>
                    <a:pt x="214" y="121"/>
                  </a:lnTo>
                  <a:lnTo>
                    <a:pt x="214" y="118"/>
                  </a:lnTo>
                  <a:lnTo>
                    <a:pt x="217" y="118"/>
                  </a:lnTo>
                  <a:lnTo>
                    <a:pt x="217" y="116"/>
                  </a:lnTo>
                  <a:lnTo>
                    <a:pt x="219" y="116"/>
                  </a:lnTo>
                  <a:lnTo>
                    <a:pt x="219" y="114"/>
                  </a:lnTo>
                  <a:lnTo>
                    <a:pt x="219" y="111"/>
                  </a:lnTo>
                  <a:lnTo>
                    <a:pt x="219" y="114"/>
                  </a:lnTo>
                  <a:lnTo>
                    <a:pt x="221" y="114"/>
                  </a:lnTo>
                  <a:lnTo>
                    <a:pt x="221" y="111"/>
                  </a:lnTo>
                  <a:lnTo>
                    <a:pt x="219" y="111"/>
                  </a:lnTo>
                  <a:lnTo>
                    <a:pt x="219" y="109"/>
                  </a:lnTo>
                  <a:lnTo>
                    <a:pt x="221" y="109"/>
                  </a:lnTo>
                  <a:lnTo>
                    <a:pt x="224" y="109"/>
                  </a:lnTo>
                  <a:lnTo>
                    <a:pt x="226" y="109"/>
                  </a:lnTo>
                  <a:lnTo>
                    <a:pt x="226" y="106"/>
                  </a:lnTo>
                  <a:lnTo>
                    <a:pt x="226" y="104"/>
                  </a:lnTo>
                  <a:lnTo>
                    <a:pt x="224" y="104"/>
                  </a:lnTo>
                  <a:lnTo>
                    <a:pt x="224" y="102"/>
                  </a:lnTo>
                  <a:lnTo>
                    <a:pt x="221" y="102"/>
                  </a:lnTo>
                  <a:lnTo>
                    <a:pt x="221" y="99"/>
                  </a:lnTo>
                  <a:lnTo>
                    <a:pt x="221" y="97"/>
                  </a:lnTo>
                  <a:lnTo>
                    <a:pt x="224" y="97"/>
                  </a:lnTo>
                  <a:lnTo>
                    <a:pt x="224" y="95"/>
                  </a:lnTo>
                  <a:lnTo>
                    <a:pt x="226" y="95"/>
                  </a:lnTo>
                  <a:lnTo>
                    <a:pt x="226" y="92"/>
                  </a:lnTo>
                  <a:lnTo>
                    <a:pt x="228" y="92"/>
                  </a:lnTo>
                  <a:lnTo>
                    <a:pt x="231" y="92"/>
                  </a:lnTo>
                  <a:lnTo>
                    <a:pt x="231" y="90"/>
                  </a:lnTo>
                  <a:lnTo>
                    <a:pt x="233" y="90"/>
                  </a:lnTo>
                  <a:lnTo>
                    <a:pt x="233" y="88"/>
                  </a:lnTo>
                  <a:lnTo>
                    <a:pt x="235" y="88"/>
                  </a:lnTo>
                  <a:lnTo>
                    <a:pt x="235" y="90"/>
                  </a:lnTo>
                  <a:lnTo>
                    <a:pt x="235" y="88"/>
                  </a:lnTo>
                  <a:lnTo>
                    <a:pt x="238" y="88"/>
                  </a:lnTo>
                  <a:lnTo>
                    <a:pt x="238" y="85"/>
                  </a:lnTo>
                  <a:lnTo>
                    <a:pt x="240" y="85"/>
                  </a:lnTo>
                  <a:lnTo>
                    <a:pt x="242" y="85"/>
                  </a:lnTo>
                  <a:lnTo>
                    <a:pt x="245" y="85"/>
                  </a:lnTo>
                  <a:lnTo>
                    <a:pt x="247" y="85"/>
                  </a:lnTo>
                  <a:lnTo>
                    <a:pt x="247" y="83"/>
                  </a:lnTo>
                  <a:lnTo>
                    <a:pt x="247" y="85"/>
                  </a:lnTo>
                  <a:lnTo>
                    <a:pt x="249" y="85"/>
                  </a:lnTo>
                  <a:lnTo>
                    <a:pt x="252" y="85"/>
                  </a:lnTo>
                  <a:lnTo>
                    <a:pt x="254" y="85"/>
                  </a:lnTo>
                  <a:lnTo>
                    <a:pt x="254" y="88"/>
                  </a:lnTo>
                  <a:lnTo>
                    <a:pt x="252" y="88"/>
                  </a:lnTo>
                  <a:lnTo>
                    <a:pt x="254" y="88"/>
                  </a:lnTo>
                  <a:lnTo>
                    <a:pt x="254" y="85"/>
                  </a:lnTo>
                  <a:lnTo>
                    <a:pt x="257" y="83"/>
                  </a:lnTo>
                  <a:lnTo>
                    <a:pt x="257" y="85"/>
                  </a:lnTo>
                  <a:lnTo>
                    <a:pt x="259" y="85"/>
                  </a:lnTo>
                  <a:lnTo>
                    <a:pt x="257" y="85"/>
                  </a:lnTo>
                  <a:lnTo>
                    <a:pt x="257" y="88"/>
                  </a:lnTo>
                  <a:lnTo>
                    <a:pt x="259" y="88"/>
                  </a:lnTo>
                  <a:lnTo>
                    <a:pt x="261" y="88"/>
                  </a:lnTo>
                  <a:lnTo>
                    <a:pt x="261" y="90"/>
                  </a:lnTo>
                  <a:lnTo>
                    <a:pt x="264" y="90"/>
                  </a:lnTo>
                  <a:lnTo>
                    <a:pt x="266" y="90"/>
                  </a:lnTo>
                  <a:lnTo>
                    <a:pt x="268" y="90"/>
                  </a:lnTo>
                  <a:lnTo>
                    <a:pt x="268" y="88"/>
                  </a:lnTo>
                  <a:lnTo>
                    <a:pt x="268" y="85"/>
                  </a:lnTo>
                  <a:lnTo>
                    <a:pt x="266" y="83"/>
                  </a:lnTo>
                  <a:lnTo>
                    <a:pt x="268" y="83"/>
                  </a:lnTo>
                  <a:lnTo>
                    <a:pt x="268" y="81"/>
                  </a:lnTo>
                  <a:lnTo>
                    <a:pt x="268" y="78"/>
                  </a:lnTo>
                  <a:lnTo>
                    <a:pt x="271" y="78"/>
                  </a:lnTo>
                  <a:lnTo>
                    <a:pt x="271" y="76"/>
                  </a:lnTo>
                  <a:lnTo>
                    <a:pt x="271" y="73"/>
                  </a:lnTo>
                  <a:lnTo>
                    <a:pt x="273" y="73"/>
                  </a:lnTo>
                  <a:lnTo>
                    <a:pt x="273" y="76"/>
                  </a:lnTo>
                  <a:lnTo>
                    <a:pt x="273" y="73"/>
                  </a:lnTo>
                  <a:lnTo>
                    <a:pt x="275" y="73"/>
                  </a:lnTo>
                  <a:lnTo>
                    <a:pt x="278" y="73"/>
                  </a:lnTo>
                  <a:lnTo>
                    <a:pt x="280" y="71"/>
                  </a:lnTo>
                  <a:lnTo>
                    <a:pt x="280" y="69"/>
                  </a:lnTo>
                  <a:lnTo>
                    <a:pt x="282" y="69"/>
                  </a:lnTo>
                  <a:lnTo>
                    <a:pt x="282" y="71"/>
                  </a:lnTo>
                  <a:lnTo>
                    <a:pt x="285" y="71"/>
                  </a:lnTo>
                  <a:lnTo>
                    <a:pt x="287" y="71"/>
                  </a:lnTo>
                  <a:lnTo>
                    <a:pt x="290" y="73"/>
                  </a:lnTo>
                  <a:lnTo>
                    <a:pt x="292" y="76"/>
                  </a:lnTo>
                  <a:lnTo>
                    <a:pt x="292" y="78"/>
                  </a:lnTo>
                  <a:lnTo>
                    <a:pt x="294" y="76"/>
                  </a:lnTo>
                  <a:lnTo>
                    <a:pt x="297" y="76"/>
                  </a:lnTo>
                  <a:lnTo>
                    <a:pt x="299" y="76"/>
                  </a:lnTo>
                  <a:lnTo>
                    <a:pt x="301" y="76"/>
                  </a:lnTo>
                  <a:lnTo>
                    <a:pt x="304" y="76"/>
                  </a:lnTo>
                  <a:lnTo>
                    <a:pt x="304" y="73"/>
                  </a:lnTo>
                  <a:lnTo>
                    <a:pt x="304" y="71"/>
                  </a:lnTo>
                  <a:lnTo>
                    <a:pt x="306" y="71"/>
                  </a:lnTo>
                  <a:lnTo>
                    <a:pt x="304" y="69"/>
                  </a:lnTo>
                  <a:lnTo>
                    <a:pt x="306" y="69"/>
                  </a:lnTo>
                  <a:lnTo>
                    <a:pt x="308" y="69"/>
                  </a:lnTo>
                  <a:lnTo>
                    <a:pt x="311" y="69"/>
                  </a:lnTo>
                  <a:lnTo>
                    <a:pt x="311" y="71"/>
                  </a:lnTo>
                  <a:lnTo>
                    <a:pt x="313" y="71"/>
                  </a:lnTo>
                  <a:lnTo>
                    <a:pt x="313" y="73"/>
                  </a:lnTo>
                  <a:lnTo>
                    <a:pt x="315" y="73"/>
                  </a:lnTo>
                  <a:lnTo>
                    <a:pt x="318" y="76"/>
                  </a:lnTo>
                  <a:lnTo>
                    <a:pt x="320" y="76"/>
                  </a:lnTo>
                  <a:lnTo>
                    <a:pt x="320" y="73"/>
                  </a:lnTo>
                  <a:lnTo>
                    <a:pt x="320" y="71"/>
                  </a:lnTo>
                  <a:lnTo>
                    <a:pt x="322" y="69"/>
                  </a:lnTo>
                  <a:lnTo>
                    <a:pt x="322" y="66"/>
                  </a:lnTo>
                  <a:lnTo>
                    <a:pt x="322" y="64"/>
                  </a:lnTo>
                  <a:lnTo>
                    <a:pt x="325" y="64"/>
                  </a:lnTo>
                  <a:lnTo>
                    <a:pt x="325" y="62"/>
                  </a:lnTo>
                  <a:lnTo>
                    <a:pt x="322" y="59"/>
                  </a:lnTo>
                  <a:lnTo>
                    <a:pt x="325" y="59"/>
                  </a:lnTo>
                  <a:lnTo>
                    <a:pt x="327" y="59"/>
                  </a:lnTo>
                  <a:lnTo>
                    <a:pt x="327" y="57"/>
                  </a:lnTo>
                  <a:lnTo>
                    <a:pt x="330" y="57"/>
                  </a:lnTo>
                  <a:lnTo>
                    <a:pt x="330" y="55"/>
                  </a:lnTo>
                  <a:lnTo>
                    <a:pt x="332" y="52"/>
                  </a:lnTo>
                  <a:lnTo>
                    <a:pt x="330" y="50"/>
                  </a:lnTo>
                  <a:lnTo>
                    <a:pt x="330" y="48"/>
                  </a:lnTo>
                  <a:lnTo>
                    <a:pt x="332" y="50"/>
                  </a:lnTo>
                  <a:lnTo>
                    <a:pt x="334" y="50"/>
                  </a:lnTo>
                  <a:lnTo>
                    <a:pt x="334" y="48"/>
                  </a:lnTo>
                  <a:lnTo>
                    <a:pt x="337" y="45"/>
                  </a:lnTo>
                  <a:lnTo>
                    <a:pt x="337" y="43"/>
                  </a:lnTo>
                  <a:lnTo>
                    <a:pt x="334" y="43"/>
                  </a:lnTo>
                  <a:lnTo>
                    <a:pt x="334" y="41"/>
                  </a:lnTo>
                  <a:lnTo>
                    <a:pt x="332" y="41"/>
                  </a:lnTo>
                  <a:lnTo>
                    <a:pt x="332" y="38"/>
                  </a:lnTo>
                  <a:lnTo>
                    <a:pt x="334" y="38"/>
                  </a:lnTo>
                  <a:lnTo>
                    <a:pt x="332" y="36"/>
                  </a:lnTo>
                  <a:lnTo>
                    <a:pt x="334" y="36"/>
                  </a:lnTo>
                  <a:lnTo>
                    <a:pt x="334" y="33"/>
                  </a:lnTo>
                  <a:lnTo>
                    <a:pt x="337" y="33"/>
                  </a:lnTo>
                  <a:lnTo>
                    <a:pt x="339" y="33"/>
                  </a:lnTo>
                  <a:lnTo>
                    <a:pt x="337" y="33"/>
                  </a:lnTo>
                  <a:lnTo>
                    <a:pt x="339" y="31"/>
                  </a:lnTo>
                  <a:lnTo>
                    <a:pt x="341" y="31"/>
                  </a:lnTo>
                  <a:lnTo>
                    <a:pt x="344" y="31"/>
                  </a:lnTo>
                  <a:lnTo>
                    <a:pt x="346" y="33"/>
                  </a:lnTo>
                  <a:lnTo>
                    <a:pt x="346" y="31"/>
                  </a:lnTo>
                  <a:lnTo>
                    <a:pt x="348" y="31"/>
                  </a:lnTo>
                  <a:lnTo>
                    <a:pt x="351" y="31"/>
                  </a:lnTo>
                  <a:lnTo>
                    <a:pt x="351" y="33"/>
                  </a:lnTo>
                  <a:lnTo>
                    <a:pt x="353" y="31"/>
                  </a:lnTo>
                  <a:lnTo>
                    <a:pt x="353" y="33"/>
                  </a:lnTo>
                  <a:lnTo>
                    <a:pt x="355" y="33"/>
                  </a:lnTo>
                  <a:lnTo>
                    <a:pt x="367" y="33"/>
                  </a:lnTo>
                  <a:lnTo>
                    <a:pt x="372" y="33"/>
                  </a:lnTo>
                  <a:lnTo>
                    <a:pt x="377" y="33"/>
                  </a:lnTo>
                  <a:lnTo>
                    <a:pt x="381" y="33"/>
                  </a:lnTo>
                  <a:lnTo>
                    <a:pt x="388" y="36"/>
                  </a:lnTo>
                  <a:lnTo>
                    <a:pt x="396" y="41"/>
                  </a:lnTo>
                  <a:lnTo>
                    <a:pt x="407" y="50"/>
                  </a:lnTo>
                  <a:lnTo>
                    <a:pt x="414" y="55"/>
                  </a:lnTo>
                  <a:lnTo>
                    <a:pt x="417" y="59"/>
                  </a:lnTo>
                  <a:lnTo>
                    <a:pt x="421" y="62"/>
                  </a:lnTo>
                  <a:lnTo>
                    <a:pt x="421" y="48"/>
                  </a:lnTo>
                  <a:lnTo>
                    <a:pt x="421" y="43"/>
                  </a:lnTo>
                  <a:lnTo>
                    <a:pt x="424" y="29"/>
                  </a:lnTo>
                  <a:lnTo>
                    <a:pt x="424" y="22"/>
                  </a:lnTo>
                  <a:lnTo>
                    <a:pt x="426" y="15"/>
                  </a:lnTo>
                  <a:lnTo>
                    <a:pt x="428" y="10"/>
                  </a:lnTo>
                  <a:lnTo>
                    <a:pt x="431" y="5"/>
                  </a:lnTo>
                  <a:lnTo>
                    <a:pt x="436" y="0"/>
                  </a:lnTo>
                  <a:lnTo>
                    <a:pt x="438" y="0"/>
                  </a:lnTo>
                  <a:lnTo>
                    <a:pt x="443" y="3"/>
                  </a:lnTo>
                  <a:lnTo>
                    <a:pt x="450" y="8"/>
                  </a:lnTo>
                  <a:lnTo>
                    <a:pt x="457" y="12"/>
                  </a:lnTo>
                  <a:lnTo>
                    <a:pt x="469" y="12"/>
                  </a:lnTo>
                  <a:lnTo>
                    <a:pt x="471" y="12"/>
                  </a:lnTo>
                  <a:lnTo>
                    <a:pt x="480" y="15"/>
                  </a:lnTo>
                  <a:lnTo>
                    <a:pt x="487" y="17"/>
                  </a:lnTo>
                  <a:lnTo>
                    <a:pt x="490" y="19"/>
                  </a:lnTo>
                  <a:lnTo>
                    <a:pt x="504" y="19"/>
                  </a:lnTo>
                  <a:lnTo>
                    <a:pt x="501" y="50"/>
                  </a:lnTo>
                  <a:lnTo>
                    <a:pt x="499" y="81"/>
                  </a:lnTo>
                  <a:lnTo>
                    <a:pt x="476" y="81"/>
                  </a:lnTo>
                  <a:lnTo>
                    <a:pt x="476" y="111"/>
                  </a:lnTo>
                  <a:lnTo>
                    <a:pt x="476" y="116"/>
                  </a:lnTo>
                  <a:lnTo>
                    <a:pt x="476" y="121"/>
                  </a:lnTo>
                  <a:lnTo>
                    <a:pt x="476" y="123"/>
                  </a:lnTo>
                  <a:lnTo>
                    <a:pt x="476" y="128"/>
                  </a:lnTo>
                  <a:lnTo>
                    <a:pt x="476" y="135"/>
                  </a:lnTo>
                  <a:lnTo>
                    <a:pt x="476" y="146"/>
                  </a:lnTo>
                  <a:lnTo>
                    <a:pt x="483" y="146"/>
                  </a:lnTo>
                  <a:lnTo>
                    <a:pt x="483" y="139"/>
                  </a:lnTo>
                  <a:lnTo>
                    <a:pt x="492" y="135"/>
                  </a:lnTo>
                  <a:lnTo>
                    <a:pt x="490" y="128"/>
                  </a:lnTo>
                  <a:lnTo>
                    <a:pt x="497" y="128"/>
                  </a:lnTo>
                  <a:lnTo>
                    <a:pt x="501" y="128"/>
                  </a:lnTo>
                  <a:lnTo>
                    <a:pt x="511" y="125"/>
                  </a:lnTo>
                  <a:lnTo>
                    <a:pt x="511" y="121"/>
                  </a:lnTo>
                  <a:lnTo>
                    <a:pt x="525" y="116"/>
                  </a:lnTo>
                  <a:lnTo>
                    <a:pt x="530" y="123"/>
                  </a:lnTo>
                  <a:lnTo>
                    <a:pt x="532" y="121"/>
                  </a:lnTo>
                  <a:lnTo>
                    <a:pt x="537" y="135"/>
                  </a:lnTo>
                  <a:lnTo>
                    <a:pt x="530" y="142"/>
                  </a:lnTo>
                  <a:lnTo>
                    <a:pt x="549" y="142"/>
                  </a:lnTo>
                  <a:lnTo>
                    <a:pt x="551" y="154"/>
                  </a:lnTo>
                  <a:lnTo>
                    <a:pt x="553" y="151"/>
                  </a:lnTo>
                  <a:lnTo>
                    <a:pt x="556" y="154"/>
                  </a:lnTo>
                  <a:lnTo>
                    <a:pt x="558" y="156"/>
                  </a:lnTo>
                  <a:lnTo>
                    <a:pt x="563" y="156"/>
                  </a:lnTo>
                  <a:lnTo>
                    <a:pt x="567" y="156"/>
                  </a:lnTo>
                  <a:lnTo>
                    <a:pt x="570" y="158"/>
                  </a:lnTo>
                  <a:lnTo>
                    <a:pt x="570" y="161"/>
                  </a:lnTo>
                  <a:lnTo>
                    <a:pt x="567" y="161"/>
                  </a:lnTo>
                  <a:lnTo>
                    <a:pt x="572" y="165"/>
                  </a:lnTo>
                  <a:lnTo>
                    <a:pt x="563" y="163"/>
                  </a:lnTo>
                  <a:lnTo>
                    <a:pt x="563" y="175"/>
                  </a:lnTo>
                  <a:lnTo>
                    <a:pt x="579" y="175"/>
                  </a:lnTo>
                  <a:lnTo>
                    <a:pt x="586" y="177"/>
                  </a:lnTo>
                  <a:lnTo>
                    <a:pt x="598" y="179"/>
                  </a:lnTo>
                </a:path>
              </a:pathLst>
            </a:custGeom>
            <a:noFill/>
            <a:ln w="7938">
              <a:solidFill>
                <a:schemeClr val="bg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GT"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8" name="Freeform 27">
              <a:extLst>
                <a:ext uri="{FF2B5EF4-FFF2-40B4-BE49-F238E27FC236}">
                  <a16:creationId xmlns:a16="http://schemas.microsoft.com/office/drawing/2014/main" id="{E9C631E4-CD99-A843-B573-F68652D1C79C}"/>
                </a:ext>
              </a:extLst>
            </p:cNvPr>
            <p:cNvSpPr>
              <a:spLocks/>
            </p:cNvSpPr>
            <p:nvPr/>
          </p:nvSpPr>
          <p:spPr bwMode="auto">
            <a:xfrm>
              <a:off x="4402384" y="954769"/>
              <a:ext cx="2579586" cy="2274884"/>
            </a:xfrm>
            <a:custGeom>
              <a:avLst/>
              <a:gdLst>
                <a:gd name="T0" fmla="*/ 2000 w 2360"/>
                <a:gd name="T1" fmla="*/ 1960 h 2004"/>
                <a:gd name="T2" fmla="*/ 1920 w 2360"/>
                <a:gd name="T3" fmla="*/ 1866 h 2004"/>
                <a:gd name="T4" fmla="*/ 1858 w 2360"/>
                <a:gd name="T5" fmla="*/ 1875 h 2004"/>
                <a:gd name="T6" fmla="*/ 1828 w 2360"/>
                <a:gd name="T7" fmla="*/ 1901 h 2004"/>
                <a:gd name="T8" fmla="*/ 1785 w 2360"/>
                <a:gd name="T9" fmla="*/ 1915 h 2004"/>
                <a:gd name="T10" fmla="*/ 1750 w 2360"/>
                <a:gd name="T11" fmla="*/ 1917 h 2004"/>
                <a:gd name="T12" fmla="*/ 1736 w 2360"/>
                <a:gd name="T13" fmla="*/ 1948 h 2004"/>
                <a:gd name="T14" fmla="*/ 1698 w 2360"/>
                <a:gd name="T15" fmla="*/ 1962 h 2004"/>
                <a:gd name="T16" fmla="*/ 1670 w 2360"/>
                <a:gd name="T17" fmla="*/ 1967 h 2004"/>
                <a:gd name="T18" fmla="*/ 1644 w 2360"/>
                <a:gd name="T19" fmla="*/ 1967 h 2004"/>
                <a:gd name="T20" fmla="*/ 1616 w 2360"/>
                <a:gd name="T21" fmla="*/ 1960 h 2004"/>
                <a:gd name="T22" fmla="*/ 1592 w 2360"/>
                <a:gd name="T23" fmla="*/ 1931 h 2004"/>
                <a:gd name="T24" fmla="*/ 1580 w 2360"/>
                <a:gd name="T25" fmla="*/ 1922 h 2004"/>
                <a:gd name="T26" fmla="*/ 1554 w 2360"/>
                <a:gd name="T27" fmla="*/ 1901 h 2004"/>
                <a:gd name="T28" fmla="*/ 1529 w 2360"/>
                <a:gd name="T29" fmla="*/ 1896 h 2004"/>
                <a:gd name="T30" fmla="*/ 1524 w 2360"/>
                <a:gd name="T31" fmla="*/ 1873 h 2004"/>
                <a:gd name="T32" fmla="*/ 1505 w 2360"/>
                <a:gd name="T33" fmla="*/ 1880 h 2004"/>
                <a:gd name="T34" fmla="*/ 1474 w 2360"/>
                <a:gd name="T35" fmla="*/ 1870 h 2004"/>
                <a:gd name="T36" fmla="*/ 1434 w 2360"/>
                <a:gd name="T37" fmla="*/ 1873 h 2004"/>
                <a:gd name="T38" fmla="*/ 1427 w 2360"/>
                <a:gd name="T39" fmla="*/ 1835 h 2004"/>
                <a:gd name="T40" fmla="*/ 1411 w 2360"/>
                <a:gd name="T41" fmla="*/ 1790 h 2004"/>
                <a:gd name="T42" fmla="*/ 1413 w 2360"/>
                <a:gd name="T43" fmla="*/ 1767 h 2004"/>
                <a:gd name="T44" fmla="*/ 1027 w 2360"/>
                <a:gd name="T45" fmla="*/ 1788 h 2004"/>
                <a:gd name="T46" fmla="*/ 1017 w 2360"/>
                <a:gd name="T47" fmla="*/ 1745 h 2004"/>
                <a:gd name="T48" fmla="*/ 1032 w 2360"/>
                <a:gd name="T49" fmla="*/ 1712 h 2004"/>
                <a:gd name="T50" fmla="*/ 1029 w 2360"/>
                <a:gd name="T51" fmla="*/ 1637 h 2004"/>
                <a:gd name="T52" fmla="*/ 1036 w 2360"/>
                <a:gd name="T53" fmla="*/ 1609 h 2004"/>
                <a:gd name="T54" fmla="*/ 1043 w 2360"/>
                <a:gd name="T55" fmla="*/ 1559 h 2004"/>
                <a:gd name="T56" fmla="*/ 1074 w 2360"/>
                <a:gd name="T57" fmla="*/ 1515 h 2004"/>
                <a:gd name="T58" fmla="*/ 1090 w 2360"/>
                <a:gd name="T59" fmla="*/ 1500 h 2004"/>
                <a:gd name="T60" fmla="*/ 1072 w 2360"/>
                <a:gd name="T61" fmla="*/ 1451 h 2004"/>
                <a:gd name="T62" fmla="*/ 984 w 2360"/>
                <a:gd name="T63" fmla="*/ 1427 h 2004"/>
                <a:gd name="T64" fmla="*/ 942 w 2360"/>
                <a:gd name="T65" fmla="*/ 1401 h 2004"/>
                <a:gd name="T66" fmla="*/ 874 w 2360"/>
                <a:gd name="T67" fmla="*/ 1371 h 2004"/>
                <a:gd name="T68" fmla="*/ 857 w 2360"/>
                <a:gd name="T69" fmla="*/ 1345 h 2004"/>
                <a:gd name="T70" fmla="*/ 834 w 2360"/>
                <a:gd name="T71" fmla="*/ 1284 h 2004"/>
                <a:gd name="T72" fmla="*/ 805 w 2360"/>
                <a:gd name="T73" fmla="*/ 1239 h 2004"/>
                <a:gd name="T74" fmla="*/ 772 w 2360"/>
                <a:gd name="T75" fmla="*/ 1159 h 2004"/>
                <a:gd name="T76" fmla="*/ 723 w 2360"/>
                <a:gd name="T77" fmla="*/ 1112 h 2004"/>
                <a:gd name="T78" fmla="*/ 669 w 2360"/>
                <a:gd name="T79" fmla="*/ 1079 h 2004"/>
                <a:gd name="T80" fmla="*/ 624 w 2360"/>
                <a:gd name="T81" fmla="*/ 1055 h 2004"/>
                <a:gd name="T82" fmla="*/ 572 w 2360"/>
                <a:gd name="T83" fmla="*/ 1025 h 2004"/>
                <a:gd name="T84" fmla="*/ 523 w 2360"/>
                <a:gd name="T85" fmla="*/ 999 h 2004"/>
                <a:gd name="T86" fmla="*/ 490 w 2360"/>
                <a:gd name="T87" fmla="*/ 973 h 2004"/>
                <a:gd name="T88" fmla="*/ 466 w 2360"/>
                <a:gd name="T89" fmla="*/ 961 h 2004"/>
                <a:gd name="T90" fmla="*/ 445 w 2360"/>
                <a:gd name="T91" fmla="*/ 963 h 2004"/>
                <a:gd name="T92" fmla="*/ 377 w 2360"/>
                <a:gd name="T93" fmla="*/ 940 h 2004"/>
                <a:gd name="T94" fmla="*/ 353 w 2360"/>
                <a:gd name="T95" fmla="*/ 893 h 2004"/>
                <a:gd name="T96" fmla="*/ 327 w 2360"/>
                <a:gd name="T97" fmla="*/ 848 h 2004"/>
                <a:gd name="T98" fmla="*/ 266 w 2360"/>
                <a:gd name="T99" fmla="*/ 820 h 2004"/>
                <a:gd name="T100" fmla="*/ 228 w 2360"/>
                <a:gd name="T101" fmla="*/ 773 h 2004"/>
                <a:gd name="T102" fmla="*/ 186 w 2360"/>
                <a:gd name="T103" fmla="*/ 737 h 2004"/>
                <a:gd name="T104" fmla="*/ 181 w 2360"/>
                <a:gd name="T105" fmla="*/ 681 h 2004"/>
                <a:gd name="T106" fmla="*/ 125 w 2360"/>
                <a:gd name="T107" fmla="*/ 655 h 2004"/>
                <a:gd name="T108" fmla="*/ 92 w 2360"/>
                <a:gd name="T109" fmla="*/ 659 h 2004"/>
                <a:gd name="T110" fmla="*/ 33 w 2360"/>
                <a:gd name="T111" fmla="*/ 631 h 2004"/>
                <a:gd name="T112" fmla="*/ 97 w 2360"/>
                <a:gd name="T113" fmla="*/ 584 h 2004"/>
                <a:gd name="T114" fmla="*/ 2285 w 2360"/>
                <a:gd name="T115" fmla="*/ 1969 h 2004"/>
                <a:gd name="T116" fmla="*/ 2252 w 2360"/>
                <a:gd name="T117" fmla="*/ 1960 h 2004"/>
                <a:gd name="T118" fmla="*/ 2200 w 2360"/>
                <a:gd name="T119" fmla="*/ 1960 h 2004"/>
                <a:gd name="T120" fmla="*/ 2136 w 2360"/>
                <a:gd name="T121" fmla="*/ 1962 h 2004"/>
                <a:gd name="T122" fmla="*/ 2117 w 2360"/>
                <a:gd name="T123" fmla="*/ 2002 h 2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60" h="2004">
                  <a:moveTo>
                    <a:pt x="2122" y="2004"/>
                  </a:moveTo>
                  <a:lnTo>
                    <a:pt x="2110" y="2002"/>
                  </a:lnTo>
                  <a:lnTo>
                    <a:pt x="2103" y="2000"/>
                  </a:lnTo>
                  <a:lnTo>
                    <a:pt x="2087" y="2000"/>
                  </a:lnTo>
                  <a:lnTo>
                    <a:pt x="2087" y="1988"/>
                  </a:lnTo>
                  <a:lnTo>
                    <a:pt x="2096" y="1990"/>
                  </a:lnTo>
                  <a:lnTo>
                    <a:pt x="2091" y="1986"/>
                  </a:lnTo>
                  <a:lnTo>
                    <a:pt x="2094" y="1986"/>
                  </a:lnTo>
                  <a:lnTo>
                    <a:pt x="2094" y="1983"/>
                  </a:lnTo>
                  <a:lnTo>
                    <a:pt x="2091" y="1981"/>
                  </a:lnTo>
                  <a:lnTo>
                    <a:pt x="2087" y="1981"/>
                  </a:lnTo>
                  <a:lnTo>
                    <a:pt x="2082" y="1981"/>
                  </a:lnTo>
                  <a:lnTo>
                    <a:pt x="2080" y="1979"/>
                  </a:lnTo>
                  <a:lnTo>
                    <a:pt x="2077" y="1976"/>
                  </a:lnTo>
                  <a:lnTo>
                    <a:pt x="2075" y="1979"/>
                  </a:lnTo>
                  <a:lnTo>
                    <a:pt x="2073" y="1967"/>
                  </a:lnTo>
                  <a:lnTo>
                    <a:pt x="2054" y="1967"/>
                  </a:lnTo>
                  <a:lnTo>
                    <a:pt x="2061" y="1960"/>
                  </a:lnTo>
                  <a:lnTo>
                    <a:pt x="2056" y="1946"/>
                  </a:lnTo>
                  <a:lnTo>
                    <a:pt x="2054" y="1948"/>
                  </a:lnTo>
                  <a:lnTo>
                    <a:pt x="2049" y="1941"/>
                  </a:lnTo>
                  <a:lnTo>
                    <a:pt x="2035" y="1946"/>
                  </a:lnTo>
                  <a:lnTo>
                    <a:pt x="2035" y="1950"/>
                  </a:lnTo>
                  <a:lnTo>
                    <a:pt x="2025" y="1953"/>
                  </a:lnTo>
                  <a:lnTo>
                    <a:pt x="2021" y="1953"/>
                  </a:lnTo>
                  <a:lnTo>
                    <a:pt x="2014" y="1953"/>
                  </a:lnTo>
                  <a:lnTo>
                    <a:pt x="2016" y="1960"/>
                  </a:lnTo>
                  <a:lnTo>
                    <a:pt x="2007" y="1964"/>
                  </a:lnTo>
                  <a:lnTo>
                    <a:pt x="2007" y="1971"/>
                  </a:lnTo>
                  <a:lnTo>
                    <a:pt x="2000" y="1971"/>
                  </a:lnTo>
                  <a:lnTo>
                    <a:pt x="2000" y="1960"/>
                  </a:lnTo>
                  <a:lnTo>
                    <a:pt x="2000" y="1953"/>
                  </a:lnTo>
                  <a:lnTo>
                    <a:pt x="2000" y="1948"/>
                  </a:lnTo>
                  <a:lnTo>
                    <a:pt x="2000" y="1946"/>
                  </a:lnTo>
                  <a:lnTo>
                    <a:pt x="2000" y="1941"/>
                  </a:lnTo>
                  <a:lnTo>
                    <a:pt x="2000" y="1936"/>
                  </a:lnTo>
                  <a:lnTo>
                    <a:pt x="2000" y="1906"/>
                  </a:lnTo>
                  <a:lnTo>
                    <a:pt x="2023" y="1906"/>
                  </a:lnTo>
                  <a:lnTo>
                    <a:pt x="2025" y="1875"/>
                  </a:lnTo>
                  <a:lnTo>
                    <a:pt x="2028" y="1844"/>
                  </a:lnTo>
                  <a:lnTo>
                    <a:pt x="2014" y="1844"/>
                  </a:lnTo>
                  <a:lnTo>
                    <a:pt x="2011" y="1842"/>
                  </a:lnTo>
                  <a:lnTo>
                    <a:pt x="2004" y="1840"/>
                  </a:lnTo>
                  <a:lnTo>
                    <a:pt x="1995" y="1837"/>
                  </a:lnTo>
                  <a:lnTo>
                    <a:pt x="1993" y="1837"/>
                  </a:lnTo>
                  <a:lnTo>
                    <a:pt x="1981" y="1837"/>
                  </a:lnTo>
                  <a:lnTo>
                    <a:pt x="1974" y="1833"/>
                  </a:lnTo>
                  <a:lnTo>
                    <a:pt x="1967" y="1828"/>
                  </a:lnTo>
                  <a:lnTo>
                    <a:pt x="1962" y="1825"/>
                  </a:lnTo>
                  <a:lnTo>
                    <a:pt x="1960" y="1825"/>
                  </a:lnTo>
                  <a:lnTo>
                    <a:pt x="1955" y="1830"/>
                  </a:lnTo>
                  <a:lnTo>
                    <a:pt x="1952" y="1835"/>
                  </a:lnTo>
                  <a:lnTo>
                    <a:pt x="1950" y="1840"/>
                  </a:lnTo>
                  <a:lnTo>
                    <a:pt x="1948" y="1847"/>
                  </a:lnTo>
                  <a:lnTo>
                    <a:pt x="1948" y="1854"/>
                  </a:lnTo>
                  <a:lnTo>
                    <a:pt x="1945" y="1868"/>
                  </a:lnTo>
                  <a:lnTo>
                    <a:pt x="1945" y="1873"/>
                  </a:lnTo>
                  <a:lnTo>
                    <a:pt x="1945" y="1887"/>
                  </a:lnTo>
                  <a:lnTo>
                    <a:pt x="1941" y="1884"/>
                  </a:lnTo>
                  <a:lnTo>
                    <a:pt x="1938" y="1880"/>
                  </a:lnTo>
                  <a:lnTo>
                    <a:pt x="1931" y="1875"/>
                  </a:lnTo>
                  <a:lnTo>
                    <a:pt x="1920" y="1866"/>
                  </a:lnTo>
                  <a:lnTo>
                    <a:pt x="1912" y="1861"/>
                  </a:lnTo>
                  <a:lnTo>
                    <a:pt x="1905" y="1858"/>
                  </a:lnTo>
                  <a:lnTo>
                    <a:pt x="1901" y="1858"/>
                  </a:lnTo>
                  <a:lnTo>
                    <a:pt x="1896" y="1858"/>
                  </a:lnTo>
                  <a:lnTo>
                    <a:pt x="1891" y="1858"/>
                  </a:lnTo>
                  <a:lnTo>
                    <a:pt x="1879" y="1858"/>
                  </a:lnTo>
                  <a:lnTo>
                    <a:pt x="1877" y="1858"/>
                  </a:lnTo>
                  <a:lnTo>
                    <a:pt x="1877" y="1856"/>
                  </a:lnTo>
                  <a:lnTo>
                    <a:pt x="1875" y="1858"/>
                  </a:lnTo>
                  <a:lnTo>
                    <a:pt x="1875" y="1856"/>
                  </a:lnTo>
                  <a:lnTo>
                    <a:pt x="1872" y="1856"/>
                  </a:lnTo>
                  <a:lnTo>
                    <a:pt x="1870" y="1856"/>
                  </a:lnTo>
                  <a:lnTo>
                    <a:pt x="1870" y="1858"/>
                  </a:lnTo>
                  <a:lnTo>
                    <a:pt x="1868" y="1856"/>
                  </a:lnTo>
                  <a:lnTo>
                    <a:pt x="1865" y="1856"/>
                  </a:lnTo>
                  <a:lnTo>
                    <a:pt x="1863" y="1856"/>
                  </a:lnTo>
                  <a:lnTo>
                    <a:pt x="1861" y="1858"/>
                  </a:lnTo>
                  <a:lnTo>
                    <a:pt x="1863" y="1858"/>
                  </a:lnTo>
                  <a:lnTo>
                    <a:pt x="1861" y="1858"/>
                  </a:lnTo>
                  <a:lnTo>
                    <a:pt x="1858" y="1858"/>
                  </a:lnTo>
                  <a:lnTo>
                    <a:pt x="1858" y="1861"/>
                  </a:lnTo>
                  <a:lnTo>
                    <a:pt x="1856" y="1861"/>
                  </a:lnTo>
                  <a:lnTo>
                    <a:pt x="1858" y="1863"/>
                  </a:lnTo>
                  <a:lnTo>
                    <a:pt x="1856" y="1863"/>
                  </a:lnTo>
                  <a:lnTo>
                    <a:pt x="1856" y="1866"/>
                  </a:lnTo>
                  <a:lnTo>
                    <a:pt x="1858" y="1866"/>
                  </a:lnTo>
                  <a:lnTo>
                    <a:pt x="1858" y="1868"/>
                  </a:lnTo>
                  <a:lnTo>
                    <a:pt x="1861" y="1868"/>
                  </a:lnTo>
                  <a:lnTo>
                    <a:pt x="1861" y="1870"/>
                  </a:lnTo>
                  <a:lnTo>
                    <a:pt x="1858" y="1873"/>
                  </a:lnTo>
                  <a:lnTo>
                    <a:pt x="1858" y="1875"/>
                  </a:lnTo>
                  <a:lnTo>
                    <a:pt x="1856" y="1875"/>
                  </a:lnTo>
                  <a:lnTo>
                    <a:pt x="1854" y="1873"/>
                  </a:lnTo>
                  <a:lnTo>
                    <a:pt x="1854" y="1875"/>
                  </a:lnTo>
                  <a:lnTo>
                    <a:pt x="1856" y="1877"/>
                  </a:lnTo>
                  <a:lnTo>
                    <a:pt x="1854" y="1880"/>
                  </a:lnTo>
                  <a:lnTo>
                    <a:pt x="1854" y="1882"/>
                  </a:lnTo>
                  <a:lnTo>
                    <a:pt x="1851" y="1882"/>
                  </a:lnTo>
                  <a:lnTo>
                    <a:pt x="1851" y="1884"/>
                  </a:lnTo>
                  <a:lnTo>
                    <a:pt x="1849" y="1884"/>
                  </a:lnTo>
                  <a:lnTo>
                    <a:pt x="1846" y="1884"/>
                  </a:lnTo>
                  <a:lnTo>
                    <a:pt x="1849" y="1887"/>
                  </a:lnTo>
                  <a:lnTo>
                    <a:pt x="1849" y="1889"/>
                  </a:lnTo>
                  <a:lnTo>
                    <a:pt x="1846" y="1889"/>
                  </a:lnTo>
                  <a:lnTo>
                    <a:pt x="1846" y="1891"/>
                  </a:lnTo>
                  <a:lnTo>
                    <a:pt x="1846" y="1894"/>
                  </a:lnTo>
                  <a:lnTo>
                    <a:pt x="1844" y="1896"/>
                  </a:lnTo>
                  <a:lnTo>
                    <a:pt x="1844" y="1898"/>
                  </a:lnTo>
                  <a:lnTo>
                    <a:pt x="1844" y="1901"/>
                  </a:lnTo>
                  <a:lnTo>
                    <a:pt x="1842" y="1901"/>
                  </a:lnTo>
                  <a:lnTo>
                    <a:pt x="1839" y="1898"/>
                  </a:lnTo>
                  <a:lnTo>
                    <a:pt x="1837" y="1898"/>
                  </a:lnTo>
                  <a:lnTo>
                    <a:pt x="1837" y="1896"/>
                  </a:lnTo>
                  <a:lnTo>
                    <a:pt x="1835" y="1896"/>
                  </a:lnTo>
                  <a:lnTo>
                    <a:pt x="1835" y="1894"/>
                  </a:lnTo>
                  <a:lnTo>
                    <a:pt x="1832" y="1894"/>
                  </a:lnTo>
                  <a:lnTo>
                    <a:pt x="1830" y="1894"/>
                  </a:lnTo>
                  <a:lnTo>
                    <a:pt x="1828" y="1894"/>
                  </a:lnTo>
                  <a:lnTo>
                    <a:pt x="1830" y="1896"/>
                  </a:lnTo>
                  <a:lnTo>
                    <a:pt x="1828" y="1896"/>
                  </a:lnTo>
                  <a:lnTo>
                    <a:pt x="1828" y="1898"/>
                  </a:lnTo>
                  <a:lnTo>
                    <a:pt x="1828" y="1901"/>
                  </a:lnTo>
                  <a:lnTo>
                    <a:pt x="1825" y="1901"/>
                  </a:lnTo>
                  <a:lnTo>
                    <a:pt x="1823" y="1901"/>
                  </a:lnTo>
                  <a:lnTo>
                    <a:pt x="1821" y="1901"/>
                  </a:lnTo>
                  <a:lnTo>
                    <a:pt x="1818" y="1901"/>
                  </a:lnTo>
                  <a:lnTo>
                    <a:pt x="1816" y="1903"/>
                  </a:lnTo>
                  <a:lnTo>
                    <a:pt x="1816" y="1901"/>
                  </a:lnTo>
                  <a:lnTo>
                    <a:pt x="1814" y="1898"/>
                  </a:lnTo>
                  <a:lnTo>
                    <a:pt x="1811" y="1896"/>
                  </a:lnTo>
                  <a:lnTo>
                    <a:pt x="1809" y="1896"/>
                  </a:lnTo>
                  <a:lnTo>
                    <a:pt x="1806" y="1896"/>
                  </a:lnTo>
                  <a:lnTo>
                    <a:pt x="1806" y="1894"/>
                  </a:lnTo>
                  <a:lnTo>
                    <a:pt x="1804" y="1894"/>
                  </a:lnTo>
                  <a:lnTo>
                    <a:pt x="1804" y="1896"/>
                  </a:lnTo>
                  <a:lnTo>
                    <a:pt x="1802" y="1898"/>
                  </a:lnTo>
                  <a:lnTo>
                    <a:pt x="1799" y="1898"/>
                  </a:lnTo>
                  <a:lnTo>
                    <a:pt x="1797" y="1898"/>
                  </a:lnTo>
                  <a:lnTo>
                    <a:pt x="1797" y="1901"/>
                  </a:lnTo>
                  <a:lnTo>
                    <a:pt x="1797" y="1898"/>
                  </a:lnTo>
                  <a:lnTo>
                    <a:pt x="1795" y="1898"/>
                  </a:lnTo>
                  <a:lnTo>
                    <a:pt x="1795" y="1901"/>
                  </a:lnTo>
                  <a:lnTo>
                    <a:pt x="1795" y="1903"/>
                  </a:lnTo>
                  <a:lnTo>
                    <a:pt x="1792" y="1903"/>
                  </a:lnTo>
                  <a:lnTo>
                    <a:pt x="1792" y="1906"/>
                  </a:lnTo>
                  <a:lnTo>
                    <a:pt x="1792" y="1908"/>
                  </a:lnTo>
                  <a:lnTo>
                    <a:pt x="1790" y="1908"/>
                  </a:lnTo>
                  <a:lnTo>
                    <a:pt x="1792" y="1910"/>
                  </a:lnTo>
                  <a:lnTo>
                    <a:pt x="1792" y="1913"/>
                  </a:lnTo>
                  <a:lnTo>
                    <a:pt x="1792" y="1915"/>
                  </a:lnTo>
                  <a:lnTo>
                    <a:pt x="1790" y="1915"/>
                  </a:lnTo>
                  <a:lnTo>
                    <a:pt x="1788" y="1915"/>
                  </a:lnTo>
                  <a:lnTo>
                    <a:pt x="1785" y="1915"/>
                  </a:lnTo>
                  <a:lnTo>
                    <a:pt x="1785" y="1913"/>
                  </a:lnTo>
                  <a:lnTo>
                    <a:pt x="1783" y="1913"/>
                  </a:lnTo>
                  <a:lnTo>
                    <a:pt x="1781" y="1913"/>
                  </a:lnTo>
                  <a:lnTo>
                    <a:pt x="1781" y="1910"/>
                  </a:lnTo>
                  <a:lnTo>
                    <a:pt x="1783" y="1910"/>
                  </a:lnTo>
                  <a:lnTo>
                    <a:pt x="1781" y="1910"/>
                  </a:lnTo>
                  <a:lnTo>
                    <a:pt x="1781" y="1908"/>
                  </a:lnTo>
                  <a:lnTo>
                    <a:pt x="1778" y="1910"/>
                  </a:lnTo>
                  <a:lnTo>
                    <a:pt x="1778" y="1913"/>
                  </a:lnTo>
                  <a:lnTo>
                    <a:pt x="1776" y="1913"/>
                  </a:lnTo>
                  <a:lnTo>
                    <a:pt x="1778" y="1913"/>
                  </a:lnTo>
                  <a:lnTo>
                    <a:pt x="1778" y="1910"/>
                  </a:lnTo>
                  <a:lnTo>
                    <a:pt x="1776" y="1910"/>
                  </a:lnTo>
                  <a:lnTo>
                    <a:pt x="1773" y="1910"/>
                  </a:lnTo>
                  <a:lnTo>
                    <a:pt x="1771" y="1910"/>
                  </a:lnTo>
                  <a:lnTo>
                    <a:pt x="1771" y="1908"/>
                  </a:lnTo>
                  <a:lnTo>
                    <a:pt x="1771" y="1910"/>
                  </a:lnTo>
                  <a:lnTo>
                    <a:pt x="1769" y="1910"/>
                  </a:lnTo>
                  <a:lnTo>
                    <a:pt x="1766" y="1910"/>
                  </a:lnTo>
                  <a:lnTo>
                    <a:pt x="1764" y="1910"/>
                  </a:lnTo>
                  <a:lnTo>
                    <a:pt x="1762" y="1910"/>
                  </a:lnTo>
                  <a:lnTo>
                    <a:pt x="1762" y="1913"/>
                  </a:lnTo>
                  <a:lnTo>
                    <a:pt x="1759" y="1913"/>
                  </a:lnTo>
                  <a:lnTo>
                    <a:pt x="1759" y="1915"/>
                  </a:lnTo>
                  <a:lnTo>
                    <a:pt x="1759" y="1913"/>
                  </a:lnTo>
                  <a:lnTo>
                    <a:pt x="1757" y="1913"/>
                  </a:lnTo>
                  <a:lnTo>
                    <a:pt x="1757" y="1915"/>
                  </a:lnTo>
                  <a:lnTo>
                    <a:pt x="1755" y="1915"/>
                  </a:lnTo>
                  <a:lnTo>
                    <a:pt x="1755" y="1917"/>
                  </a:lnTo>
                  <a:lnTo>
                    <a:pt x="1752" y="1917"/>
                  </a:lnTo>
                  <a:lnTo>
                    <a:pt x="1750" y="1917"/>
                  </a:lnTo>
                  <a:lnTo>
                    <a:pt x="1750" y="1920"/>
                  </a:lnTo>
                  <a:lnTo>
                    <a:pt x="1748" y="1920"/>
                  </a:lnTo>
                  <a:lnTo>
                    <a:pt x="1748" y="1922"/>
                  </a:lnTo>
                  <a:lnTo>
                    <a:pt x="1745" y="1922"/>
                  </a:lnTo>
                  <a:lnTo>
                    <a:pt x="1745" y="1924"/>
                  </a:lnTo>
                  <a:lnTo>
                    <a:pt x="1745" y="1927"/>
                  </a:lnTo>
                  <a:lnTo>
                    <a:pt x="1748" y="1927"/>
                  </a:lnTo>
                  <a:lnTo>
                    <a:pt x="1748" y="1929"/>
                  </a:lnTo>
                  <a:lnTo>
                    <a:pt x="1750" y="1929"/>
                  </a:lnTo>
                  <a:lnTo>
                    <a:pt x="1750" y="1931"/>
                  </a:lnTo>
                  <a:lnTo>
                    <a:pt x="1750" y="1934"/>
                  </a:lnTo>
                  <a:lnTo>
                    <a:pt x="1748" y="1934"/>
                  </a:lnTo>
                  <a:lnTo>
                    <a:pt x="1745" y="1934"/>
                  </a:lnTo>
                  <a:lnTo>
                    <a:pt x="1743" y="1934"/>
                  </a:lnTo>
                  <a:lnTo>
                    <a:pt x="1743" y="1936"/>
                  </a:lnTo>
                  <a:lnTo>
                    <a:pt x="1745" y="1936"/>
                  </a:lnTo>
                  <a:lnTo>
                    <a:pt x="1745" y="1939"/>
                  </a:lnTo>
                  <a:lnTo>
                    <a:pt x="1743" y="1939"/>
                  </a:lnTo>
                  <a:lnTo>
                    <a:pt x="1743" y="1936"/>
                  </a:lnTo>
                  <a:lnTo>
                    <a:pt x="1743" y="1939"/>
                  </a:lnTo>
                  <a:lnTo>
                    <a:pt x="1743" y="1941"/>
                  </a:lnTo>
                  <a:lnTo>
                    <a:pt x="1741" y="1941"/>
                  </a:lnTo>
                  <a:lnTo>
                    <a:pt x="1741" y="1943"/>
                  </a:lnTo>
                  <a:lnTo>
                    <a:pt x="1738" y="1943"/>
                  </a:lnTo>
                  <a:lnTo>
                    <a:pt x="1738" y="1946"/>
                  </a:lnTo>
                  <a:lnTo>
                    <a:pt x="1736" y="1946"/>
                  </a:lnTo>
                  <a:lnTo>
                    <a:pt x="1736" y="1943"/>
                  </a:lnTo>
                  <a:lnTo>
                    <a:pt x="1736" y="1946"/>
                  </a:lnTo>
                  <a:lnTo>
                    <a:pt x="1733" y="1946"/>
                  </a:lnTo>
                  <a:lnTo>
                    <a:pt x="1733" y="1948"/>
                  </a:lnTo>
                  <a:lnTo>
                    <a:pt x="1736" y="1948"/>
                  </a:lnTo>
                  <a:lnTo>
                    <a:pt x="1736" y="1950"/>
                  </a:lnTo>
                  <a:lnTo>
                    <a:pt x="1733" y="1950"/>
                  </a:lnTo>
                  <a:lnTo>
                    <a:pt x="1733" y="1953"/>
                  </a:lnTo>
                  <a:lnTo>
                    <a:pt x="1731" y="1953"/>
                  </a:lnTo>
                  <a:lnTo>
                    <a:pt x="1733" y="1953"/>
                  </a:lnTo>
                  <a:lnTo>
                    <a:pt x="1733" y="1955"/>
                  </a:lnTo>
                  <a:lnTo>
                    <a:pt x="1731" y="1955"/>
                  </a:lnTo>
                  <a:lnTo>
                    <a:pt x="1729" y="1955"/>
                  </a:lnTo>
                  <a:lnTo>
                    <a:pt x="1726" y="1955"/>
                  </a:lnTo>
                  <a:lnTo>
                    <a:pt x="1726" y="1957"/>
                  </a:lnTo>
                  <a:lnTo>
                    <a:pt x="1724" y="1957"/>
                  </a:lnTo>
                  <a:lnTo>
                    <a:pt x="1724" y="1955"/>
                  </a:lnTo>
                  <a:lnTo>
                    <a:pt x="1722" y="1955"/>
                  </a:lnTo>
                  <a:lnTo>
                    <a:pt x="1722" y="1953"/>
                  </a:lnTo>
                  <a:lnTo>
                    <a:pt x="1719" y="1953"/>
                  </a:lnTo>
                  <a:lnTo>
                    <a:pt x="1717" y="1953"/>
                  </a:lnTo>
                  <a:lnTo>
                    <a:pt x="1715" y="1953"/>
                  </a:lnTo>
                  <a:lnTo>
                    <a:pt x="1715" y="1955"/>
                  </a:lnTo>
                  <a:lnTo>
                    <a:pt x="1712" y="1955"/>
                  </a:lnTo>
                  <a:lnTo>
                    <a:pt x="1710" y="1955"/>
                  </a:lnTo>
                  <a:lnTo>
                    <a:pt x="1708" y="1955"/>
                  </a:lnTo>
                  <a:lnTo>
                    <a:pt x="1708" y="1957"/>
                  </a:lnTo>
                  <a:lnTo>
                    <a:pt x="1705" y="1957"/>
                  </a:lnTo>
                  <a:lnTo>
                    <a:pt x="1705" y="1960"/>
                  </a:lnTo>
                  <a:lnTo>
                    <a:pt x="1705" y="1962"/>
                  </a:lnTo>
                  <a:lnTo>
                    <a:pt x="1705" y="1960"/>
                  </a:lnTo>
                  <a:lnTo>
                    <a:pt x="1703" y="1960"/>
                  </a:lnTo>
                  <a:lnTo>
                    <a:pt x="1703" y="1962"/>
                  </a:lnTo>
                  <a:lnTo>
                    <a:pt x="1700" y="1960"/>
                  </a:lnTo>
                  <a:lnTo>
                    <a:pt x="1698" y="1960"/>
                  </a:lnTo>
                  <a:lnTo>
                    <a:pt x="1698" y="1962"/>
                  </a:lnTo>
                  <a:lnTo>
                    <a:pt x="1698" y="1964"/>
                  </a:lnTo>
                  <a:lnTo>
                    <a:pt x="1696" y="1964"/>
                  </a:lnTo>
                  <a:lnTo>
                    <a:pt x="1696" y="1967"/>
                  </a:lnTo>
                  <a:lnTo>
                    <a:pt x="1698" y="1967"/>
                  </a:lnTo>
                  <a:lnTo>
                    <a:pt x="1698" y="1969"/>
                  </a:lnTo>
                  <a:lnTo>
                    <a:pt x="1696" y="1969"/>
                  </a:lnTo>
                  <a:lnTo>
                    <a:pt x="1693" y="1969"/>
                  </a:lnTo>
                  <a:lnTo>
                    <a:pt x="1691" y="1969"/>
                  </a:lnTo>
                  <a:lnTo>
                    <a:pt x="1689" y="1967"/>
                  </a:lnTo>
                  <a:lnTo>
                    <a:pt x="1689" y="1969"/>
                  </a:lnTo>
                  <a:lnTo>
                    <a:pt x="1686" y="1969"/>
                  </a:lnTo>
                  <a:lnTo>
                    <a:pt x="1684" y="1969"/>
                  </a:lnTo>
                  <a:lnTo>
                    <a:pt x="1684" y="1967"/>
                  </a:lnTo>
                  <a:lnTo>
                    <a:pt x="1682" y="1967"/>
                  </a:lnTo>
                  <a:lnTo>
                    <a:pt x="1684" y="1967"/>
                  </a:lnTo>
                  <a:lnTo>
                    <a:pt x="1684" y="1969"/>
                  </a:lnTo>
                  <a:lnTo>
                    <a:pt x="1682" y="1969"/>
                  </a:lnTo>
                  <a:lnTo>
                    <a:pt x="1682" y="1967"/>
                  </a:lnTo>
                  <a:lnTo>
                    <a:pt x="1682" y="1969"/>
                  </a:lnTo>
                  <a:lnTo>
                    <a:pt x="1679" y="1969"/>
                  </a:lnTo>
                  <a:lnTo>
                    <a:pt x="1682" y="1969"/>
                  </a:lnTo>
                  <a:lnTo>
                    <a:pt x="1679" y="1969"/>
                  </a:lnTo>
                  <a:lnTo>
                    <a:pt x="1677" y="1969"/>
                  </a:lnTo>
                  <a:lnTo>
                    <a:pt x="1677" y="1967"/>
                  </a:lnTo>
                  <a:lnTo>
                    <a:pt x="1675" y="1967"/>
                  </a:lnTo>
                  <a:lnTo>
                    <a:pt x="1675" y="1969"/>
                  </a:lnTo>
                  <a:lnTo>
                    <a:pt x="1672" y="1969"/>
                  </a:lnTo>
                  <a:lnTo>
                    <a:pt x="1672" y="1967"/>
                  </a:lnTo>
                  <a:lnTo>
                    <a:pt x="1675" y="1967"/>
                  </a:lnTo>
                  <a:lnTo>
                    <a:pt x="1672" y="1967"/>
                  </a:lnTo>
                  <a:lnTo>
                    <a:pt x="1670" y="1967"/>
                  </a:lnTo>
                  <a:lnTo>
                    <a:pt x="1672" y="1967"/>
                  </a:lnTo>
                  <a:lnTo>
                    <a:pt x="1672" y="1969"/>
                  </a:lnTo>
                  <a:lnTo>
                    <a:pt x="1670" y="1969"/>
                  </a:lnTo>
                  <a:lnTo>
                    <a:pt x="1670" y="1967"/>
                  </a:lnTo>
                  <a:lnTo>
                    <a:pt x="1667" y="1967"/>
                  </a:lnTo>
                  <a:lnTo>
                    <a:pt x="1665" y="1967"/>
                  </a:lnTo>
                  <a:lnTo>
                    <a:pt x="1665" y="1969"/>
                  </a:lnTo>
                  <a:lnTo>
                    <a:pt x="1665" y="1971"/>
                  </a:lnTo>
                  <a:lnTo>
                    <a:pt x="1663" y="1971"/>
                  </a:lnTo>
                  <a:lnTo>
                    <a:pt x="1663" y="1969"/>
                  </a:lnTo>
                  <a:lnTo>
                    <a:pt x="1660" y="1969"/>
                  </a:lnTo>
                  <a:lnTo>
                    <a:pt x="1660" y="1971"/>
                  </a:lnTo>
                  <a:lnTo>
                    <a:pt x="1658" y="1971"/>
                  </a:lnTo>
                  <a:lnTo>
                    <a:pt x="1658" y="1969"/>
                  </a:lnTo>
                  <a:lnTo>
                    <a:pt x="1656" y="1969"/>
                  </a:lnTo>
                  <a:lnTo>
                    <a:pt x="1653" y="1969"/>
                  </a:lnTo>
                  <a:lnTo>
                    <a:pt x="1651" y="1969"/>
                  </a:lnTo>
                  <a:lnTo>
                    <a:pt x="1651" y="1971"/>
                  </a:lnTo>
                  <a:lnTo>
                    <a:pt x="1651" y="1969"/>
                  </a:lnTo>
                  <a:lnTo>
                    <a:pt x="1649" y="1969"/>
                  </a:lnTo>
                  <a:lnTo>
                    <a:pt x="1649" y="1971"/>
                  </a:lnTo>
                  <a:lnTo>
                    <a:pt x="1649" y="1969"/>
                  </a:lnTo>
                  <a:lnTo>
                    <a:pt x="1646" y="1969"/>
                  </a:lnTo>
                  <a:lnTo>
                    <a:pt x="1649" y="1969"/>
                  </a:lnTo>
                  <a:lnTo>
                    <a:pt x="1649" y="1967"/>
                  </a:lnTo>
                  <a:lnTo>
                    <a:pt x="1646" y="1967"/>
                  </a:lnTo>
                  <a:lnTo>
                    <a:pt x="1646" y="1969"/>
                  </a:lnTo>
                  <a:lnTo>
                    <a:pt x="1646" y="1967"/>
                  </a:lnTo>
                  <a:lnTo>
                    <a:pt x="1644" y="1967"/>
                  </a:lnTo>
                  <a:lnTo>
                    <a:pt x="1644" y="1969"/>
                  </a:lnTo>
                  <a:lnTo>
                    <a:pt x="1644" y="1967"/>
                  </a:lnTo>
                  <a:lnTo>
                    <a:pt x="1642" y="1967"/>
                  </a:lnTo>
                  <a:lnTo>
                    <a:pt x="1642" y="1969"/>
                  </a:lnTo>
                  <a:lnTo>
                    <a:pt x="1639" y="1969"/>
                  </a:lnTo>
                  <a:lnTo>
                    <a:pt x="1639" y="1967"/>
                  </a:lnTo>
                  <a:lnTo>
                    <a:pt x="1639" y="1969"/>
                  </a:lnTo>
                  <a:lnTo>
                    <a:pt x="1637" y="1969"/>
                  </a:lnTo>
                  <a:lnTo>
                    <a:pt x="1637" y="1971"/>
                  </a:lnTo>
                  <a:lnTo>
                    <a:pt x="1639" y="1971"/>
                  </a:lnTo>
                  <a:lnTo>
                    <a:pt x="1637" y="1971"/>
                  </a:lnTo>
                  <a:lnTo>
                    <a:pt x="1635" y="1971"/>
                  </a:lnTo>
                  <a:lnTo>
                    <a:pt x="1632" y="1971"/>
                  </a:lnTo>
                  <a:lnTo>
                    <a:pt x="1632" y="1974"/>
                  </a:lnTo>
                  <a:lnTo>
                    <a:pt x="1630" y="1974"/>
                  </a:lnTo>
                  <a:lnTo>
                    <a:pt x="1630" y="1971"/>
                  </a:lnTo>
                  <a:lnTo>
                    <a:pt x="1632" y="1971"/>
                  </a:lnTo>
                  <a:lnTo>
                    <a:pt x="1630" y="1969"/>
                  </a:lnTo>
                  <a:lnTo>
                    <a:pt x="1630" y="1971"/>
                  </a:lnTo>
                  <a:lnTo>
                    <a:pt x="1627" y="1971"/>
                  </a:lnTo>
                  <a:lnTo>
                    <a:pt x="1627" y="1969"/>
                  </a:lnTo>
                  <a:lnTo>
                    <a:pt x="1625" y="1969"/>
                  </a:lnTo>
                  <a:lnTo>
                    <a:pt x="1623" y="1969"/>
                  </a:lnTo>
                  <a:lnTo>
                    <a:pt x="1625" y="1967"/>
                  </a:lnTo>
                  <a:lnTo>
                    <a:pt x="1623" y="1967"/>
                  </a:lnTo>
                  <a:lnTo>
                    <a:pt x="1623" y="1964"/>
                  </a:lnTo>
                  <a:lnTo>
                    <a:pt x="1625" y="1964"/>
                  </a:lnTo>
                  <a:lnTo>
                    <a:pt x="1623" y="1964"/>
                  </a:lnTo>
                  <a:lnTo>
                    <a:pt x="1620" y="1964"/>
                  </a:lnTo>
                  <a:lnTo>
                    <a:pt x="1618" y="1964"/>
                  </a:lnTo>
                  <a:lnTo>
                    <a:pt x="1618" y="1962"/>
                  </a:lnTo>
                  <a:lnTo>
                    <a:pt x="1618" y="1960"/>
                  </a:lnTo>
                  <a:lnTo>
                    <a:pt x="1616" y="1960"/>
                  </a:lnTo>
                  <a:lnTo>
                    <a:pt x="1616" y="1957"/>
                  </a:lnTo>
                  <a:lnTo>
                    <a:pt x="1618" y="1957"/>
                  </a:lnTo>
                  <a:lnTo>
                    <a:pt x="1618" y="1955"/>
                  </a:lnTo>
                  <a:lnTo>
                    <a:pt x="1620" y="1955"/>
                  </a:lnTo>
                  <a:lnTo>
                    <a:pt x="1620" y="1953"/>
                  </a:lnTo>
                  <a:lnTo>
                    <a:pt x="1620" y="1950"/>
                  </a:lnTo>
                  <a:lnTo>
                    <a:pt x="1620" y="1948"/>
                  </a:lnTo>
                  <a:lnTo>
                    <a:pt x="1618" y="1946"/>
                  </a:lnTo>
                  <a:lnTo>
                    <a:pt x="1618" y="1943"/>
                  </a:lnTo>
                  <a:lnTo>
                    <a:pt x="1616" y="1943"/>
                  </a:lnTo>
                  <a:lnTo>
                    <a:pt x="1616" y="1946"/>
                  </a:lnTo>
                  <a:lnTo>
                    <a:pt x="1613" y="1946"/>
                  </a:lnTo>
                  <a:lnTo>
                    <a:pt x="1613" y="1943"/>
                  </a:lnTo>
                  <a:lnTo>
                    <a:pt x="1611" y="1943"/>
                  </a:lnTo>
                  <a:lnTo>
                    <a:pt x="1611" y="1941"/>
                  </a:lnTo>
                  <a:lnTo>
                    <a:pt x="1609" y="1939"/>
                  </a:lnTo>
                  <a:lnTo>
                    <a:pt x="1606" y="1939"/>
                  </a:lnTo>
                  <a:lnTo>
                    <a:pt x="1604" y="1939"/>
                  </a:lnTo>
                  <a:lnTo>
                    <a:pt x="1602" y="1939"/>
                  </a:lnTo>
                  <a:lnTo>
                    <a:pt x="1599" y="1939"/>
                  </a:lnTo>
                  <a:lnTo>
                    <a:pt x="1599" y="1936"/>
                  </a:lnTo>
                  <a:lnTo>
                    <a:pt x="1602" y="1936"/>
                  </a:lnTo>
                  <a:lnTo>
                    <a:pt x="1604" y="1936"/>
                  </a:lnTo>
                  <a:lnTo>
                    <a:pt x="1604" y="1934"/>
                  </a:lnTo>
                  <a:lnTo>
                    <a:pt x="1602" y="1931"/>
                  </a:lnTo>
                  <a:lnTo>
                    <a:pt x="1599" y="1931"/>
                  </a:lnTo>
                  <a:lnTo>
                    <a:pt x="1597" y="1931"/>
                  </a:lnTo>
                  <a:lnTo>
                    <a:pt x="1597" y="1929"/>
                  </a:lnTo>
                  <a:lnTo>
                    <a:pt x="1594" y="1929"/>
                  </a:lnTo>
                  <a:lnTo>
                    <a:pt x="1592" y="1929"/>
                  </a:lnTo>
                  <a:lnTo>
                    <a:pt x="1592" y="1931"/>
                  </a:lnTo>
                  <a:lnTo>
                    <a:pt x="1592" y="1929"/>
                  </a:lnTo>
                  <a:lnTo>
                    <a:pt x="1590" y="1929"/>
                  </a:lnTo>
                  <a:lnTo>
                    <a:pt x="1590" y="1927"/>
                  </a:lnTo>
                  <a:lnTo>
                    <a:pt x="1592" y="1927"/>
                  </a:lnTo>
                  <a:lnTo>
                    <a:pt x="1592" y="1924"/>
                  </a:lnTo>
                  <a:lnTo>
                    <a:pt x="1594" y="1924"/>
                  </a:lnTo>
                  <a:lnTo>
                    <a:pt x="1594" y="1922"/>
                  </a:lnTo>
                  <a:lnTo>
                    <a:pt x="1597" y="1922"/>
                  </a:lnTo>
                  <a:lnTo>
                    <a:pt x="1599" y="1922"/>
                  </a:lnTo>
                  <a:lnTo>
                    <a:pt x="1602" y="1922"/>
                  </a:lnTo>
                  <a:lnTo>
                    <a:pt x="1602" y="1920"/>
                  </a:lnTo>
                  <a:lnTo>
                    <a:pt x="1599" y="1920"/>
                  </a:lnTo>
                  <a:lnTo>
                    <a:pt x="1599" y="1917"/>
                  </a:lnTo>
                  <a:lnTo>
                    <a:pt x="1597" y="1917"/>
                  </a:lnTo>
                  <a:lnTo>
                    <a:pt x="1597" y="1915"/>
                  </a:lnTo>
                  <a:lnTo>
                    <a:pt x="1597" y="1913"/>
                  </a:lnTo>
                  <a:lnTo>
                    <a:pt x="1597" y="1910"/>
                  </a:lnTo>
                  <a:lnTo>
                    <a:pt x="1594" y="1910"/>
                  </a:lnTo>
                  <a:lnTo>
                    <a:pt x="1592" y="1908"/>
                  </a:lnTo>
                  <a:lnTo>
                    <a:pt x="1590" y="1908"/>
                  </a:lnTo>
                  <a:lnTo>
                    <a:pt x="1587" y="1908"/>
                  </a:lnTo>
                  <a:lnTo>
                    <a:pt x="1587" y="1910"/>
                  </a:lnTo>
                  <a:lnTo>
                    <a:pt x="1587" y="1913"/>
                  </a:lnTo>
                  <a:lnTo>
                    <a:pt x="1587" y="1915"/>
                  </a:lnTo>
                  <a:lnTo>
                    <a:pt x="1590" y="1915"/>
                  </a:lnTo>
                  <a:lnTo>
                    <a:pt x="1590" y="1917"/>
                  </a:lnTo>
                  <a:lnTo>
                    <a:pt x="1590" y="1920"/>
                  </a:lnTo>
                  <a:lnTo>
                    <a:pt x="1587" y="1922"/>
                  </a:lnTo>
                  <a:lnTo>
                    <a:pt x="1585" y="1922"/>
                  </a:lnTo>
                  <a:lnTo>
                    <a:pt x="1583" y="1922"/>
                  </a:lnTo>
                  <a:lnTo>
                    <a:pt x="1580" y="1922"/>
                  </a:lnTo>
                  <a:lnTo>
                    <a:pt x="1583" y="1922"/>
                  </a:lnTo>
                  <a:lnTo>
                    <a:pt x="1583" y="1920"/>
                  </a:lnTo>
                  <a:lnTo>
                    <a:pt x="1583" y="1917"/>
                  </a:lnTo>
                  <a:lnTo>
                    <a:pt x="1583" y="1915"/>
                  </a:lnTo>
                  <a:lnTo>
                    <a:pt x="1580" y="1915"/>
                  </a:lnTo>
                  <a:lnTo>
                    <a:pt x="1580" y="1913"/>
                  </a:lnTo>
                  <a:lnTo>
                    <a:pt x="1578" y="1913"/>
                  </a:lnTo>
                  <a:lnTo>
                    <a:pt x="1578" y="1915"/>
                  </a:lnTo>
                  <a:lnTo>
                    <a:pt x="1576" y="1915"/>
                  </a:lnTo>
                  <a:lnTo>
                    <a:pt x="1576" y="1917"/>
                  </a:lnTo>
                  <a:lnTo>
                    <a:pt x="1573" y="1917"/>
                  </a:lnTo>
                  <a:lnTo>
                    <a:pt x="1573" y="1915"/>
                  </a:lnTo>
                  <a:lnTo>
                    <a:pt x="1571" y="1915"/>
                  </a:lnTo>
                  <a:lnTo>
                    <a:pt x="1571" y="1913"/>
                  </a:lnTo>
                  <a:lnTo>
                    <a:pt x="1571" y="1910"/>
                  </a:lnTo>
                  <a:lnTo>
                    <a:pt x="1571" y="1908"/>
                  </a:lnTo>
                  <a:lnTo>
                    <a:pt x="1573" y="1908"/>
                  </a:lnTo>
                  <a:lnTo>
                    <a:pt x="1571" y="1908"/>
                  </a:lnTo>
                  <a:lnTo>
                    <a:pt x="1571" y="1906"/>
                  </a:lnTo>
                  <a:lnTo>
                    <a:pt x="1569" y="1906"/>
                  </a:lnTo>
                  <a:lnTo>
                    <a:pt x="1569" y="1908"/>
                  </a:lnTo>
                  <a:lnTo>
                    <a:pt x="1569" y="1910"/>
                  </a:lnTo>
                  <a:lnTo>
                    <a:pt x="1566" y="1910"/>
                  </a:lnTo>
                  <a:lnTo>
                    <a:pt x="1564" y="1910"/>
                  </a:lnTo>
                  <a:lnTo>
                    <a:pt x="1561" y="1910"/>
                  </a:lnTo>
                  <a:lnTo>
                    <a:pt x="1561" y="1908"/>
                  </a:lnTo>
                  <a:lnTo>
                    <a:pt x="1559" y="1906"/>
                  </a:lnTo>
                  <a:lnTo>
                    <a:pt x="1559" y="1903"/>
                  </a:lnTo>
                  <a:lnTo>
                    <a:pt x="1559" y="1901"/>
                  </a:lnTo>
                  <a:lnTo>
                    <a:pt x="1557" y="1901"/>
                  </a:lnTo>
                  <a:lnTo>
                    <a:pt x="1554" y="1901"/>
                  </a:lnTo>
                  <a:lnTo>
                    <a:pt x="1554" y="1903"/>
                  </a:lnTo>
                  <a:lnTo>
                    <a:pt x="1554" y="1906"/>
                  </a:lnTo>
                  <a:lnTo>
                    <a:pt x="1554" y="1908"/>
                  </a:lnTo>
                  <a:lnTo>
                    <a:pt x="1554" y="1910"/>
                  </a:lnTo>
                  <a:lnTo>
                    <a:pt x="1552" y="1910"/>
                  </a:lnTo>
                  <a:lnTo>
                    <a:pt x="1550" y="1910"/>
                  </a:lnTo>
                  <a:lnTo>
                    <a:pt x="1547" y="1910"/>
                  </a:lnTo>
                  <a:lnTo>
                    <a:pt x="1547" y="1908"/>
                  </a:lnTo>
                  <a:lnTo>
                    <a:pt x="1550" y="1908"/>
                  </a:lnTo>
                  <a:lnTo>
                    <a:pt x="1550" y="1906"/>
                  </a:lnTo>
                  <a:lnTo>
                    <a:pt x="1550" y="1903"/>
                  </a:lnTo>
                  <a:lnTo>
                    <a:pt x="1547" y="1903"/>
                  </a:lnTo>
                  <a:lnTo>
                    <a:pt x="1545" y="1903"/>
                  </a:lnTo>
                  <a:lnTo>
                    <a:pt x="1545" y="1906"/>
                  </a:lnTo>
                  <a:lnTo>
                    <a:pt x="1543" y="1906"/>
                  </a:lnTo>
                  <a:lnTo>
                    <a:pt x="1540" y="1906"/>
                  </a:lnTo>
                  <a:lnTo>
                    <a:pt x="1540" y="1908"/>
                  </a:lnTo>
                  <a:lnTo>
                    <a:pt x="1540" y="1910"/>
                  </a:lnTo>
                  <a:lnTo>
                    <a:pt x="1538" y="1910"/>
                  </a:lnTo>
                  <a:lnTo>
                    <a:pt x="1538" y="1908"/>
                  </a:lnTo>
                  <a:lnTo>
                    <a:pt x="1538" y="1906"/>
                  </a:lnTo>
                  <a:lnTo>
                    <a:pt x="1540" y="1906"/>
                  </a:lnTo>
                  <a:lnTo>
                    <a:pt x="1540" y="1903"/>
                  </a:lnTo>
                  <a:lnTo>
                    <a:pt x="1540" y="1901"/>
                  </a:lnTo>
                  <a:lnTo>
                    <a:pt x="1540" y="1898"/>
                  </a:lnTo>
                  <a:lnTo>
                    <a:pt x="1538" y="1898"/>
                  </a:lnTo>
                  <a:lnTo>
                    <a:pt x="1538" y="1896"/>
                  </a:lnTo>
                  <a:lnTo>
                    <a:pt x="1536" y="1896"/>
                  </a:lnTo>
                  <a:lnTo>
                    <a:pt x="1533" y="1896"/>
                  </a:lnTo>
                  <a:lnTo>
                    <a:pt x="1531" y="1896"/>
                  </a:lnTo>
                  <a:lnTo>
                    <a:pt x="1529" y="1896"/>
                  </a:lnTo>
                  <a:lnTo>
                    <a:pt x="1526" y="1896"/>
                  </a:lnTo>
                  <a:lnTo>
                    <a:pt x="1524" y="1896"/>
                  </a:lnTo>
                  <a:lnTo>
                    <a:pt x="1524" y="1894"/>
                  </a:lnTo>
                  <a:lnTo>
                    <a:pt x="1524" y="1891"/>
                  </a:lnTo>
                  <a:lnTo>
                    <a:pt x="1524" y="1889"/>
                  </a:lnTo>
                  <a:lnTo>
                    <a:pt x="1526" y="1889"/>
                  </a:lnTo>
                  <a:lnTo>
                    <a:pt x="1526" y="1887"/>
                  </a:lnTo>
                  <a:lnTo>
                    <a:pt x="1529" y="1887"/>
                  </a:lnTo>
                  <a:lnTo>
                    <a:pt x="1531" y="1887"/>
                  </a:lnTo>
                  <a:lnTo>
                    <a:pt x="1531" y="1884"/>
                  </a:lnTo>
                  <a:lnTo>
                    <a:pt x="1531" y="1882"/>
                  </a:lnTo>
                  <a:lnTo>
                    <a:pt x="1533" y="1882"/>
                  </a:lnTo>
                  <a:lnTo>
                    <a:pt x="1531" y="1882"/>
                  </a:lnTo>
                  <a:lnTo>
                    <a:pt x="1529" y="1882"/>
                  </a:lnTo>
                  <a:lnTo>
                    <a:pt x="1529" y="1884"/>
                  </a:lnTo>
                  <a:lnTo>
                    <a:pt x="1526" y="1884"/>
                  </a:lnTo>
                  <a:lnTo>
                    <a:pt x="1524" y="1884"/>
                  </a:lnTo>
                  <a:lnTo>
                    <a:pt x="1524" y="1887"/>
                  </a:lnTo>
                  <a:lnTo>
                    <a:pt x="1521" y="1887"/>
                  </a:lnTo>
                  <a:lnTo>
                    <a:pt x="1521" y="1889"/>
                  </a:lnTo>
                  <a:lnTo>
                    <a:pt x="1519" y="1889"/>
                  </a:lnTo>
                  <a:lnTo>
                    <a:pt x="1519" y="1887"/>
                  </a:lnTo>
                  <a:lnTo>
                    <a:pt x="1517" y="1887"/>
                  </a:lnTo>
                  <a:lnTo>
                    <a:pt x="1519" y="1884"/>
                  </a:lnTo>
                  <a:lnTo>
                    <a:pt x="1519" y="1882"/>
                  </a:lnTo>
                  <a:lnTo>
                    <a:pt x="1519" y="1880"/>
                  </a:lnTo>
                  <a:lnTo>
                    <a:pt x="1521" y="1880"/>
                  </a:lnTo>
                  <a:lnTo>
                    <a:pt x="1521" y="1877"/>
                  </a:lnTo>
                  <a:lnTo>
                    <a:pt x="1524" y="1877"/>
                  </a:lnTo>
                  <a:lnTo>
                    <a:pt x="1524" y="1875"/>
                  </a:lnTo>
                  <a:lnTo>
                    <a:pt x="1524" y="1873"/>
                  </a:lnTo>
                  <a:lnTo>
                    <a:pt x="1524" y="1870"/>
                  </a:lnTo>
                  <a:lnTo>
                    <a:pt x="1521" y="1870"/>
                  </a:lnTo>
                  <a:lnTo>
                    <a:pt x="1521" y="1868"/>
                  </a:lnTo>
                  <a:lnTo>
                    <a:pt x="1519" y="1868"/>
                  </a:lnTo>
                  <a:lnTo>
                    <a:pt x="1517" y="1868"/>
                  </a:lnTo>
                  <a:lnTo>
                    <a:pt x="1517" y="1866"/>
                  </a:lnTo>
                  <a:lnTo>
                    <a:pt x="1514" y="1866"/>
                  </a:lnTo>
                  <a:lnTo>
                    <a:pt x="1512" y="1866"/>
                  </a:lnTo>
                  <a:lnTo>
                    <a:pt x="1510" y="1866"/>
                  </a:lnTo>
                  <a:lnTo>
                    <a:pt x="1507" y="1866"/>
                  </a:lnTo>
                  <a:lnTo>
                    <a:pt x="1507" y="1863"/>
                  </a:lnTo>
                  <a:lnTo>
                    <a:pt x="1507" y="1861"/>
                  </a:lnTo>
                  <a:lnTo>
                    <a:pt x="1507" y="1858"/>
                  </a:lnTo>
                  <a:lnTo>
                    <a:pt x="1505" y="1858"/>
                  </a:lnTo>
                  <a:lnTo>
                    <a:pt x="1503" y="1858"/>
                  </a:lnTo>
                  <a:lnTo>
                    <a:pt x="1503" y="1861"/>
                  </a:lnTo>
                  <a:lnTo>
                    <a:pt x="1500" y="1861"/>
                  </a:lnTo>
                  <a:lnTo>
                    <a:pt x="1498" y="1863"/>
                  </a:lnTo>
                  <a:lnTo>
                    <a:pt x="1496" y="1866"/>
                  </a:lnTo>
                  <a:lnTo>
                    <a:pt x="1498" y="1866"/>
                  </a:lnTo>
                  <a:lnTo>
                    <a:pt x="1498" y="1868"/>
                  </a:lnTo>
                  <a:lnTo>
                    <a:pt x="1500" y="1866"/>
                  </a:lnTo>
                  <a:lnTo>
                    <a:pt x="1503" y="1866"/>
                  </a:lnTo>
                  <a:lnTo>
                    <a:pt x="1503" y="1868"/>
                  </a:lnTo>
                  <a:lnTo>
                    <a:pt x="1505" y="1868"/>
                  </a:lnTo>
                  <a:lnTo>
                    <a:pt x="1505" y="1870"/>
                  </a:lnTo>
                  <a:lnTo>
                    <a:pt x="1503" y="1873"/>
                  </a:lnTo>
                  <a:lnTo>
                    <a:pt x="1503" y="1875"/>
                  </a:lnTo>
                  <a:lnTo>
                    <a:pt x="1503" y="1877"/>
                  </a:lnTo>
                  <a:lnTo>
                    <a:pt x="1505" y="1877"/>
                  </a:lnTo>
                  <a:lnTo>
                    <a:pt x="1505" y="1880"/>
                  </a:lnTo>
                  <a:lnTo>
                    <a:pt x="1505" y="1882"/>
                  </a:lnTo>
                  <a:lnTo>
                    <a:pt x="1505" y="1884"/>
                  </a:lnTo>
                  <a:lnTo>
                    <a:pt x="1503" y="1884"/>
                  </a:lnTo>
                  <a:lnTo>
                    <a:pt x="1500" y="1884"/>
                  </a:lnTo>
                  <a:lnTo>
                    <a:pt x="1500" y="1882"/>
                  </a:lnTo>
                  <a:lnTo>
                    <a:pt x="1503" y="1882"/>
                  </a:lnTo>
                  <a:lnTo>
                    <a:pt x="1503" y="1880"/>
                  </a:lnTo>
                  <a:lnTo>
                    <a:pt x="1500" y="1880"/>
                  </a:lnTo>
                  <a:lnTo>
                    <a:pt x="1498" y="1880"/>
                  </a:lnTo>
                  <a:lnTo>
                    <a:pt x="1496" y="1880"/>
                  </a:lnTo>
                  <a:lnTo>
                    <a:pt x="1496" y="1877"/>
                  </a:lnTo>
                  <a:lnTo>
                    <a:pt x="1496" y="1875"/>
                  </a:lnTo>
                  <a:lnTo>
                    <a:pt x="1496" y="1873"/>
                  </a:lnTo>
                  <a:lnTo>
                    <a:pt x="1493" y="1873"/>
                  </a:lnTo>
                  <a:lnTo>
                    <a:pt x="1491" y="1873"/>
                  </a:lnTo>
                  <a:lnTo>
                    <a:pt x="1488" y="1875"/>
                  </a:lnTo>
                  <a:lnTo>
                    <a:pt x="1486" y="1875"/>
                  </a:lnTo>
                  <a:lnTo>
                    <a:pt x="1484" y="1875"/>
                  </a:lnTo>
                  <a:lnTo>
                    <a:pt x="1481" y="1875"/>
                  </a:lnTo>
                  <a:lnTo>
                    <a:pt x="1479" y="1875"/>
                  </a:lnTo>
                  <a:lnTo>
                    <a:pt x="1474" y="1882"/>
                  </a:lnTo>
                  <a:lnTo>
                    <a:pt x="1472" y="1882"/>
                  </a:lnTo>
                  <a:lnTo>
                    <a:pt x="1470" y="1882"/>
                  </a:lnTo>
                  <a:lnTo>
                    <a:pt x="1467" y="1882"/>
                  </a:lnTo>
                  <a:lnTo>
                    <a:pt x="1467" y="1880"/>
                  </a:lnTo>
                  <a:lnTo>
                    <a:pt x="1467" y="1877"/>
                  </a:lnTo>
                  <a:lnTo>
                    <a:pt x="1470" y="1877"/>
                  </a:lnTo>
                  <a:lnTo>
                    <a:pt x="1472" y="1875"/>
                  </a:lnTo>
                  <a:lnTo>
                    <a:pt x="1472" y="1873"/>
                  </a:lnTo>
                  <a:lnTo>
                    <a:pt x="1474" y="1873"/>
                  </a:lnTo>
                  <a:lnTo>
                    <a:pt x="1474" y="1870"/>
                  </a:lnTo>
                  <a:lnTo>
                    <a:pt x="1472" y="1868"/>
                  </a:lnTo>
                  <a:lnTo>
                    <a:pt x="1472" y="1866"/>
                  </a:lnTo>
                  <a:lnTo>
                    <a:pt x="1472" y="1863"/>
                  </a:lnTo>
                  <a:lnTo>
                    <a:pt x="1470" y="1863"/>
                  </a:lnTo>
                  <a:lnTo>
                    <a:pt x="1467" y="1863"/>
                  </a:lnTo>
                  <a:lnTo>
                    <a:pt x="1465" y="1866"/>
                  </a:lnTo>
                  <a:lnTo>
                    <a:pt x="1463" y="1866"/>
                  </a:lnTo>
                  <a:lnTo>
                    <a:pt x="1460" y="1866"/>
                  </a:lnTo>
                  <a:lnTo>
                    <a:pt x="1458" y="1866"/>
                  </a:lnTo>
                  <a:lnTo>
                    <a:pt x="1456" y="1866"/>
                  </a:lnTo>
                  <a:lnTo>
                    <a:pt x="1453" y="1866"/>
                  </a:lnTo>
                  <a:lnTo>
                    <a:pt x="1448" y="1858"/>
                  </a:lnTo>
                  <a:lnTo>
                    <a:pt x="1446" y="1858"/>
                  </a:lnTo>
                  <a:lnTo>
                    <a:pt x="1446" y="1861"/>
                  </a:lnTo>
                  <a:lnTo>
                    <a:pt x="1444" y="1861"/>
                  </a:lnTo>
                  <a:lnTo>
                    <a:pt x="1444" y="1863"/>
                  </a:lnTo>
                  <a:lnTo>
                    <a:pt x="1444" y="1868"/>
                  </a:lnTo>
                  <a:lnTo>
                    <a:pt x="1446" y="1868"/>
                  </a:lnTo>
                  <a:lnTo>
                    <a:pt x="1446" y="1870"/>
                  </a:lnTo>
                  <a:lnTo>
                    <a:pt x="1446" y="1873"/>
                  </a:lnTo>
                  <a:lnTo>
                    <a:pt x="1444" y="1873"/>
                  </a:lnTo>
                  <a:lnTo>
                    <a:pt x="1444" y="1875"/>
                  </a:lnTo>
                  <a:lnTo>
                    <a:pt x="1441" y="1877"/>
                  </a:lnTo>
                  <a:lnTo>
                    <a:pt x="1441" y="1880"/>
                  </a:lnTo>
                  <a:lnTo>
                    <a:pt x="1439" y="1882"/>
                  </a:lnTo>
                  <a:lnTo>
                    <a:pt x="1437" y="1882"/>
                  </a:lnTo>
                  <a:lnTo>
                    <a:pt x="1434" y="1882"/>
                  </a:lnTo>
                  <a:lnTo>
                    <a:pt x="1434" y="1880"/>
                  </a:lnTo>
                  <a:lnTo>
                    <a:pt x="1434" y="1877"/>
                  </a:lnTo>
                  <a:lnTo>
                    <a:pt x="1434" y="1875"/>
                  </a:lnTo>
                  <a:lnTo>
                    <a:pt x="1434" y="1873"/>
                  </a:lnTo>
                  <a:lnTo>
                    <a:pt x="1434" y="1870"/>
                  </a:lnTo>
                  <a:lnTo>
                    <a:pt x="1434" y="1868"/>
                  </a:lnTo>
                  <a:lnTo>
                    <a:pt x="1434" y="1866"/>
                  </a:lnTo>
                  <a:lnTo>
                    <a:pt x="1434" y="1863"/>
                  </a:lnTo>
                  <a:lnTo>
                    <a:pt x="1434" y="1861"/>
                  </a:lnTo>
                  <a:lnTo>
                    <a:pt x="1434" y="1858"/>
                  </a:lnTo>
                  <a:lnTo>
                    <a:pt x="1432" y="1858"/>
                  </a:lnTo>
                  <a:lnTo>
                    <a:pt x="1434" y="1858"/>
                  </a:lnTo>
                  <a:lnTo>
                    <a:pt x="1434" y="1856"/>
                  </a:lnTo>
                  <a:lnTo>
                    <a:pt x="1434" y="1854"/>
                  </a:lnTo>
                  <a:lnTo>
                    <a:pt x="1437" y="1854"/>
                  </a:lnTo>
                  <a:lnTo>
                    <a:pt x="1437" y="1851"/>
                  </a:lnTo>
                  <a:lnTo>
                    <a:pt x="1434" y="1851"/>
                  </a:lnTo>
                  <a:lnTo>
                    <a:pt x="1432" y="1851"/>
                  </a:lnTo>
                  <a:lnTo>
                    <a:pt x="1432" y="1854"/>
                  </a:lnTo>
                  <a:lnTo>
                    <a:pt x="1430" y="1854"/>
                  </a:lnTo>
                  <a:lnTo>
                    <a:pt x="1427" y="1854"/>
                  </a:lnTo>
                  <a:lnTo>
                    <a:pt x="1425" y="1854"/>
                  </a:lnTo>
                  <a:lnTo>
                    <a:pt x="1423" y="1854"/>
                  </a:lnTo>
                  <a:lnTo>
                    <a:pt x="1420" y="1854"/>
                  </a:lnTo>
                  <a:lnTo>
                    <a:pt x="1420" y="1851"/>
                  </a:lnTo>
                  <a:lnTo>
                    <a:pt x="1420" y="1849"/>
                  </a:lnTo>
                  <a:lnTo>
                    <a:pt x="1420" y="1847"/>
                  </a:lnTo>
                  <a:lnTo>
                    <a:pt x="1420" y="1844"/>
                  </a:lnTo>
                  <a:lnTo>
                    <a:pt x="1423" y="1844"/>
                  </a:lnTo>
                  <a:lnTo>
                    <a:pt x="1423" y="1842"/>
                  </a:lnTo>
                  <a:lnTo>
                    <a:pt x="1425" y="1842"/>
                  </a:lnTo>
                  <a:lnTo>
                    <a:pt x="1425" y="1840"/>
                  </a:lnTo>
                  <a:lnTo>
                    <a:pt x="1427" y="1840"/>
                  </a:lnTo>
                  <a:lnTo>
                    <a:pt x="1427" y="1837"/>
                  </a:lnTo>
                  <a:lnTo>
                    <a:pt x="1427" y="1835"/>
                  </a:lnTo>
                  <a:lnTo>
                    <a:pt x="1430" y="1835"/>
                  </a:lnTo>
                  <a:lnTo>
                    <a:pt x="1430" y="1833"/>
                  </a:lnTo>
                  <a:lnTo>
                    <a:pt x="1430" y="1830"/>
                  </a:lnTo>
                  <a:lnTo>
                    <a:pt x="1430" y="1828"/>
                  </a:lnTo>
                  <a:lnTo>
                    <a:pt x="1432" y="1828"/>
                  </a:lnTo>
                  <a:lnTo>
                    <a:pt x="1432" y="1825"/>
                  </a:lnTo>
                  <a:lnTo>
                    <a:pt x="1430" y="1823"/>
                  </a:lnTo>
                  <a:lnTo>
                    <a:pt x="1427" y="1823"/>
                  </a:lnTo>
                  <a:lnTo>
                    <a:pt x="1425" y="1823"/>
                  </a:lnTo>
                  <a:lnTo>
                    <a:pt x="1423" y="1823"/>
                  </a:lnTo>
                  <a:lnTo>
                    <a:pt x="1423" y="1821"/>
                  </a:lnTo>
                  <a:lnTo>
                    <a:pt x="1423" y="1818"/>
                  </a:lnTo>
                  <a:lnTo>
                    <a:pt x="1423" y="1816"/>
                  </a:lnTo>
                  <a:lnTo>
                    <a:pt x="1420" y="1816"/>
                  </a:lnTo>
                  <a:lnTo>
                    <a:pt x="1418" y="1816"/>
                  </a:lnTo>
                  <a:lnTo>
                    <a:pt x="1418" y="1814"/>
                  </a:lnTo>
                  <a:lnTo>
                    <a:pt x="1415" y="1814"/>
                  </a:lnTo>
                  <a:lnTo>
                    <a:pt x="1415" y="1811"/>
                  </a:lnTo>
                  <a:lnTo>
                    <a:pt x="1415" y="1809"/>
                  </a:lnTo>
                  <a:lnTo>
                    <a:pt x="1413" y="1809"/>
                  </a:lnTo>
                  <a:lnTo>
                    <a:pt x="1411" y="1809"/>
                  </a:lnTo>
                  <a:lnTo>
                    <a:pt x="1411" y="1807"/>
                  </a:lnTo>
                  <a:lnTo>
                    <a:pt x="1411" y="1804"/>
                  </a:lnTo>
                  <a:lnTo>
                    <a:pt x="1411" y="1802"/>
                  </a:lnTo>
                  <a:lnTo>
                    <a:pt x="1411" y="1800"/>
                  </a:lnTo>
                  <a:lnTo>
                    <a:pt x="1408" y="1800"/>
                  </a:lnTo>
                  <a:lnTo>
                    <a:pt x="1408" y="1797"/>
                  </a:lnTo>
                  <a:lnTo>
                    <a:pt x="1408" y="1795"/>
                  </a:lnTo>
                  <a:lnTo>
                    <a:pt x="1408" y="1792"/>
                  </a:lnTo>
                  <a:lnTo>
                    <a:pt x="1411" y="1792"/>
                  </a:lnTo>
                  <a:lnTo>
                    <a:pt x="1411" y="1790"/>
                  </a:lnTo>
                  <a:lnTo>
                    <a:pt x="1413" y="1790"/>
                  </a:lnTo>
                  <a:lnTo>
                    <a:pt x="1413" y="1788"/>
                  </a:lnTo>
                  <a:lnTo>
                    <a:pt x="1413" y="1790"/>
                  </a:lnTo>
                  <a:lnTo>
                    <a:pt x="1415" y="1790"/>
                  </a:lnTo>
                  <a:lnTo>
                    <a:pt x="1418" y="1790"/>
                  </a:lnTo>
                  <a:lnTo>
                    <a:pt x="1418" y="1792"/>
                  </a:lnTo>
                  <a:lnTo>
                    <a:pt x="1420" y="1792"/>
                  </a:lnTo>
                  <a:lnTo>
                    <a:pt x="1423" y="1792"/>
                  </a:lnTo>
                  <a:lnTo>
                    <a:pt x="1425" y="1792"/>
                  </a:lnTo>
                  <a:lnTo>
                    <a:pt x="1425" y="1790"/>
                  </a:lnTo>
                  <a:lnTo>
                    <a:pt x="1425" y="1788"/>
                  </a:lnTo>
                  <a:lnTo>
                    <a:pt x="1427" y="1788"/>
                  </a:lnTo>
                  <a:lnTo>
                    <a:pt x="1430" y="1788"/>
                  </a:lnTo>
                  <a:lnTo>
                    <a:pt x="1432" y="1788"/>
                  </a:lnTo>
                  <a:lnTo>
                    <a:pt x="1432" y="1785"/>
                  </a:lnTo>
                  <a:lnTo>
                    <a:pt x="1432" y="1783"/>
                  </a:lnTo>
                  <a:lnTo>
                    <a:pt x="1432" y="1781"/>
                  </a:lnTo>
                  <a:lnTo>
                    <a:pt x="1432" y="1778"/>
                  </a:lnTo>
                  <a:lnTo>
                    <a:pt x="1430" y="1778"/>
                  </a:lnTo>
                  <a:lnTo>
                    <a:pt x="1427" y="1778"/>
                  </a:lnTo>
                  <a:lnTo>
                    <a:pt x="1425" y="1778"/>
                  </a:lnTo>
                  <a:lnTo>
                    <a:pt x="1425" y="1776"/>
                  </a:lnTo>
                  <a:lnTo>
                    <a:pt x="1423" y="1776"/>
                  </a:lnTo>
                  <a:lnTo>
                    <a:pt x="1420" y="1776"/>
                  </a:lnTo>
                  <a:lnTo>
                    <a:pt x="1418" y="1776"/>
                  </a:lnTo>
                  <a:lnTo>
                    <a:pt x="1415" y="1776"/>
                  </a:lnTo>
                  <a:lnTo>
                    <a:pt x="1413" y="1776"/>
                  </a:lnTo>
                  <a:lnTo>
                    <a:pt x="1413" y="1774"/>
                  </a:lnTo>
                  <a:lnTo>
                    <a:pt x="1413" y="1771"/>
                  </a:lnTo>
                  <a:lnTo>
                    <a:pt x="1413" y="1769"/>
                  </a:lnTo>
                  <a:lnTo>
                    <a:pt x="1413" y="1767"/>
                  </a:lnTo>
                  <a:lnTo>
                    <a:pt x="1397" y="1769"/>
                  </a:lnTo>
                  <a:lnTo>
                    <a:pt x="1373" y="1769"/>
                  </a:lnTo>
                  <a:lnTo>
                    <a:pt x="1371" y="1767"/>
                  </a:lnTo>
                  <a:lnTo>
                    <a:pt x="1354" y="1767"/>
                  </a:lnTo>
                  <a:lnTo>
                    <a:pt x="1354" y="1781"/>
                  </a:lnTo>
                  <a:lnTo>
                    <a:pt x="1357" y="1814"/>
                  </a:lnTo>
                  <a:lnTo>
                    <a:pt x="1357" y="1851"/>
                  </a:lnTo>
                  <a:lnTo>
                    <a:pt x="1354" y="1851"/>
                  </a:lnTo>
                  <a:lnTo>
                    <a:pt x="1347" y="1849"/>
                  </a:lnTo>
                  <a:lnTo>
                    <a:pt x="1342" y="1847"/>
                  </a:lnTo>
                  <a:lnTo>
                    <a:pt x="1338" y="1847"/>
                  </a:lnTo>
                  <a:lnTo>
                    <a:pt x="1331" y="1844"/>
                  </a:lnTo>
                  <a:lnTo>
                    <a:pt x="1328" y="1844"/>
                  </a:lnTo>
                  <a:lnTo>
                    <a:pt x="1321" y="1842"/>
                  </a:lnTo>
                  <a:lnTo>
                    <a:pt x="1317" y="1840"/>
                  </a:lnTo>
                  <a:lnTo>
                    <a:pt x="1309" y="1837"/>
                  </a:lnTo>
                  <a:lnTo>
                    <a:pt x="1298" y="1835"/>
                  </a:lnTo>
                  <a:lnTo>
                    <a:pt x="1277" y="1833"/>
                  </a:lnTo>
                  <a:lnTo>
                    <a:pt x="1262" y="1830"/>
                  </a:lnTo>
                  <a:lnTo>
                    <a:pt x="1239" y="1825"/>
                  </a:lnTo>
                  <a:lnTo>
                    <a:pt x="1182" y="1818"/>
                  </a:lnTo>
                  <a:lnTo>
                    <a:pt x="1171" y="1816"/>
                  </a:lnTo>
                  <a:lnTo>
                    <a:pt x="1152" y="1814"/>
                  </a:lnTo>
                  <a:lnTo>
                    <a:pt x="1074" y="1804"/>
                  </a:lnTo>
                  <a:lnTo>
                    <a:pt x="1046" y="1800"/>
                  </a:lnTo>
                  <a:lnTo>
                    <a:pt x="1029" y="1797"/>
                  </a:lnTo>
                  <a:lnTo>
                    <a:pt x="1027" y="1795"/>
                  </a:lnTo>
                  <a:lnTo>
                    <a:pt x="1027" y="1792"/>
                  </a:lnTo>
                  <a:lnTo>
                    <a:pt x="1024" y="1790"/>
                  </a:lnTo>
                  <a:lnTo>
                    <a:pt x="1024" y="1788"/>
                  </a:lnTo>
                  <a:lnTo>
                    <a:pt x="1027" y="1788"/>
                  </a:lnTo>
                  <a:lnTo>
                    <a:pt x="1027" y="1785"/>
                  </a:lnTo>
                  <a:lnTo>
                    <a:pt x="1032" y="1781"/>
                  </a:lnTo>
                  <a:lnTo>
                    <a:pt x="1032" y="1778"/>
                  </a:lnTo>
                  <a:lnTo>
                    <a:pt x="1034" y="1776"/>
                  </a:lnTo>
                  <a:lnTo>
                    <a:pt x="1036" y="1774"/>
                  </a:lnTo>
                  <a:lnTo>
                    <a:pt x="1039" y="1774"/>
                  </a:lnTo>
                  <a:lnTo>
                    <a:pt x="1041" y="1774"/>
                  </a:lnTo>
                  <a:lnTo>
                    <a:pt x="1043" y="1774"/>
                  </a:lnTo>
                  <a:lnTo>
                    <a:pt x="1046" y="1774"/>
                  </a:lnTo>
                  <a:lnTo>
                    <a:pt x="1046" y="1771"/>
                  </a:lnTo>
                  <a:lnTo>
                    <a:pt x="1046" y="1769"/>
                  </a:lnTo>
                  <a:lnTo>
                    <a:pt x="1046" y="1767"/>
                  </a:lnTo>
                  <a:lnTo>
                    <a:pt x="1043" y="1764"/>
                  </a:lnTo>
                  <a:lnTo>
                    <a:pt x="1041" y="1764"/>
                  </a:lnTo>
                  <a:lnTo>
                    <a:pt x="1036" y="1764"/>
                  </a:lnTo>
                  <a:lnTo>
                    <a:pt x="1034" y="1767"/>
                  </a:lnTo>
                  <a:lnTo>
                    <a:pt x="1024" y="1774"/>
                  </a:lnTo>
                  <a:lnTo>
                    <a:pt x="1022" y="1776"/>
                  </a:lnTo>
                  <a:lnTo>
                    <a:pt x="1020" y="1778"/>
                  </a:lnTo>
                  <a:lnTo>
                    <a:pt x="1015" y="1778"/>
                  </a:lnTo>
                  <a:lnTo>
                    <a:pt x="1013" y="1776"/>
                  </a:lnTo>
                  <a:lnTo>
                    <a:pt x="1013" y="1774"/>
                  </a:lnTo>
                  <a:lnTo>
                    <a:pt x="1015" y="1771"/>
                  </a:lnTo>
                  <a:lnTo>
                    <a:pt x="1013" y="1769"/>
                  </a:lnTo>
                  <a:lnTo>
                    <a:pt x="1013" y="1767"/>
                  </a:lnTo>
                  <a:lnTo>
                    <a:pt x="1013" y="1764"/>
                  </a:lnTo>
                  <a:lnTo>
                    <a:pt x="1013" y="1760"/>
                  </a:lnTo>
                  <a:lnTo>
                    <a:pt x="1013" y="1752"/>
                  </a:lnTo>
                  <a:lnTo>
                    <a:pt x="1015" y="1750"/>
                  </a:lnTo>
                  <a:lnTo>
                    <a:pt x="1015" y="1748"/>
                  </a:lnTo>
                  <a:lnTo>
                    <a:pt x="1017" y="1745"/>
                  </a:lnTo>
                  <a:lnTo>
                    <a:pt x="1020" y="1745"/>
                  </a:lnTo>
                  <a:lnTo>
                    <a:pt x="1022" y="1748"/>
                  </a:lnTo>
                  <a:lnTo>
                    <a:pt x="1024" y="1748"/>
                  </a:lnTo>
                  <a:lnTo>
                    <a:pt x="1027" y="1748"/>
                  </a:lnTo>
                  <a:lnTo>
                    <a:pt x="1029" y="1750"/>
                  </a:lnTo>
                  <a:lnTo>
                    <a:pt x="1029" y="1752"/>
                  </a:lnTo>
                  <a:lnTo>
                    <a:pt x="1032" y="1752"/>
                  </a:lnTo>
                  <a:lnTo>
                    <a:pt x="1036" y="1752"/>
                  </a:lnTo>
                  <a:lnTo>
                    <a:pt x="1039" y="1752"/>
                  </a:lnTo>
                  <a:lnTo>
                    <a:pt x="1041" y="1752"/>
                  </a:lnTo>
                  <a:lnTo>
                    <a:pt x="1041" y="1748"/>
                  </a:lnTo>
                  <a:lnTo>
                    <a:pt x="1041" y="1745"/>
                  </a:lnTo>
                  <a:lnTo>
                    <a:pt x="1039" y="1741"/>
                  </a:lnTo>
                  <a:lnTo>
                    <a:pt x="1041" y="1738"/>
                  </a:lnTo>
                  <a:lnTo>
                    <a:pt x="1041" y="1734"/>
                  </a:lnTo>
                  <a:lnTo>
                    <a:pt x="1041" y="1731"/>
                  </a:lnTo>
                  <a:lnTo>
                    <a:pt x="1041" y="1729"/>
                  </a:lnTo>
                  <a:lnTo>
                    <a:pt x="1039" y="1729"/>
                  </a:lnTo>
                  <a:lnTo>
                    <a:pt x="1036" y="1729"/>
                  </a:lnTo>
                  <a:lnTo>
                    <a:pt x="1034" y="1727"/>
                  </a:lnTo>
                  <a:lnTo>
                    <a:pt x="1032" y="1727"/>
                  </a:lnTo>
                  <a:lnTo>
                    <a:pt x="1029" y="1727"/>
                  </a:lnTo>
                  <a:lnTo>
                    <a:pt x="1024" y="1727"/>
                  </a:lnTo>
                  <a:lnTo>
                    <a:pt x="1022" y="1727"/>
                  </a:lnTo>
                  <a:lnTo>
                    <a:pt x="1020" y="1724"/>
                  </a:lnTo>
                  <a:lnTo>
                    <a:pt x="1020" y="1722"/>
                  </a:lnTo>
                  <a:lnTo>
                    <a:pt x="1020" y="1719"/>
                  </a:lnTo>
                  <a:lnTo>
                    <a:pt x="1020" y="1717"/>
                  </a:lnTo>
                  <a:lnTo>
                    <a:pt x="1022" y="1715"/>
                  </a:lnTo>
                  <a:lnTo>
                    <a:pt x="1024" y="1712"/>
                  </a:lnTo>
                  <a:lnTo>
                    <a:pt x="1032" y="1712"/>
                  </a:lnTo>
                  <a:lnTo>
                    <a:pt x="1034" y="1712"/>
                  </a:lnTo>
                  <a:lnTo>
                    <a:pt x="1039" y="1710"/>
                  </a:lnTo>
                  <a:lnTo>
                    <a:pt x="1041" y="1708"/>
                  </a:lnTo>
                  <a:lnTo>
                    <a:pt x="1046" y="1708"/>
                  </a:lnTo>
                  <a:lnTo>
                    <a:pt x="1046" y="1705"/>
                  </a:lnTo>
                  <a:lnTo>
                    <a:pt x="1046" y="1703"/>
                  </a:lnTo>
                  <a:lnTo>
                    <a:pt x="1046" y="1701"/>
                  </a:lnTo>
                  <a:lnTo>
                    <a:pt x="1043" y="1696"/>
                  </a:lnTo>
                  <a:lnTo>
                    <a:pt x="1043" y="1694"/>
                  </a:lnTo>
                  <a:lnTo>
                    <a:pt x="1041" y="1691"/>
                  </a:lnTo>
                  <a:lnTo>
                    <a:pt x="1039" y="1691"/>
                  </a:lnTo>
                  <a:lnTo>
                    <a:pt x="1036" y="1689"/>
                  </a:lnTo>
                  <a:lnTo>
                    <a:pt x="1034" y="1689"/>
                  </a:lnTo>
                  <a:lnTo>
                    <a:pt x="1032" y="1689"/>
                  </a:lnTo>
                  <a:lnTo>
                    <a:pt x="1029" y="1686"/>
                  </a:lnTo>
                  <a:lnTo>
                    <a:pt x="1024" y="1686"/>
                  </a:lnTo>
                  <a:lnTo>
                    <a:pt x="1020" y="1684"/>
                  </a:lnTo>
                  <a:lnTo>
                    <a:pt x="1017" y="1682"/>
                  </a:lnTo>
                  <a:lnTo>
                    <a:pt x="1015" y="1679"/>
                  </a:lnTo>
                  <a:lnTo>
                    <a:pt x="1015" y="1675"/>
                  </a:lnTo>
                  <a:lnTo>
                    <a:pt x="1015" y="1672"/>
                  </a:lnTo>
                  <a:lnTo>
                    <a:pt x="1015" y="1670"/>
                  </a:lnTo>
                  <a:lnTo>
                    <a:pt x="1013" y="1665"/>
                  </a:lnTo>
                  <a:lnTo>
                    <a:pt x="1013" y="1661"/>
                  </a:lnTo>
                  <a:lnTo>
                    <a:pt x="1013" y="1656"/>
                  </a:lnTo>
                  <a:lnTo>
                    <a:pt x="1015" y="1649"/>
                  </a:lnTo>
                  <a:lnTo>
                    <a:pt x="1015" y="1644"/>
                  </a:lnTo>
                  <a:lnTo>
                    <a:pt x="1017" y="1642"/>
                  </a:lnTo>
                  <a:lnTo>
                    <a:pt x="1020" y="1639"/>
                  </a:lnTo>
                  <a:lnTo>
                    <a:pt x="1024" y="1637"/>
                  </a:lnTo>
                  <a:lnTo>
                    <a:pt x="1029" y="1637"/>
                  </a:lnTo>
                  <a:lnTo>
                    <a:pt x="1032" y="1635"/>
                  </a:lnTo>
                  <a:lnTo>
                    <a:pt x="1034" y="1635"/>
                  </a:lnTo>
                  <a:lnTo>
                    <a:pt x="1036" y="1635"/>
                  </a:lnTo>
                  <a:lnTo>
                    <a:pt x="1039" y="1637"/>
                  </a:lnTo>
                  <a:lnTo>
                    <a:pt x="1041" y="1637"/>
                  </a:lnTo>
                  <a:lnTo>
                    <a:pt x="1043" y="1635"/>
                  </a:lnTo>
                  <a:lnTo>
                    <a:pt x="1041" y="1632"/>
                  </a:lnTo>
                  <a:lnTo>
                    <a:pt x="1039" y="1630"/>
                  </a:lnTo>
                  <a:lnTo>
                    <a:pt x="1034" y="1628"/>
                  </a:lnTo>
                  <a:lnTo>
                    <a:pt x="1032" y="1625"/>
                  </a:lnTo>
                  <a:lnTo>
                    <a:pt x="1032" y="1623"/>
                  </a:lnTo>
                  <a:lnTo>
                    <a:pt x="1032" y="1621"/>
                  </a:lnTo>
                  <a:lnTo>
                    <a:pt x="1029" y="1618"/>
                  </a:lnTo>
                  <a:lnTo>
                    <a:pt x="1027" y="1621"/>
                  </a:lnTo>
                  <a:lnTo>
                    <a:pt x="1024" y="1623"/>
                  </a:lnTo>
                  <a:lnTo>
                    <a:pt x="1022" y="1625"/>
                  </a:lnTo>
                  <a:lnTo>
                    <a:pt x="1020" y="1625"/>
                  </a:lnTo>
                  <a:lnTo>
                    <a:pt x="1017" y="1625"/>
                  </a:lnTo>
                  <a:lnTo>
                    <a:pt x="1015" y="1623"/>
                  </a:lnTo>
                  <a:lnTo>
                    <a:pt x="1015" y="1618"/>
                  </a:lnTo>
                  <a:lnTo>
                    <a:pt x="1015" y="1613"/>
                  </a:lnTo>
                  <a:lnTo>
                    <a:pt x="1017" y="1611"/>
                  </a:lnTo>
                  <a:lnTo>
                    <a:pt x="1020" y="1606"/>
                  </a:lnTo>
                  <a:lnTo>
                    <a:pt x="1022" y="1604"/>
                  </a:lnTo>
                  <a:lnTo>
                    <a:pt x="1024" y="1604"/>
                  </a:lnTo>
                  <a:lnTo>
                    <a:pt x="1027" y="1604"/>
                  </a:lnTo>
                  <a:lnTo>
                    <a:pt x="1029" y="1604"/>
                  </a:lnTo>
                  <a:lnTo>
                    <a:pt x="1032" y="1604"/>
                  </a:lnTo>
                  <a:lnTo>
                    <a:pt x="1034" y="1606"/>
                  </a:lnTo>
                  <a:lnTo>
                    <a:pt x="1034" y="1609"/>
                  </a:lnTo>
                  <a:lnTo>
                    <a:pt x="1036" y="1609"/>
                  </a:lnTo>
                  <a:lnTo>
                    <a:pt x="1039" y="1611"/>
                  </a:lnTo>
                  <a:lnTo>
                    <a:pt x="1041" y="1611"/>
                  </a:lnTo>
                  <a:lnTo>
                    <a:pt x="1043" y="1611"/>
                  </a:lnTo>
                  <a:lnTo>
                    <a:pt x="1046" y="1611"/>
                  </a:lnTo>
                  <a:lnTo>
                    <a:pt x="1046" y="1609"/>
                  </a:lnTo>
                  <a:lnTo>
                    <a:pt x="1048" y="1606"/>
                  </a:lnTo>
                  <a:lnTo>
                    <a:pt x="1048" y="1604"/>
                  </a:lnTo>
                  <a:lnTo>
                    <a:pt x="1048" y="1602"/>
                  </a:lnTo>
                  <a:lnTo>
                    <a:pt x="1046" y="1602"/>
                  </a:lnTo>
                  <a:lnTo>
                    <a:pt x="1043" y="1597"/>
                  </a:lnTo>
                  <a:lnTo>
                    <a:pt x="1041" y="1595"/>
                  </a:lnTo>
                  <a:lnTo>
                    <a:pt x="1039" y="1590"/>
                  </a:lnTo>
                  <a:lnTo>
                    <a:pt x="1036" y="1590"/>
                  </a:lnTo>
                  <a:lnTo>
                    <a:pt x="1034" y="1590"/>
                  </a:lnTo>
                  <a:lnTo>
                    <a:pt x="1032" y="1588"/>
                  </a:lnTo>
                  <a:lnTo>
                    <a:pt x="1029" y="1585"/>
                  </a:lnTo>
                  <a:lnTo>
                    <a:pt x="1029" y="1580"/>
                  </a:lnTo>
                  <a:lnTo>
                    <a:pt x="1029" y="1578"/>
                  </a:lnTo>
                  <a:lnTo>
                    <a:pt x="1032" y="1576"/>
                  </a:lnTo>
                  <a:lnTo>
                    <a:pt x="1034" y="1576"/>
                  </a:lnTo>
                  <a:lnTo>
                    <a:pt x="1039" y="1573"/>
                  </a:lnTo>
                  <a:lnTo>
                    <a:pt x="1039" y="1571"/>
                  </a:lnTo>
                  <a:lnTo>
                    <a:pt x="1036" y="1569"/>
                  </a:lnTo>
                  <a:lnTo>
                    <a:pt x="1032" y="1569"/>
                  </a:lnTo>
                  <a:lnTo>
                    <a:pt x="1032" y="1566"/>
                  </a:lnTo>
                  <a:lnTo>
                    <a:pt x="1032" y="1562"/>
                  </a:lnTo>
                  <a:lnTo>
                    <a:pt x="1034" y="1559"/>
                  </a:lnTo>
                  <a:lnTo>
                    <a:pt x="1036" y="1559"/>
                  </a:lnTo>
                  <a:lnTo>
                    <a:pt x="1039" y="1559"/>
                  </a:lnTo>
                  <a:lnTo>
                    <a:pt x="1041" y="1559"/>
                  </a:lnTo>
                  <a:lnTo>
                    <a:pt x="1043" y="1559"/>
                  </a:lnTo>
                  <a:lnTo>
                    <a:pt x="1046" y="1559"/>
                  </a:lnTo>
                  <a:lnTo>
                    <a:pt x="1053" y="1559"/>
                  </a:lnTo>
                  <a:lnTo>
                    <a:pt x="1055" y="1559"/>
                  </a:lnTo>
                  <a:lnTo>
                    <a:pt x="1060" y="1557"/>
                  </a:lnTo>
                  <a:lnTo>
                    <a:pt x="1062" y="1555"/>
                  </a:lnTo>
                  <a:lnTo>
                    <a:pt x="1062" y="1550"/>
                  </a:lnTo>
                  <a:lnTo>
                    <a:pt x="1062" y="1545"/>
                  </a:lnTo>
                  <a:lnTo>
                    <a:pt x="1060" y="1543"/>
                  </a:lnTo>
                  <a:lnTo>
                    <a:pt x="1057" y="1538"/>
                  </a:lnTo>
                  <a:lnTo>
                    <a:pt x="1060" y="1536"/>
                  </a:lnTo>
                  <a:lnTo>
                    <a:pt x="1065" y="1533"/>
                  </a:lnTo>
                  <a:lnTo>
                    <a:pt x="1067" y="1531"/>
                  </a:lnTo>
                  <a:lnTo>
                    <a:pt x="1069" y="1531"/>
                  </a:lnTo>
                  <a:lnTo>
                    <a:pt x="1072" y="1526"/>
                  </a:lnTo>
                  <a:lnTo>
                    <a:pt x="1074" y="1524"/>
                  </a:lnTo>
                  <a:lnTo>
                    <a:pt x="1076" y="1524"/>
                  </a:lnTo>
                  <a:lnTo>
                    <a:pt x="1079" y="1524"/>
                  </a:lnTo>
                  <a:lnTo>
                    <a:pt x="1081" y="1526"/>
                  </a:lnTo>
                  <a:lnTo>
                    <a:pt x="1081" y="1529"/>
                  </a:lnTo>
                  <a:lnTo>
                    <a:pt x="1083" y="1529"/>
                  </a:lnTo>
                  <a:lnTo>
                    <a:pt x="1086" y="1529"/>
                  </a:lnTo>
                  <a:lnTo>
                    <a:pt x="1088" y="1529"/>
                  </a:lnTo>
                  <a:lnTo>
                    <a:pt x="1090" y="1526"/>
                  </a:lnTo>
                  <a:lnTo>
                    <a:pt x="1090" y="1524"/>
                  </a:lnTo>
                  <a:lnTo>
                    <a:pt x="1090" y="1522"/>
                  </a:lnTo>
                  <a:lnTo>
                    <a:pt x="1090" y="1519"/>
                  </a:lnTo>
                  <a:lnTo>
                    <a:pt x="1088" y="1517"/>
                  </a:lnTo>
                  <a:lnTo>
                    <a:pt x="1086" y="1517"/>
                  </a:lnTo>
                  <a:lnTo>
                    <a:pt x="1083" y="1517"/>
                  </a:lnTo>
                  <a:lnTo>
                    <a:pt x="1079" y="1517"/>
                  </a:lnTo>
                  <a:lnTo>
                    <a:pt x="1074" y="1515"/>
                  </a:lnTo>
                  <a:lnTo>
                    <a:pt x="1072" y="1512"/>
                  </a:lnTo>
                  <a:lnTo>
                    <a:pt x="1069" y="1510"/>
                  </a:lnTo>
                  <a:lnTo>
                    <a:pt x="1072" y="1505"/>
                  </a:lnTo>
                  <a:lnTo>
                    <a:pt x="1069" y="1503"/>
                  </a:lnTo>
                  <a:lnTo>
                    <a:pt x="1067" y="1500"/>
                  </a:lnTo>
                  <a:lnTo>
                    <a:pt x="1067" y="1503"/>
                  </a:lnTo>
                  <a:lnTo>
                    <a:pt x="1065" y="1503"/>
                  </a:lnTo>
                  <a:lnTo>
                    <a:pt x="1062" y="1507"/>
                  </a:lnTo>
                  <a:lnTo>
                    <a:pt x="1062" y="1510"/>
                  </a:lnTo>
                  <a:lnTo>
                    <a:pt x="1065" y="1512"/>
                  </a:lnTo>
                  <a:lnTo>
                    <a:pt x="1065" y="1515"/>
                  </a:lnTo>
                  <a:lnTo>
                    <a:pt x="1065" y="1517"/>
                  </a:lnTo>
                  <a:lnTo>
                    <a:pt x="1062" y="1517"/>
                  </a:lnTo>
                  <a:lnTo>
                    <a:pt x="1060" y="1515"/>
                  </a:lnTo>
                  <a:lnTo>
                    <a:pt x="1060" y="1512"/>
                  </a:lnTo>
                  <a:lnTo>
                    <a:pt x="1060" y="1507"/>
                  </a:lnTo>
                  <a:lnTo>
                    <a:pt x="1060" y="1503"/>
                  </a:lnTo>
                  <a:lnTo>
                    <a:pt x="1060" y="1500"/>
                  </a:lnTo>
                  <a:lnTo>
                    <a:pt x="1062" y="1498"/>
                  </a:lnTo>
                  <a:lnTo>
                    <a:pt x="1067" y="1493"/>
                  </a:lnTo>
                  <a:lnTo>
                    <a:pt x="1072" y="1491"/>
                  </a:lnTo>
                  <a:lnTo>
                    <a:pt x="1074" y="1489"/>
                  </a:lnTo>
                  <a:lnTo>
                    <a:pt x="1076" y="1489"/>
                  </a:lnTo>
                  <a:lnTo>
                    <a:pt x="1079" y="1489"/>
                  </a:lnTo>
                  <a:lnTo>
                    <a:pt x="1081" y="1489"/>
                  </a:lnTo>
                  <a:lnTo>
                    <a:pt x="1083" y="1491"/>
                  </a:lnTo>
                  <a:lnTo>
                    <a:pt x="1086" y="1491"/>
                  </a:lnTo>
                  <a:lnTo>
                    <a:pt x="1088" y="1493"/>
                  </a:lnTo>
                  <a:lnTo>
                    <a:pt x="1088" y="1496"/>
                  </a:lnTo>
                  <a:lnTo>
                    <a:pt x="1088" y="1498"/>
                  </a:lnTo>
                  <a:lnTo>
                    <a:pt x="1090" y="1500"/>
                  </a:lnTo>
                  <a:lnTo>
                    <a:pt x="1090" y="1503"/>
                  </a:lnTo>
                  <a:lnTo>
                    <a:pt x="1093" y="1503"/>
                  </a:lnTo>
                  <a:lnTo>
                    <a:pt x="1095" y="1503"/>
                  </a:lnTo>
                  <a:lnTo>
                    <a:pt x="1098" y="1503"/>
                  </a:lnTo>
                  <a:lnTo>
                    <a:pt x="1100" y="1500"/>
                  </a:lnTo>
                  <a:lnTo>
                    <a:pt x="1102" y="1498"/>
                  </a:lnTo>
                  <a:lnTo>
                    <a:pt x="1102" y="1496"/>
                  </a:lnTo>
                  <a:lnTo>
                    <a:pt x="1102" y="1491"/>
                  </a:lnTo>
                  <a:lnTo>
                    <a:pt x="1100" y="1489"/>
                  </a:lnTo>
                  <a:lnTo>
                    <a:pt x="1098" y="1486"/>
                  </a:lnTo>
                  <a:lnTo>
                    <a:pt x="1095" y="1486"/>
                  </a:lnTo>
                  <a:lnTo>
                    <a:pt x="1090" y="1486"/>
                  </a:lnTo>
                  <a:lnTo>
                    <a:pt x="1086" y="1484"/>
                  </a:lnTo>
                  <a:lnTo>
                    <a:pt x="1081" y="1482"/>
                  </a:lnTo>
                  <a:lnTo>
                    <a:pt x="1076" y="1477"/>
                  </a:lnTo>
                  <a:lnTo>
                    <a:pt x="1074" y="1474"/>
                  </a:lnTo>
                  <a:lnTo>
                    <a:pt x="1072" y="1472"/>
                  </a:lnTo>
                  <a:lnTo>
                    <a:pt x="1069" y="1467"/>
                  </a:lnTo>
                  <a:lnTo>
                    <a:pt x="1069" y="1465"/>
                  </a:lnTo>
                  <a:lnTo>
                    <a:pt x="1072" y="1463"/>
                  </a:lnTo>
                  <a:lnTo>
                    <a:pt x="1072" y="1460"/>
                  </a:lnTo>
                  <a:lnTo>
                    <a:pt x="1076" y="1460"/>
                  </a:lnTo>
                  <a:lnTo>
                    <a:pt x="1079" y="1460"/>
                  </a:lnTo>
                  <a:lnTo>
                    <a:pt x="1083" y="1458"/>
                  </a:lnTo>
                  <a:lnTo>
                    <a:pt x="1083" y="1456"/>
                  </a:lnTo>
                  <a:lnTo>
                    <a:pt x="1086" y="1451"/>
                  </a:lnTo>
                  <a:lnTo>
                    <a:pt x="1083" y="1449"/>
                  </a:lnTo>
                  <a:lnTo>
                    <a:pt x="1079" y="1446"/>
                  </a:lnTo>
                  <a:lnTo>
                    <a:pt x="1074" y="1444"/>
                  </a:lnTo>
                  <a:lnTo>
                    <a:pt x="1074" y="1446"/>
                  </a:lnTo>
                  <a:lnTo>
                    <a:pt x="1072" y="1451"/>
                  </a:lnTo>
                  <a:lnTo>
                    <a:pt x="1069" y="1453"/>
                  </a:lnTo>
                  <a:lnTo>
                    <a:pt x="1067" y="1456"/>
                  </a:lnTo>
                  <a:lnTo>
                    <a:pt x="1065" y="1458"/>
                  </a:lnTo>
                  <a:lnTo>
                    <a:pt x="1062" y="1456"/>
                  </a:lnTo>
                  <a:lnTo>
                    <a:pt x="1060" y="1453"/>
                  </a:lnTo>
                  <a:lnTo>
                    <a:pt x="1057" y="1451"/>
                  </a:lnTo>
                  <a:lnTo>
                    <a:pt x="1057" y="1446"/>
                  </a:lnTo>
                  <a:lnTo>
                    <a:pt x="1055" y="1442"/>
                  </a:lnTo>
                  <a:lnTo>
                    <a:pt x="1053" y="1439"/>
                  </a:lnTo>
                  <a:lnTo>
                    <a:pt x="1050" y="1437"/>
                  </a:lnTo>
                  <a:lnTo>
                    <a:pt x="1048" y="1434"/>
                  </a:lnTo>
                  <a:lnTo>
                    <a:pt x="1043" y="1437"/>
                  </a:lnTo>
                  <a:lnTo>
                    <a:pt x="1039" y="1437"/>
                  </a:lnTo>
                  <a:lnTo>
                    <a:pt x="1034" y="1437"/>
                  </a:lnTo>
                  <a:lnTo>
                    <a:pt x="1032" y="1437"/>
                  </a:lnTo>
                  <a:lnTo>
                    <a:pt x="1027" y="1437"/>
                  </a:lnTo>
                  <a:lnTo>
                    <a:pt x="1022" y="1437"/>
                  </a:lnTo>
                  <a:lnTo>
                    <a:pt x="1020" y="1437"/>
                  </a:lnTo>
                  <a:lnTo>
                    <a:pt x="1017" y="1439"/>
                  </a:lnTo>
                  <a:lnTo>
                    <a:pt x="1015" y="1439"/>
                  </a:lnTo>
                  <a:lnTo>
                    <a:pt x="1013" y="1439"/>
                  </a:lnTo>
                  <a:lnTo>
                    <a:pt x="1010" y="1439"/>
                  </a:lnTo>
                  <a:lnTo>
                    <a:pt x="1006" y="1439"/>
                  </a:lnTo>
                  <a:lnTo>
                    <a:pt x="999" y="1437"/>
                  </a:lnTo>
                  <a:lnTo>
                    <a:pt x="994" y="1434"/>
                  </a:lnTo>
                  <a:lnTo>
                    <a:pt x="992" y="1437"/>
                  </a:lnTo>
                  <a:lnTo>
                    <a:pt x="987" y="1437"/>
                  </a:lnTo>
                  <a:lnTo>
                    <a:pt x="984" y="1437"/>
                  </a:lnTo>
                  <a:lnTo>
                    <a:pt x="982" y="1434"/>
                  </a:lnTo>
                  <a:lnTo>
                    <a:pt x="982" y="1430"/>
                  </a:lnTo>
                  <a:lnTo>
                    <a:pt x="984" y="1427"/>
                  </a:lnTo>
                  <a:lnTo>
                    <a:pt x="987" y="1425"/>
                  </a:lnTo>
                  <a:lnTo>
                    <a:pt x="989" y="1423"/>
                  </a:lnTo>
                  <a:lnTo>
                    <a:pt x="992" y="1418"/>
                  </a:lnTo>
                  <a:lnTo>
                    <a:pt x="992" y="1416"/>
                  </a:lnTo>
                  <a:lnTo>
                    <a:pt x="989" y="1411"/>
                  </a:lnTo>
                  <a:lnTo>
                    <a:pt x="989" y="1409"/>
                  </a:lnTo>
                  <a:lnTo>
                    <a:pt x="992" y="1406"/>
                  </a:lnTo>
                  <a:lnTo>
                    <a:pt x="992" y="1404"/>
                  </a:lnTo>
                  <a:lnTo>
                    <a:pt x="989" y="1399"/>
                  </a:lnTo>
                  <a:lnTo>
                    <a:pt x="984" y="1399"/>
                  </a:lnTo>
                  <a:lnTo>
                    <a:pt x="982" y="1399"/>
                  </a:lnTo>
                  <a:lnTo>
                    <a:pt x="980" y="1401"/>
                  </a:lnTo>
                  <a:lnTo>
                    <a:pt x="980" y="1404"/>
                  </a:lnTo>
                  <a:lnTo>
                    <a:pt x="975" y="1406"/>
                  </a:lnTo>
                  <a:lnTo>
                    <a:pt x="973" y="1406"/>
                  </a:lnTo>
                  <a:lnTo>
                    <a:pt x="970" y="1404"/>
                  </a:lnTo>
                  <a:lnTo>
                    <a:pt x="970" y="1401"/>
                  </a:lnTo>
                  <a:lnTo>
                    <a:pt x="970" y="1397"/>
                  </a:lnTo>
                  <a:lnTo>
                    <a:pt x="968" y="1394"/>
                  </a:lnTo>
                  <a:lnTo>
                    <a:pt x="966" y="1392"/>
                  </a:lnTo>
                  <a:lnTo>
                    <a:pt x="963" y="1390"/>
                  </a:lnTo>
                  <a:lnTo>
                    <a:pt x="959" y="1390"/>
                  </a:lnTo>
                  <a:lnTo>
                    <a:pt x="956" y="1390"/>
                  </a:lnTo>
                  <a:lnTo>
                    <a:pt x="954" y="1390"/>
                  </a:lnTo>
                  <a:lnTo>
                    <a:pt x="951" y="1390"/>
                  </a:lnTo>
                  <a:lnTo>
                    <a:pt x="949" y="1390"/>
                  </a:lnTo>
                  <a:lnTo>
                    <a:pt x="947" y="1392"/>
                  </a:lnTo>
                  <a:lnTo>
                    <a:pt x="944" y="1394"/>
                  </a:lnTo>
                  <a:lnTo>
                    <a:pt x="942" y="1397"/>
                  </a:lnTo>
                  <a:lnTo>
                    <a:pt x="942" y="1399"/>
                  </a:lnTo>
                  <a:lnTo>
                    <a:pt x="942" y="1401"/>
                  </a:lnTo>
                  <a:lnTo>
                    <a:pt x="940" y="1401"/>
                  </a:lnTo>
                  <a:lnTo>
                    <a:pt x="937" y="1401"/>
                  </a:lnTo>
                  <a:lnTo>
                    <a:pt x="933" y="1397"/>
                  </a:lnTo>
                  <a:lnTo>
                    <a:pt x="928" y="1394"/>
                  </a:lnTo>
                  <a:lnTo>
                    <a:pt x="926" y="1394"/>
                  </a:lnTo>
                  <a:lnTo>
                    <a:pt x="923" y="1394"/>
                  </a:lnTo>
                  <a:lnTo>
                    <a:pt x="921" y="1392"/>
                  </a:lnTo>
                  <a:lnTo>
                    <a:pt x="919" y="1390"/>
                  </a:lnTo>
                  <a:lnTo>
                    <a:pt x="919" y="1387"/>
                  </a:lnTo>
                  <a:lnTo>
                    <a:pt x="921" y="1383"/>
                  </a:lnTo>
                  <a:lnTo>
                    <a:pt x="923" y="1380"/>
                  </a:lnTo>
                  <a:lnTo>
                    <a:pt x="926" y="1378"/>
                  </a:lnTo>
                  <a:lnTo>
                    <a:pt x="923" y="1378"/>
                  </a:lnTo>
                  <a:lnTo>
                    <a:pt x="921" y="1378"/>
                  </a:lnTo>
                  <a:lnTo>
                    <a:pt x="919" y="1378"/>
                  </a:lnTo>
                  <a:lnTo>
                    <a:pt x="914" y="1378"/>
                  </a:lnTo>
                  <a:lnTo>
                    <a:pt x="914" y="1380"/>
                  </a:lnTo>
                  <a:lnTo>
                    <a:pt x="907" y="1380"/>
                  </a:lnTo>
                  <a:lnTo>
                    <a:pt x="900" y="1383"/>
                  </a:lnTo>
                  <a:lnTo>
                    <a:pt x="895" y="1385"/>
                  </a:lnTo>
                  <a:lnTo>
                    <a:pt x="890" y="1385"/>
                  </a:lnTo>
                  <a:lnTo>
                    <a:pt x="888" y="1387"/>
                  </a:lnTo>
                  <a:lnTo>
                    <a:pt x="883" y="1390"/>
                  </a:lnTo>
                  <a:lnTo>
                    <a:pt x="881" y="1390"/>
                  </a:lnTo>
                  <a:lnTo>
                    <a:pt x="878" y="1390"/>
                  </a:lnTo>
                  <a:lnTo>
                    <a:pt x="876" y="1390"/>
                  </a:lnTo>
                  <a:lnTo>
                    <a:pt x="874" y="1387"/>
                  </a:lnTo>
                  <a:lnTo>
                    <a:pt x="871" y="1383"/>
                  </a:lnTo>
                  <a:lnTo>
                    <a:pt x="871" y="1378"/>
                  </a:lnTo>
                  <a:lnTo>
                    <a:pt x="874" y="1376"/>
                  </a:lnTo>
                  <a:lnTo>
                    <a:pt x="874" y="1371"/>
                  </a:lnTo>
                  <a:lnTo>
                    <a:pt x="874" y="1368"/>
                  </a:lnTo>
                  <a:lnTo>
                    <a:pt x="871" y="1368"/>
                  </a:lnTo>
                  <a:lnTo>
                    <a:pt x="869" y="1368"/>
                  </a:lnTo>
                  <a:lnTo>
                    <a:pt x="864" y="1368"/>
                  </a:lnTo>
                  <a:lnTo>
                    <a:pt x="864" y="1371"/>
                  </a:lnTo>
                  <a:lnTo>
                    <a:pt x="862" y="1371"/>
                  </a:lnTo>
                  <a:lnTo>
                    <a:pt x="857" y="1371"/>
                  </a:lnTo>
                  <a:lnTo>
                    <a:pt x="855" y="1371"/>
                  </a:lnTo>
                  <a:lnTo>
                    <a:pt x="853" y="1371"/>
                  </a:lnTo>
                  <a:lnTo>
                    <a:pt x="850" y="1373"/>
                  </a:lnTo>
                  <a:lnTo>
                    <a:pt x="850" y="1378"/>
                  </a:lnTo>
                  <a:lnTo>
                    <a:pt x="848" y="1380"/>
                  </a:lnTo>
                  <a:lnTo>
                    <a:pt x="843" y="1383"/>
                  </a:lnTo>
                  <a:lnTo>
                    <a:pt x="841" y="1383"/>
                  </a:lnTo>
                  <a:lnTo>
                    <a:pt x="836" y="1383"/>
                  </a:lnTo>
                  <a:lnTo>
                    <a:pt x="836" y="1380"/>
                  </a:lnTo>
                  <a:lnTo>
                    <a:pt x="831" y="1378"/>
                  </a:lnTo>
                  <a:lnTo>
                    <a:pt x="829" y="1376"/>
                  </a:lnTo>
                  <a:lnTo>
                    <a:pt x="831" y="1371"/>
                  </a:lnTo>
                  <a:lnTo>
                    <a:pt x="834" y="1368"/>
                  </a:lnTo>
                  <a:lnTo>
                    <a:pt x="836" y="1368"/>
                  </a:lnTo>
                  <a:lnTo>
                    <a:pt x="838" y="1371"/>
                  </a:lnTo>
                  <a:lnTo>
                    <a:pt x="841" y="1371"/>
                  </a:lnTo>
                  <a:lnTo>
                    <a:pt x="843" y="1371"/>
                  </a:lnTo>
                  <a:lnTo>
                    <a:pt x="845" y="1371"/>
                  </a:lnTo>
                  <a:lnTo>
                    <a:pt x="853" y="1366"/>
                  </a:lnTo>
                  <a:lnTo>
                    <a:pt x="857" y="1364"/>
                  </a:lnTo>
                  <a:lnTo>
                    <a:pt x="860" y="1361"/>
                  </a:lnTo>
                  <a:lnTo>
                    <a:pt x="860" y="1354"/>
                  </a:lnTo>
                  <a:lnTo>
                    <a:pt x="860" y="1350"/>
                  </a:lnTo>
                  <a:lnTo>
                    <a:pt x="857" y="1345"/>
                  </a:lnTo>
                  <a:lnTo>
                    <a:pt x="855" y="1340"/>
                  </a:lnTo>
                  <a:lnTo>
                    <a:pt x="853" y="1340"/>
                  </a:lnTo>
                  <a:lnTo>
                    <a:pt x="853" y="1338"/>
                  </a:lnTo>
                  <a:lnTo>
                    <a:pt x="850" y="1336"/>
                  </a:lnTo>
                  <a:lnTo>
                    <a:pt x="845" y="1336"/>
                  </a:lnTo>
                  <a:lnTo>
                    <a:pt x="843" y="1338"/>
                  </a:lnTo>
                  <a:lnTo>
                    <a:pt x="841" y="1338"/>
                  </a:lnTo>
                  <a:lnTo>
                    <a:pt x="836" y="1340"/>
                  </a:lnTo>
                  <a:lnTo>
                    <a:pt x="834" y="1343"/>
                  </a:lnTo>
                  <a:lnTo>
                    <a:pt x="829" y="1345"/>
                  </a:lnTo>
                  <a:lnTo>
                    <a:pt x="824" y="1345"/>
                  </a:lnTo>
                  <a:lnTo>
                    <a:pt x="820" y="1340"/>
                  </a:lnTo>
                  <a:lnTo>
                    <a:pt x="820" y="1338"/>
                  </a:lnTo>
                  <a:lnTo>
                    <a:pt x="820" y="1336"/>
                  </a:lnTo>
                  <a:lnTo>
                    <a:pt x="820" y="1333"/>
                  </a:lnTo>
                  <a:lnTo>
                    <a:pt x="822" y="1328"/>
                  </a:lnTo>
                  <a:lnTo>
                    <a:pt x="822" y="1324"/>
                  </a:lnTo>
                  <a:lnTo>
                    <a:pt x="822" y="1321"/>
                  </a:lnTo>
                  <a:lnTo>
                    <a:pt x="820" y="1317"/>
                  </a:lnTo>
                  <a:lnTo>
                    <a:pt x="817" y="1314"/>
                  </a:lnTo>
                  <a:lnTo>
                    <a:pt x="815" y="1312"/>
                  </a:lnTo>
                  <a:lnTo>
                    <a:pt x="815" y="1310"/>
                  </a:lnTo>
                  <a:lnTo>
                    <a:pt x="817" y="1307"/>
                  </a:lnTo>
                  <a:lnTo>
                    <a:pt x="817" y="1303"/>
                  </a:lnTo>
                  <a:lnTo>
                    <a:pt x="817" y="1300"/>
                  </a:lnTo>
                  <a:lnTo>
                    <a:pt x="817" y="1295"/>
                  </a:lnTo>
                  <a:lnTo>
                    <a:pt x="820" y="1293"/>
                  </a:lnTo>
                  <a:lnTo>
                    <a:pt x="822" y="1291"/>
                  </a:lnTo>
                  <a:lnTo>
                    <a:pt x="824" y="1286"/>
                  </a:lnTo>
                  <a:lnTo>
                    <a:pt x="829" y="1286"/>
                  </a:lnTo>
                  <a:lnTo>
                    <a:pt x="834" y="1284"/>
                  </a:lnTo>
                  <a:lnTo>
                    <a:pt x="836" y="1281"/>
                  </a:lnTo>
                  <a:lnTo>
                    <a:pt x="838" y="1281"/>
                  </a:lnTo>
                  <a:lnTo>
                    <a:pt x="838" y="1279"/>
                  </a:lnTo>
                  <a:lnTo>
                    <a:pt x="836" y="1274"/>
                  </a:lnTo>
                  <a:lnTo>
                    <a:pt x="834" y="1272"/>
                  </a:lnTo>
                  <a:lnTo>
                    <a:pt x="831" y="1265"/>
                  </a:lnTo>
                  <a:lnTo>
                    <a:pt x="827" y="1260"/>
                  </a:lnTo>
                  <a:lnTo>
                    <a:pt x="824" y="1260"/>
                  </a:lnTo>
                  <a:lnTo>
                    <a:pt x="822" y="1262"/>
                  </a:lnTo>
                  <a:lnTo>
                    <a:pt x="824" y="1265"/>
                  </a:lnTo>
                  <a:lnTo>
                    <a:pt x="824" y="1267"/>
                  </a:lnTo>
                  <a:lnTo>
                    <a:pt x="824" y="1272"/>
                  </a:lnTo>
                  <a:lnTo>
                    <a:pt x="822" y="1274"/>
                  </a:lnTo>
                  <a:lnTo>
                    <a:pt x="820" y="1277"/>
                  </a:lnTo>
                  <a:lnTo>
                    <a:pt x="817" y="1277"/>
                  </a:lnTo>
                  <a:lnTo>
                    <a:pt x="815" y="1279"/>
                  </a:lnTo>
                  <a:lnTo>
                    <a:pt x="808" y="1279"/>
                  </a:lnTo>
                  <a:lnTo>
                    <a:pt x="801" y="1277"/>
                  </a:lnTo>
                  <a:lnTo>
                    <a:pt x="798" y="1274"/>
                  </a:lnTo>
                  <a:lnTo>
                    <a:pt x="796" y="1274"/>
                  </a:lnTo>
                  <a:lnTo>
                    <a:pt x="796" y="1270"/>
                  </a:lnTo>
                  <a:lnTo>
                    <a:pt x="796" y="1267"/>
                  </a:lnTo>
                  <a:lnTo>
                    <a:pt x="798" y="1265"/>
                  </a:lnTo>
                  <a:lnTo>
                    <a:pt x="801" y="1265"/>
                  </a:lnTo>
                  <a:lnTo>
                    <a:pt x="803" y="1265"/>
                  </a:lnTo>
                  <a:lnTo>
                    <a:pt x="808" y="1265"/>
                  </a:lnTo>
                  <a:lnTo>
                    <a:pt x="810" y="1260"/>
                  </a:lnTo>
                  <a:lnTo>
                    <a:pt x="810" y="1258"/>
                  </a:lnTo>
                  <a:lnTo>
                    <a:pt x="810" y="1253"/>
                  </a:lnTo>
                  <a:lnTo>
                    <a:pt x="808" y="1244"/>
                  </a:lnTo>
                  <a:lnTo>
                    <a:pt x="805" y="1239"/>
                  </a:lnTo>
                  <a:lnTo>
                    <a:pt x="803" y="1234"/>
                  </a:lnTo>
                  <a:lnTo>
                    <a:pt x="801" y="1225"/>
                  </a:lnTo>
                  <a:lnTo>
                    <a:pt x="803" y="1222"/>
                  </a:lnTo>
                  <a:lnTo>
                    <a:pt x="805" y="1220"/>
                  </a:lnTo>
                  <a:lnTo>
                    <a:pt x="808" y="1215"/>
                  </a:lnTo>
                  <a:lnTo>
                    <a:pt x="805" y="1213"/>
                  </a:lnTo>
                  <a:lnTo>
                    <a:pt x="803" y="1211"/>
                  </a:lnTo>
                  <a:lnTo>
                    <a:pt x="796" y="1201"/>
                  </a:lnTo>
                  <a:lnTo>
                    <a:pt x="794" y="1201"/>
                  </a:lnTo>
                  <a:lnTo>
                    <a:pt x="794" y="1199"/>
                  </a:lnTo>
                  <a:lnTo>
                    <a:pt x="791" y="1199"/>
                  </a:lnTo>
                  <a:lnTo>
                    <a:pt x="789" y="1199"/>
                  </a:lnTo>
                  <a:lnTo>
                    <a:pt x="789" y="1197"/>
                  </a:lnTo>
                  <a:lnTo>
                    <a:pt x="787" y="1197"/>
                  </a:lnTo>
                  <a:lnTo>
                    <a:pt x="787" y="1194"/>
                  </a:lnTo>
                  <a:lnTo>
                    <a:pt x="784" y="1192"/>
                  </a:lnTo>
                  <a:lnTo>
                    <a:pt x="784" y="1189"/>
                  </a:lnTo>
                  <a:lnTo>
                    <a:pt x="784" y="1187"/>
                  </a:lnTo>
                  <a:lnTo>
                    <a:pt x="784" y="1185"/>
                  </a:lnTo>
                  <a:lnTo>
                    <a:pt x="782" y="1182"/>
                  </a:lnTo>
                  <a:lnTo>
                    <a:pt x="782" y="1180"/>
                  </a:lnTo>
                  <a:lnTo>
                    <a:pt x="782" y="1175"/>
                  </a:lnTo>
                  <a:lnTo>
                    <a:pt x="782" y="1173"/>
                  </a:lnTo>
                  <a:lnTo>
                    <a:pt x="782" y="1171"/>
                  </a:lnTo>
                  <a:lnTo>
                    <a:pt x="780" y="1168"/>
                  </a:lnTo>
                  <a:lnTo>
                    <a:pt x="780" y="1166"/>
                  </a:lnTo>
                  <a:lnTo>
                    <a:pt x="780" y="1164"/>
                  </a:lnTo>
                  <a:lnTo>
                    <a:pt x="777" y="1164"/>
                  </a:lnTo>
                  <a:lnTo>
                    <a:pt x="777" y="1161"/>
                  </a:lnTo>
                  <a:lnTo>
                    <a:pt x="775" y="1161"/>
                  </a:lnTo>
                  <a:lnTo>
                    <a:pt x="772" y="1159"/>
                  </a:lnTo>
                  <a:lnTo>
                    <a:pt x="770" y="1159"/>
                  </a:lnTo>
                  <a:lnTo>
                    <a:pt x="768" y="1156"/>
                  </a:lnTo>
                  <a:lnTo>
                    <a:pt x="765" y="1154"/>
                  </a:lnTo>
                  <a:lnTo>
                    <a:pt x="763" y="1152"/>
                  </a:lnTo>
                  <a:lnTo>
                    <a:pt x="761" y="1152"/>
                  </a:lnTo>
                  <a:lnTo>
                    <a:pt x="758" y="1152"/>
                  </a:lnTo>
                  <a:lnTo>
                    <a:pt x="756" y="1152"/>
                  </a:lnTo>
                  <a:lnTo>
                    <a:pt x="756" y="1149"/>
                  </a:lnTo>
                  <a:lnTo>
                    <a:pt x="754" y="1149"/>
                  </a:lnTo>
                  <a:lnTo>
                    <a:pt x="751" y="1147"/>
                  </a:lnTo>
                  <a:lnTo>
                    <a:pt x="751" y="1145"/>
                  </a:lnTo>
                  <a:lnTo>
                    <a:pt x="751" y="1142"/>
                  </a:lnTo>
                  <a:lnTo>
                    <a:pt x="751" y="1140"/>
                  </a:lnTo>
                  <a:lnTo>
                    <a:pt x="751" y="1138"/>
                  </a:lnTo>
                  <a:lnTo>
                    <a:pt x="754" y="1138"/>
                  </a:lnTo>
                  <a:lnTo>
                    <a:pt x="754" y="1135"/>
                  </a:lnTo>
                  <a:lnTo>
                    <a:pt x="754" y="1133"/>
                  </a:lnTo>
                  <a:lnTo>
                    <a:pt x="751" y="1131"/>
                  </a:lnTo>
                  <a:lnTo>
                    <a:pt x="751" y="1128"/>
                  </a:lnTo>
                  <a:lnTo>
                    <a:pt x="749" y="1126"/>
                  </a:lnTo>
                  <a:lnTo>
                    <a:pt x="747" y="1124"/>
                  </a:lnTo>
                  <a:lnTo>
                    <a:pt x="744" y="1124"/>
                  </a:lnTo>
                  <a:lnTo>
                    <a:pt x="742" y="1124"/>
                  </a:lnTo>
                  <a:lnTo>
                    <a:pt x="740" y="1121"/>
                  </a:lnTo>
                  <a:lnTo>
                    <a:pt x="737" y="1121"/>
                  </a:lnTo>
                  <a:lnTo>
                    <a:pt x="735" y="1119"/>
                  </a:lnTo>
                  <a:lnTo>
                    <a:pt x="732" y="1119"/>
                  </a:lnTo>
                  <a:lnTo>
                    <a:pt x="730" y="1116"/>
                  </a:lnTo>
                  <a:lnTo>
                    <a:pt x="728" y="1114"/>
                  </a:lnTo>
                  <a:lnTo>
                    <a:pt x="725" y="1114"/>
                  </a:lnTo>
                  <a:lnTo>
                    <a:pt x="723" y="1112"/>
                  </a:lnTo>
                  <a:lnTo>
                    <a:pt x="721" y="1112"/>
                  </a:lnTo>
                  <a:lnTo>
                    <a:pt x="721" y="1109"/>
                  </a:lnTo>
                  <a:lnTo>
                    <a:pt x="718" y="1109"/>
                  </a:lnTo>
                  <a:lnTo>
                    <a:pt x="716" y="1109"/>
                  </a:lnTo>
                  <a:lnTo>
                    <a:pt x="714" y="1107"/>
                  </a:lnTo>
                  <a:lnTo>
                    <a:pt x="711" y="1105"/>
                  </a:lnTo>
                  <a:lnTo>
                    <a:pt x="709" y="1105"/>
                  </a:lnTo>
                  <a:lnTo>
                    <a:pt x="707" y="1102"/>
                  </a:lnTo>
                  <a:lnTo>
                    <a:pt x="704" y="1102"/>
                  </a:lnTo>
                  <a:lnTo>
                    <a:pt x="704" y="1100"/>
                  </a:lnTo>
                  <a:lnTo>
                    <a:pt x="702" y="1100"/>
                  </a:lnTo>
                  <a:lnTo>
                    <a:pt x="702" y="1098"/>
                  </a:lnTo>
                  <a:lnTo>
                    <a:pt x="702" y="1095"/>
                  </a:lnTo>
                  <a:lnTo>
                    <a:pt x="702" y="1093"/>
                  </a:lnTo>
                  <a:lnTo>
                    <a:pt x="702" y="1091"/>
                  </a:lnTo>
                  <a:lnTo>
                    <a:pt x="699" y="1091"/>
                  </a:lnTo>
                  <a:lnTo>
                    <a:pt x="699" y="1088"/>
                  </a:lnTo>
                  <a:lnTo>
                    <a:pt x="697" y="1088"/>
                  </a:lnTo>
                  <a:lnTo>
                    <a:pt x="695" y="1088"/>
                  </a:lnTo>
                  <a:lnTo>
                    <a:pt x="692" y="1086"/>
                  </a:lnTo>
                  <a:lnTo>
                    <a:pt x="690" y="1086"/>
                  </a:lnTo>
                  <a:lnTo>
                    <a:pt x="688" y="1086"/>
                  </a:lnTo>
                  <a:lnTo>
                    <a:pt x="685" y="1086"/>
                  </a:lnTo>
                  <a:lnTo>
                    <a:pt x="683" y="1086"/>
                  </a:lnTo>
                  <a:lnTo>
                    <a:pt x="683" y="1083"/>
                  </a:lnTo>
                  <a:lnTo>
                    <a:pt x="681" y="1083"/>
                  </a:lnTo>
                  <a:lnTo>
                    <a:pt x="678" y="1083"/>
                  </a:lnTo>
                  <a:lnTo>
                    <a:pt x="676" y="1081"/>
                  </a:lnTo>
                  <a:lnTo>
                    <a:pt x="674" y="1081"/>
                  </a:lnTo>
                  <a:lnTo>
                    <a:pt x="671" y="1081"/>
                  </a:lnTo>
                  <a:lnTo>
                    <a:pt x="669" y="1079"/>
                  </a:lnTo>
                  <a:lnTo>
                    <a:pt x="666" y="1079"/>
                  </a:lnTo>
                  <a:lnTo>
                    <a:pt x="666" y="1076"/>
                  </a:lnTo>
                  <a:lnTo>
                    <a:pt x="664" y="1076"/>
                  </a:lnTo>
                  <a:lnTo>
                    <a:pt x="662" y="1076"/>
                  </a:lnTo>
                  <a:lnTo>
                    <a:pt x="659" y="1076"/>
                  </a:lnTo>
                  <a:lnTo>
                    <a:pt x="657" y="1076"/>
                  </a:lnTo>
                  <a:lnTo>
                    <a:pt x="657" y="1074"/>
                  </a:lnTo>
                  <a:lnTo>
                    <a:pt x="655" y="1074"/>
                  </a:lnTo>
                  <a:lnTo>
                    <a:pt x="655" y="1072"/>
                  </a:lnTo>
                  <a:lnTo>
                    <a:pt x="655" y="1069"/>
                  </a:lnTo>
                  <a:lnTo>
                    <a:pt x="655" y="1067"/>
                  </a:lnTo>
                  <a:lnTo>
                    <a:pt x="655" y="1065"/>
                  </a:lnTo>
                  <a:lnTo>
                    <a:pt x="657" y="1062"/>
                  </a:lnTo>
                  <a:lnTo>
                    <a:pt x="657" y="1060"/>
                  </a:lnTo>
                  <a:lnTo>
                    <a:pt x="657" y="1058"/>
                  </a:lnTo>
                  <a:lnTo>
                    <a:pt x="657" y="1055"/>
                  </a:lnTo>
                  <a:lnTo>
                    <a:pt x="657" y="1053"/>
                  </a:lnTo>
                  <a:lnTo>
                    <a:pt x="655" y="1050"/>
                  </a:lnTo>
                  <a:lnTo>
                    <a:pt x="652" y="1050"/>
                  </a:lnTo>
                  <a:lnTo>
                    <a:pt x="650" y="1050"/>
                  </a:lnTo>
                  <a:lnTo>
                    <a:pt x="648" y="1050"/>
                  </a:lnTo>
                  <a:lnTo>
                    <a:pt x="645" y="1050"/>
                  </a:lnTo>
                  <a:lnTo>
                    <a:pt x="643" y="1050"/>
                  </a:lnTo>
                  <a:lnTo>
                    <a:pt x="641" y="1053"/>
                  </a:lnTo>
                  <a:lnTo>
                    <a:pt x="638" y="1053"/>
                  </a:lnTo>
                  <a:lnTo>
                    <a:pt x="636" y="1053"/>
                  </a:lnTo>
                  <a:lnTo>
                    <a:pt x="634" y="1053"/>
                  </a:lnTo>
                  <a:lnTo>
                    <a:pt x="631" y="1053"/>
                  </a:lnTo>
                  <a:lnTo>
                    <a:pt x="629" y="1053"/>
                  </a:lnTo>
                  <a:lnTo>
                    <a:pt x="626" y="1055"/>
                  </a:lnTo>
                  <a:lnTo>
                    <a:pt x="624" y="1055"/>
                  </a:lnTo>
                  <a:lnTo>
                    <a:pt x="622" y="1055"/>
                  </a:lnTo>
                  <a:lnTo>
                    <a:pt x="619" y="1055"/>
                  </a:lnTo>
                  <a:lnTo>
                    <a:pt x="617" y="1055"/>
                  </a:lnTo>
                  <a:lnTo>
                    <a:pt x="615" y="1055"/>
                  </a:lnTo>
                  <a:lnTo>
                    <a:pt x="612" y="1055"/>
                  </a:lnTo>
                  <a:lnTo>
                    <a:pt x="610" y="1055"/>
                  </a:lnTo>
                  <a:lnTo>
                    <a:pt x="608" y="1055"/>
                  </a:lnTo>
                  <a:lnTo>
                    <a:pt x="605" y="1055"/>
                  </a:lnTo>
                  <a:lnTo>
                    <a:pt x="603" y="1053"/>
                  </a:lnTo>
                  <a:lnTo>
                    <a:pt x="601" y="1053"/>
                  </a:lnTo>
                  <a:lnTo>
                    <a:pt x="601" y="1050"/>
                  </a:lnTo>
                  <a:lnTo>
                    <a:pt x="601" y="1048"/>
                  </a:lnTo>
                  <a:lnTo>
                    <a:pt x="598" y="1048"/>
                  </a:lnTo>
                  <a:lnTo>
                    <a:pt x="598" y="1046"/>
                  </a:lnTo>
                  <a:lnTo>
                    <a:pt x="598" y="1043"/>
                  </a:lnTo>
                  <a:lnTo>
                    <a:pt x="598" y="1041"/>
                  </a:lnTo>
                  <a:lnTo>
                    <a:pt x="596" y="1039"/>
                  </a:lnTo>
                  <a:lnTo>
                    <a:pt x="596" y="1036"/>
                  </a:lnTo>
                  <a:lnTo>
                    <a:pt x="593" y="1036"/>
                  </a:lnTo>
                  <a:lnTo>
                    <a:pt x="591" y="1036"/>
                  </a:lnTo>
                  <a:lnTo>
                    <a:pt x="591" y="1034"/>
                  </a:lnTo>
                  <a:lnTo>
                    <a:pt x="589" y="1034"/>
                  </a:lnTo>
                  <a:lnTo>
                    <a:pt x="589" y="1032"/>
                  </a:lnTo>
                  <a:lnTo>
                    <a:pt x="586" y="1032"/>
                  </a:lnTo>
                  <a:lnTo>
                    <a:pt x="586" y="1029"/>
                  </a:lnTo>
                  <a:lnTo>
                    <a:pt x="584" y="1029"/>
                  </a:lnTo>
                  <a:lnTo>
                    <a:pt x="582" y="1027"/>
                  </a:lnTo>
                  <a:lnTo>
                    <a:pt x="579" y="1027"/>
                  </a:lnTo>
                  <a:lnTo>
                    <a:pt x="577" y="1025"/>
                  </a:lnTo>
                  <a:lnTo>
                    <a:pt x="575" y="1025"/>
                  </a:lnTo>
                  <a:lnTo>
                    <a:pt x="572" y="1025"/>
                  </a:lnTo>
                  <a:lnTo>
                    <a:pt x="570" y="1025"/>
                  </a:lnTo>
                  <a:lnTo>
                    <a:pt x="568" y="1025"/>
                  </a:lnTo>
                  <a:lnTo>
                    <a:pt x="565" y="1025"/>
                  </a:lnTo>
                  <a:lnTo>
                    <a:pt x="563" y="1025"/>
                  </a:lnTo>
                  <a:lnTo>
                    <a:pt x="561" y="1025"/>
                  </a:lnTo>
                  <a:lnTo>
                    <a:pt x="558" y="1027"/>
                  </a:lnTo>
                  <a:lnTo>
                    <a:pt x="556" y="1027"/>
                  </a:lnTo>
                  <a:lnTo>
                    <a:pt x="553" y="1027"/>
                  </a:lnTo>
                  <a:lnTo>
                    <a:pt x="551" y="1027"/>
                  </a:lnTo>
                  <a:lnTo>
                    <a:pt x="549" y="1027"/>
                  </a:lnTo>
                  <a:lnTo>
                    <a:pt x="546" y="1029"/>
                  </a:lnTo>
                  <a:lnTo>
                    <a:pt x="544" y="1029"/>
                  </a:lnTo>
                  <a:lnTo>
                    <a:pt x="542" y="1029"/>
                  </a:lnTo>
                  <a:lnTo>
                    <a:pt x="539" y="1029"/>
                  </a:lnTo>
                  <a:lnTo>
                    <a:pt x="537" y="1029"/>
                  </a:lnTo>
                  <a:lnTo>
                    <a:pt x="535" y="1029"/>
                  </a:lnTo>
                  <a:lnTo>
                    <a:pt x="532" y="1029"/>
                  </a:lnTo>
                  <a:lnTo>
                    <a:pt x="530" y="1027"/>
                  </a:lnTo>
                  <a:lnTo>
                    <a:pt x="530" y="1025"/>
                  </a:lnTo>
                  <a:lnTo>
                    <a:pt x="530" y="1022"/>
                  </a:lnTo>
                  <a:lnTo>
                    <a:pt x="530" y="1020"/>
                  </a:lnTo>
                  <a:lnTo>
                    <a:pt x="530" y="1018"/>
                  </a:lnTo>
                  <a:lnTo>
                    <a:pt x="528" y="1018"/>
                  </a:lnTo>
                  <a:lnTo>
                    <a:pt x="528" y="1015"/>
                  </a:lnTo>
                  <a:lnTo>
                    <a:pt x="525" y="1013"/>
                  </a:lnTo>
                  <a:lnTo>
                    <a:pt x="523" y="1010"/>
                  </a:lnTo>
                  <a:lnTo>
                    <a:pt x="520" y="1008"/>
                  </a:lnTo>
                  <a:lnTo>
                    <a:pt x="520" y="1006"/>
                  </a:lnTo>
                  <a:lnTo>
                    <a:pt x="520" y="1003"/>
                  </a:lnTo>
                  <a:lnTo>
                    <a:pt x="520" y="1001"/>
                  </a:lnTo>
                  <a:lnTo>
                    <a:pt x="523" y="999"/>
                  </a:lnTo>
                  <a:lnTo>
                    <a:pt x="523" y="996"/>
                  </a:lnTo>
                  <a:lnTo>
                    <a:pt x="523" y="994"/>
                  </a:lnTo>
                  <a:lnTo>
                    <a:pt x="523" y="992"/>
                  </a:lnTo>
                  <a:lnTo>
                    <a:pt x="520" y="989"/>
                  </a:lnTo>
                  <a:lnTo>
                    <a:pt x="518" y="987"/>
                  </a:lnTo>
                  <a:lnTo>
                    <a:pt x="516" y="987"/>
                  </a:lnTo>
                  <a:lnTo>
                    <a:pt x="513" y="987"/>
                  </a:lnTo>
                  <a:lnTo>
                    <a:pt x="511" y="985"/>
                  </a:lnTo>
                  <a:lnTo>
                    <a:pt x="509" y="985"/>
                  </a:lnTo>
                  <a:lnTo>
                    <a:pt x="506" y="985"/>
                  </a:lnTo>
                  <a:lnTo>
                    <a:pt x="504" y="985"/>
                  </a:lnTo>
                  <a:lnTo>
                    <a:pt x="502" y="985"/>
                  </a:lnTo>
                  <a:lnTo>
                    <a:pt x="499" y="985"/>
                  </a:lnTo>
                  <a:lnTo>
                    <a:pt x="497" y="985"/>
                  </a:lnTo>
                  <a:lnTo>
                    <a:pt x="495" y="985"/>
                  </a:lnTo>
                  <a:lnTo>
                    <a:pt x="492" y="987"/>
                  </a:lnTo>
                  <a:lnTo>
                    <a:pt x="490" y="987"/>
                  </a:lnTo>
                  <a:lnTo>
                    <a:pt x="487" y="987"/>
                  </a:lnTo>
                  <a:lnTo>
                    <a:pt x="485" y="989"/>
                  </a:lnTo>
                  <a:lnTo>
                    <a:pt x="483" y="989"/>
                  </a:lnTo>
                  <a:lnTo>
                    <a:pt x="480" y="987"/>
                  </a:lnTo>
                  <a:lnTo>
                    <a:pt x="478" y="985"/>
                  </a:lnTo>
                  <a:lnTo>
                    <a:pt x="478" y="982"/>
                  </a:lnTo>
                  <a:lnTo>
                    <a:pt x="478" y="980"/>
                  </a:lnTo>
                  <a:lnTo>
                    <a:pt x="480" y="980"/>
                  </a:lnTo>
                  <a:lnTo>
                    <a:pt x="480" y="977"/>
                  </a:lnTo>
                  <a:lnTo>
                    <a:pt x="483" y="977"/>
                  </a:lnTo>
                  <a:lnTo>
                    <a:pt x="483" y="975"/>
                  </a:lnTo>
                  <a:lnTo>
                    <a:pt x="485" y="975"/>
                  </a:lnTo>
                  <a:lnTo>
                    <a:pt x="487" y="975"/>
                  </a:lnTo>
                  <a:lnTo>
                    <a:pt x="490" y="973"/>
                  </a:lnTo>
                  <a:lnTo>
                    <a:pt x="492" y="973"/>
                  </a:lnTo>
                  <a:lnTo>
                    <a:pt x="495" y="970"/>
                  </a:lnTo>
                  <a:lnTo>
                    <a:pt x="495" y="968"/>
                  </a:lnTo>
                  <a:lnTo>
                    <a:pt x="497" y="968"/>
                  </a:lnTo>
                  <a:lnTo>
                    <a:pt x="497" y="966"/>
                  </a:lnTo>
                  <a:lnTo>
                    <a:pt x="499" y="966"/>
                  </a:lnTo>
                  <a:lnTo>
                    <a:pt x="499" y="963"/>
                  </a:lnTo>
                  <a:lnTo>
                    <a:pt x="499" y="961"/>
                  </a:lnTo>
                  <a:lnTo>
                    <a:pt x="499" y="959"/>
                  </a:lnTo>
                  <a:lnTo>
                    <a:pt x="499" y="956"/>
                  </a:lnTo>
                  <a:lnTo>
                    <a:pt x="497" y="954"/>
                  </a:lnTo>
                  <a:lnTo>
                    <a:pt x="497" y="952"/>
                  </a:lnTo>
                  <a:lnTo>
                    <a:pt x="495" y="952"/>
                  </a:lnTo>
                  <a:lnTo>
                    <a:pt x="495" y="949"/>
                  </a:lnTo>
                  <a:lnTo>
                    <a:pt x="492" y="949"/>
                  </a:lnTo>
                  <a:lnTo>
                    <a:pt x="492" y="947"/>
                  </a:lnTo>
                  <a:lnTo>
                    <a:pt x="490" y="947"/>
                  </a:lnTo>
                  <a:lnTo>
                    <a:pt x="487" y="947"/>
                  </a:lnTo>
                  <a:lnTo>
                    <a:pt x="485" y="944"/>
                  </a:lnTo>
                  <a:lnTo>
                    <a:pt x="483" y="944"/>
                  </a:lnTo>
                  <a:lnTo>
                    <a:pt x="480" y="944"/>
                  </a:lnTo>
                  <a:lnTo>
                    <a:pt x="478" y="944"/>
                  </a:lnTo>
                  <a:lnTo>
                    <a:pt x="476" y="944"/>
                  </a:lnTo>
                  <a:lnTo>
                    <a:pt x="473" y="947"/>
                  </a:lnTo>
                  <a:lnTo>
                    <a:pt x="471" y="947"/>
                  </a:lnTo>
                  <a:lnTo>
                    <a:pt x="469" y="949"/>
                  </a:lnTo>
                  <a:lnTo>
                    <a:pt x="466" y="952"/>
                  </a:lnTo>
                  <a:lnTo>
                    <a:pt x="466" y="954"/>
                  </a:lnTo>
                  <a:lnTo>
                    <a:pt x="466" y="956"/>
                  </a:lnTo>
                  <a:lnTo>
                    <a:pt x="466" y="959"/>
                  </a:lnTo>
                  <a:lnTo>
                    <a:pt x="466" y="961"/>
                  </a:lnTo>
                  <a:lnTo>
                    <a:pt x="469" y="961"/>
                  </a:lnTo>
                  <a:lnTo>
                    <a:pt x="469" y="963"/>
                  </a:lnTo>
                  <a:lnTo>
                    <a:pt x="471" y="963"/>
                  </a:lnTo>
                  <a:lnTo>
                    <a:pt x="471" y="966"/>
                  </a:lnTo>
                  <a:lnTo>
                    <a:pt x="471" y="968"/>
                  </a:lnTo>
                  <a:lnTo>
                    <a:pt x="471" y="970"/>
                  </a:lnTo>
                  <a:lnTo>
                    <a:pt x="471" y="973"/>
                  </a:lnTo>
                  <a:lnTo>
                    <a:pt x="473" y="973"/>
                  </a:lnTo>
                  <a:lnTo>
                    <a:pt x="473" y="975"/>
                  </a:lnTo>
                  <a:lnTo>
                    <a:pt x="473" y="977"/>
                  </a:lnTo>
                  <a:lnTo>
                    <a:pt x="473" y="980"/>
                  </a:lnTo>
                  <a:lnTo>
                    <a:pt x="471" y="980"/>
                  </a:lnTo>
                  <a:lnTo>
                    <a:pt x="471" y="982"/>
                  </a:lnTo>
                  <a:lnTo>
                    <a:pt x="471" y="985"/>
                  </a:lnTo>
                  <a:lnTo>
                    <a:pt x="469" y="985"/>
                  </a:lnTo>
                  <a:lnTo>
                    <a:pt x="466" y="987"/>
                  </a:lnTo>
                  <a:lnTo>
                    <a:pt x="464" y="987"/>
                  </a:lnTo>
                  <a:lnTo>
                    <a:pt x="464" y="985"/>
                  </a:lnTo>
                  <a:lnTo>
                    <a:pt x="462" y="985"/>
                  </a:lnTo>
                  <a:lnTo>
                    <a:pt x="462" y="982"/>
                  </a:lnTo>
                  <a:lnTo>
                    <a:pt x="462" y="980"/>
                  </a:lnTo>
                  <a:lnTo>
                    <a:pt x="462" y="977"/>
                  </a:lnTo>
                  <a:lnTo>
                    <a:pt x="462" y="975"/>
                  </a:lnTo>
                  <a:lnTo>
                    <a:pt x="459" y="975"/>
                  </a:lnTo>
                  <a:lnTo>
                    <a:pt x="459" y="973"/>
                  </a:lnTo>
                  <a:lnTo>
                    <a:pt x="457" y="970"/>
                  </a:lnTo>
                  <a:lnTo>
                    <a:pt x="455" y="968"/>
                  </a:lnTo>
                  <a:lnTo>
                    <a:pt x="452" y="966"/>
                  </a:lnTo>
                  <a:lnTo>
                    <a:pt x="450" y="966"/>
                  </a:lnTo>
                  <a:lnTo>
                    <a:pt x="447" y="963"/>
                  </a:lnTo>
                  <a:lnTo>
                    <a:pt x="445" y="963"/>
                  </a:lnTo>
                  <a:lnTo>
                    <a:pt x="443" y="961"/>
                  </a:lnTo>
                  <a:lnTo>
                    <a:pt x="440" y="961"/>
                  </a:lnTo>
                  <a:lnTo>
                    <a:pt x="438" y="961"/>
                  </a:lnTo>
                  <a:lnTo>
                    <a:pt x="436" y="961"/>
                  </a:lnTo>
                  <a:lnTo>
                    <a:pt x="433" y="961"/>
                  </a:lnTo>
                  <a:lnTo>
                    <a:pt x="431" y="959"/>
                  </a:lnTo>
                  <a:lnTo>
                    <a:pt x="429" y="959"/>
                  </a:lnTo>
                  <a:lnTo>
                    <a:pt x="426" y="959"/>
                  </a:lnTo>
                  <a:lnTo>
                    <a:pt x="424" y="956"/>
                  </a:lnTo>
                  <a:lnTo>
                    <a:pt x="422" y="956"/>
                  </a:lnTo>
                  <a:lnTo>
                    <a:pt x="419" y="956"/>
                  </a:lnTo>
                  <a:lnTo>
                    <a:pt x="417" y="954"/>
                  </a:lnTo>
                  <a:lnTo>
                    <a:pt x="414" y="954"/>
                  </a:lnTo>
                  <a:lnTo>
                    <a:pt x="412" y="954"/>
                  </a:lnTo>
                  <a:lnTo>
                    <a:pt x="410" y="954"/>
                  </a:lnTo>
                  <a:lnTo>
                    <a:pt x="407" y="952"/>
                  </a:lnTo>
                  <a:lnTo>
                    <a:pt x="405" y="952"/>
                  </a:lnTo>
                  <a:lnTo>
                    <a:pt x="403" y="952"/>
                  </a:lnTo>
                  <a:lnTo>
                    <a:pt x="403" y="949"/>
                  </a:lnTo>
                  <a:lnTo>
                    <a:pt x="400" y="949"/>
                  </a:lnTo>
                  <a:lnTo>
                    <a:pt x="398" y="949"/>
                  </a:lnTo>
                  <a:lnTo>
                    <a:pt x="393" y="949"/>
                  </a:lnTo>
                  <a:lnTo>
                    <a:pt x="391" y="949"/>
                  </a:lnTo>
                  <a:lnTo>
                    <a:pt x="389" y="947"/>
                  </a:lnTo>
                  <a:lnTo>
                    <a:pt x="386" y="947"/>
                  </a:lnTo>
                  <a:lnTo>
                    <a:pt x="384" y="944"/>
                  </a:lnTo>
                  <a:lnTo>
                    <a:pt x="382" y="944"/>
                  </a:lnTo>
                  <a:lnTo>
                    <a:pt x="382" y="942"/>
                  </a:lnTo>
                  <a:lnTo>
                    <a:pt x="379" y="942"/>
                  </a:lnTo>
                  <a:lnTo>
                    <a:pt x="379" y="940"/>
                  </a:lnTo>
                  <a:lnTo>
                    <a:pt x="377" y="940"/>
                  </a:lnTo>
                  <a:lnTo>
                    <a:pt x="377" y="937"/>
                  </a:lnTo>
                  <a:lnTo>
                    <a:pt x="377" y="935"/>
                  </a:lnTo>
                  <a:lnTo>
                    <a:pt x="374" y="935"/>
                  </a:lnTo>
                  <a:lnTo>
                    <a:pt x="377" y="933"/>
                  </a:lnTo>
                  <a:lnTo>
                    <a:pt x="377" y="930"/>
                  </a:lnTo>
                  <a:lnTo>
                    <a:pt x="379" y="930"/>
                  </a:lnTo>
                  <a:lnTo>
                    <a:pt x="382" y="930"/>
                  </a:lnTo>
                  <a:lnTo>
                    <a:pt x="382" y="928"/>
                  </a:lnTo>
                  <a:lnTo>
                    <a:pt x="384" y="928"/>
                  </a:lnTo>
                  <a:lnTo>
                    <a:pt x="386" y="926"/>
                  </a:lnTo>
                  <a:lnTo>
                    <a:pt x="386" y="923"/>
                  </a:lnTo>
                  <a:lnTo>
                    <a:pt x="384" y="921"/>
                  </a:lnTo>
                  <a:lnTo>
                    <a:pt x="382" y="919"/>
                  </a:lnTo>
                  <a:lnTo>
                    <a:pt x="379" y="916"/>
                  </a:lnTo>
                  <a:lnTo>
                    <a:pt x="377" y="914"/>
                  </a:lnTo>
                  <a:lnTo>
                    <a:pt x="377" y="912"/>
                  </a:lnTo>
                  <a:lnTo>
                    <a:pt x="377" y="909"/>
                  </a:lnTo>
                  <a:lnTo>
                    <a:pt x="374" y="909"/>
                  </a:lnTo>
                  <a:lnTo>
                    <a:pt x="374" y="907"/>
                  </a:lnTo>
                  <a:lnTo>
                    <a:pt x="372" y="907"/>
                  </a:lnTo>
                  <a:lnTo>
                    <a:pt x="372" y="904"/>
                  </a:lnTo>
                  <a:lnTo>
                    <a:pt x="370" y="904"/>
                  </a:lnTo>
                  <a:lnTo>
                    <a:pt x="370" y="902"/>
                  </a:lnTo>
                  <a:lnTo>
                    <a:pt x="367" y="902"/>
                  </a:lnTo>
                  <a:lnTo>
                    <a:pt x="365" y="900"/>
                  </a:lnTo>
                  <a:lnTo>
                    <a:pt x="363" y="900"/>
                  </a:lnTo>
                  <a:lnTo>
                    <a:pt x="360" y="897"/>
                  </a:lnTo>
                  <a:lnTo>
                    <a:pt x="358" y="897"/>
                  </a:lnTo>
                  <a:lnTo>
                    <a:pt x="356" y="895"/>
                  </a:lnTo>
                  <a:lnTo>
                    <a:pt x="356" y="893"/>
                  </a:lnTo>
                  <a:lnTo>
                    <a:pt x="353" y="893"/>
                  </a:lnTo>
                  <a:lnTo>
                    <a:pt x="353" y="890"/>
                  </a:lnTo>
                  <a:lnTo>
                    <a:pt x="351" y="890"/>
                  </a:lnTo>
                  <a:lnTo>
                    <a:pt x="351" y="888"/>
                  </a:lnTo>
                  <a:lnTo>
                    <a:pt x="351" y="886"/>
                  </a:lnTo>
                  <a:lnTo>
                    <a:pt x="351" y="883"/>
                  </a:lnTo>
                  <a:lnTo>
                    <a:pt x="351" y="881"/>
                  </a:lnTo>
                  <a:lnTo>
                    <a:pt x="349" y="881"/>
                  </a:lnTo>
                  <a:lnTo>
                    <a:pt x="349" y="879"/>
                  </a:lnTo>
                  <a:lnTo>
                    <a:pt x="346" y="879"/>
                  </a:lnTo>
                  <a:lnTo>
                    <a:pt x="346" y="876"/>
                  </a:lnTo>
                  <a:lnTo>
                    <a:pt x="344" y="876"/>
                  </a:lnTo>
                  <a:lnTo>
                    <a:pt x="344" y="874"/>
                  </a:lnTo>
                  <a:lnTo>
                    <a:pt x="341" y="874"/>
                  </a:lnTo>
                  <a:lnTo>
                    <a:pt x="339" y="874"/>
                  </a:lnTo>
                  <a:lnTo>
                    <a:pt x="337" y="871"/>
                  </a:lnTo>
                  <a:lnTo>
                    <a:pt x="334" y="871"/>
                  </a:lnTo>
                  <a:lnTo>
                    <a:pt x="332" y="871"/>
                  </a:lnTo>
                  <a:lnTo>
                    <a:pt x="330" y="871"/>
                  </a:lnTo>
                  <a:lnTo>
                    <a:pt x="330" y="869"/>
                  </a:lnTo>
                  <a:lnTo>
                    <a:pt x="327" y="869"/>
                  </a:lnTo>
                  <a:lnTo>
                    <a:pt x="327" y="867"/>
                  </a:lnTo>
                  <a:lnTo>
                    <a:pt x="325" y="867"/>
                  </a:lnTo>
                  <a:lnTo>
                    <a:pt x="325" y="864"/>
                  </a:lnTo>
                  <a:lnTo>
                    <a:pt x="325" y="862"/>
                  </a:lnTo>
                  <a:lnTo>
                    <a:pt x="325" y="860"/>
                  </a:lnTo>
                  <a:lnTo>
                    <a:pt x="325" y="857"/>
                  </a:lnTo>
                  <a:lnTo>
                    <a:pt x="327" y="857"/>
                  </a:lnTo>
                  <a:lnTo>
                    <a:pt x="327" y="855"/>
                  </a:lnTo>
                  <a:lnTo>
                    <a:pt x="327" y="853"/>
                  </a:lnTo>
                  <a:lnTo>
                    <a:pt x="327" y="850"/>
                  </a:lnTo>
                  <a:lnTo>
                    <a:pt x="327" y="848"/>
                  </a:lnTo>
                  <a:lnTo>
                    <a:pt x="327" y="846"/>
                  </a:lnTo>
                  <a:lnTo>
                    <a:pt x="327" y="843"/>
                  </a:lnTo>
                  <a:lnTo>
                    <a:pt x="325" y="841"/>
                  </a:lnTo>
                  <a:lnTo>
                    <a:pt x="323" y="841"/>
                  </a:lnTo>
                  <a:lnTo>
                    <a:pt x="320" y="839"/>
                  </a:lnTo>
                  <a:lnTo>
                    <a:pt x="318" y="839"/>
                  </a:lnTo>
                  <a:lnTo>
                    <a:pt x="316" y="839"/>
                  </a:lnTo>
                  <a:lnTo>
                    <a:pt x="313" y="839"/>
                  </a:lnTo>
                  <a:lnTo>
                    <a:pt x="311" y="839"/>
                  </a:lnTo>
                  <a:lnTo>
                    <a:pt x="308" y="839"/>
                  </a:lnTo>
                  <a:lnTo>
                    <a:pt x="306" y="839"/>
                  </a:lnTo>
                  <a:lnTo>
                    <a:pt x="304" y="839"/>
                  </a:lnTo>
                  <a:lnTo>
                    <a:pt x="301" y="841"/>
                  </a:lnTo>
                  <a:lnTo>
                    <a:pt x="299" y="841"/>
                  </a:lnTo>
                  <a:lnTo>
                    <a:pt x="297" y="841"/>
                  </a:lnTo>
                  <a:lnTo>
                    <a:pt x="294" y="841"/>
                  </a:lnTo>
                  <a:lnTo>
                    <a:pt x="292" y="839"/>
                  </a:lnTo>
                  <a:lnTo>
                    <a:pt x="290" y="839"/>
                  </a:lnTo>
                  <a:lnTo>
                    <a:pt x="287" y="836"/>
                  </a:lnTo>
                  <a:lnTo>
                    <a:pt x="285" y="836"/>
                  </a:lnTo>
                  <a:lnTo>
                    <a:pt x="283" y="834"/>
                  </a:lnTo>
                  <a:lnTo>
                    <a:pt x="280" y="834"/>
                  </a:lnTo>
                  <a:lnTo>
                    <a:pt x="278" y="831"/>
                  </a:lnTo>
                  <a:lnTo>
                    <a:pt x="276" y="831"/>
                  </a:lnTo>
                  <a:lnTo>
                    <a:pt x="273" y="829"/>
                  </a:lnTo>
                  <a:lnTo>
                    <a:pt x="271" y="829"/>
                  </a:lnTo>
                  <a:lnTo>
                    <a:pt x="271" y="827"/>
                  </a:lnTo>
                  <a:lnTo>
                    <a:pt x="268" y="827"/>
                  </a:lnTo>
                  <a:lnTo>
                    <a:pt x="266" y="824"/>
                  </a:lnTo>
                  <a:lnTo>
                    <a:pt x="266" y="822"/>
                  </a:lnTo>
                  <a:lnTo>
                    <a:pt x="266" y="820"/>
                  </a:lnTo>
                  <a:lnTo>
                    <a:pt x="264" y="820"/>
                  </a:lnTo>
                  <a:lnTo>
                    <a:pt x="264" y="817"/>
                  </a:lnTo>
                  <a:lnTo>
                    <a:pt x="261" y="815"/>
                  </a:lnTo>
                  <a:lnTo>
                    <a:pt x="259" y="813"/>
                  </a:lnTo>
                  <a:lnTo>
                    <a:pt x="259" y="810"/>
                  </a:lnTo>
                  <a:lnTo>
                    <a:pt x="257" y="810"/>
                  </a:lnTo>
                  <a:lnTo>
                    <a:pt x="257" y="808"/>
                  </a:lnTo>
                  <a:lnTo>
                    <a:pt x="254" y="808"/>
                  </a:lnTo>
                  <a:lnTo>
                    <a:pt x="254" y="806"/>
                  </a:lnTo>
                  <a:lnTo>
                    <a:pt x="252" y="806"/>
                  </a:lnTo>
                  <a:lnTo>
                    <a:pt x="252" y="803"/>
                  </a:lnTo>
                  <a:lnTo>
                    <a:pt x="250" y="803"/>
                  </a:lnTo>
                  <a:lnTo>
                    <a:pt x="247" y="801"/>
                  </a:lnTo>
                  <a:lnTo>
                    <a:pt x="245" y="801"/>
                  </a:lnTo>
                  <a:lnTo>
                    <a:pt x="245" y="798"/>
                  </a:lnTo>
                  <a:lnTo>
                    <a:pt x="243" y="798"/>
                  </a:lnTo>
                  <a:lnTo>
                    <a:pt x="243" y="796"/>
                  </a:lnTo>
                  <a:lnTo>
                    <a:pt x="240" y="796"/>
                  </a:lnTo>
                  <a:lnTo>
                    <a:pt x="240" y="794"/>
                  </a:lnTo>
                  <a:lnTo>
                    <a:pt x="238" y="791"/>
                  </a:lnTo>
                  <a:lnTo>
                    <a:pt x="235" y="789"/>
                  </a:lnTo>
                  <a:lnTo>
                    <a:pt x="233" y="789"/>
                  </a:lnTo>
                  <a:lnTo>
                    <a:pt x="231" y="789"/>
                  </a:lnTo>
                  <a:lnTo>
                    <a:pt x="231" y="787"/>
                  </a:lnTo>
                  <a:lnTo>
                    <a:pt x="231" y="784"/>
                  </a:lnTo>
                  <a:lnTo>
                    <a:pt x="231" y="782"/>
                  </a:lnTo>
                  <a:lnTo>
                    <a:pt x="231" y="780"/>
                  </a:lnTo>
                  <a:lnTo>
                    <a:pt x="231" y="777"/>
                  </a:lnTo>
                  <a:lnTo>
                    <a:pt x="231" y="775"/>
                  </a:lnTo>
                  <a:lnTo>
                    <a:pt x="228" y="775"/>
                  </a:lnTo>
                  <a:lnTo>
                    <a:pt x="228" y="773"/>
                  </a:lnTo>
                  <a:lnTo>
                    <a:pt x="228" y="770"/>
                  </a:lnTo>
                  <a:lnTo>
                    <a:pt x="228" y="768"/>
                  </a:lnTo>
                  <a:lnTo>
                    <a:pt x="228" y="765"/>
                  </a:lnTo>
                  <a:lnTo>
                    <a:pt x="228" y="763"/>
                  </a:lnTo>
                  <a:lnTo>
                    <a:pt x="228" y="761"/>
                  </a:lnTo>
                  <a:lnTo>
                    <a:pt x="226" y="761"/>
                  </a:lnTo>
                  <a:lnTo>
                    <a:pt x="226" y="758"/>
                  </a:lnTo>
                  <a:lnTo>
                    <a:pt x="226" y="756"/>
                  </a:lnTo>
                  <a:lnTo>
                    <a:pt x="224" y="754"/>
                  </a:lnTo>
                  <a:lnTo>
                    <a:pt x="224" y="751"/>
                  </a:lnTo>
                  <a:lnTo>
                    <a:pt x="221" y="751"/>
                  </a:lnTo>
                  <a:lnTo>
                    <a:pt x="221" y="749"/>
                  </a:lnTo>
                  <a:lnTo>
                    <a:pt x="221" y="747"/>
                  </a:lnTo>
                  <a:lnTo>
                    <a:pt x="219" y="747"/>
                  </a:lnTo>
                  <a:lnTo>
                    <a:pt x="219" y="744"/>
                  </a:lnTo>
                  <a:lnTo>
                    <a:pt x="217" y="744"/>
                  </a:lnTo>
                  <a:lnTo>
                    <a:pt x="217" y="742"/>
                  </a:lnTo>
                  <a:lnTo>
                    <a:pt x="214" y="742"/>
                  </a:lnTo>
                  <a:lnTo>
                    <a:pt x="214" y="740"/>
                  </a:lnTo>
                  <a:lnTo>
                    <a:pt x="212" y="740"/>
                  </a:lnTo>
                  <a:lnTo>
                    <a:pt x="210" y="740"/>
                  </a:lnTo>
                  <a:lnTo>
                    <a:pt x="207" y="740"/>
                  </a:lnTo>
                  <a:lnTo>
                    <a:pt x="205" y="740"/>
                  </a:lnTo>
                  <a:lnTo>
                    <a:pt x="202" y="740"/>
                  </a:lnTo>
                  <a:lnTo>
                    <a:pt x="200" y="740"/>
                  </a:lnTo>
                  <a:lnTo>
                    <a:pt x="198" y="740"/>
                  </a:lnTo>
                  <a:lnTo>
                    <a:pt x="195" y="740"/>
                  </a:lnTo>
                  <a:lnTo>
                    <a:pt x="193" y="740"/>
                  </a:lnTo>
                  <a:lnTo>
                    <a:pt x="191" y="740"/>
                  </a:lnTo>
                  <a:lnTo>
                    <a:pt x="188" y="740"/>
                  </a:lnTo>
                  <a:lnTo>
                    <a:pt x="186" y="737"/>
                  </a:lnTo>
                  <a:lnTo>
                    <a:pt x="184" y="737"/>
                  </a:lnTo>
                  <a:lnTo>
                    <a:pt x="181" y="735"/>
                  </a:lnTo>
                  <a:lnTo>
                    <a:pt x="179" y="735"/>
                  </a:lnTo>
                  <a:lnTo>
                    <a:pt x="179" y="733"/>
                  </a:lnTo>
                  <a:lnTo>
                    <a:pt x="177" y="733"/>
                  </a:lnTo>
                  <a:lnTo>
                    <a:pt x="177" y="730"/>
                  </a:lnTo>
                  <a:lnTo>
                    <a:pt x="174" y="730"/>
                  </a:lnTo>
                  <a:lnTo>
                    <a:pt x="174" y="728"/>
                  </a:lnTo>
                  <a:lnTo>
                    <a:pt x="174" y="725"/>
                  </a:lnTo>
                  <a:lnTo>
                    <a:pt x="174" y="723"/>
                  </a:lnTo>
                  <a:lnTo>
                    <a:pt x="174" y="721"/>
                  </a:lnTo>
                  <a:lnTo>
                    <a:pt x="172" y="721"/>
                  </a:lnTo>
                  <a:lnTo>
                    <a:pt x="172" y="718"/>
                  </a:lnTo>
                  <a:lnTo>
                    <a:pt x="172" y="716"/>
                  </a:lnTo>
                  <a:lnTo>
                    <a:pt x="172" y="714"/>
                  </a:lnTo>
                  <a:lnTo>
                    <a:pt x="172" y="711"/>
                  </a:lnTo>
                  <a:lnTo>
                    <a:pt x="172" y="709"/>
                  </a:lnTo>
                  <a:lnTo>
                    <a:pt x="172" y="707"/>
                  </a:lnTo>
                  <a:lnTo>
                    <a:pt x="172" y="704"/>
                  </a:lnTo>
                  <a:lnTo>
                    <a:pt x="172" y="702"/>
                  </a:lnTo>
                  <a:lnTo>
                    <a:pt x="170" y="700"/>
                  </a:lnTo>
                  <a:lnTo>
                    <a:pt x="170" y="697"/>
                  </a:lnTo>
                  <a:lnTo>
                    <a:pt x="172" y="697"/>
                  </a:lnTo>
                  <a:lnTo>
                    <a:pt x="172" y="695"/>
                  </a:lnTo>
                  <a:lnTo>
                    <a:pt x="172" y="692"/>
                  </a:lnTo>
                  <a:lnTo>
                    <a:pt x="174" y="690"/>
                  </a:lnTo>
                  <a:lnTo>
                    <a:pt x="177" y="688"/>
                  </a:lnTo>
                  <a:lnTo>
                    <a:pt x="179" y="685"/>
                  </a:lnTo>
                  <a:lnTo>
                    <a:pt x="179" y="683"/>
                  </a:lnTo>
                  <a:lnTo>
                    <a:pt x="179" y="681"/>
                  </a:lnTo>
                  <a:lnTo>
                    <a:pt x="181" y="681"/>
                  </a:lnTo>
                  <a:lnTo>
                    <a:pt x="181" y="678"/>
                  </a:lnTo>
                  <a:lnTo>
                    <a:pt x="181" y="676"/>
                  </a:lnTo>
                  <a:lnTo>
                    <a:pt x="181" y="674"/>
                  </a:lnTo>
                  <a:lnTo>
                    <a:pt x="181" y="671"/>
                  </a:lnTo>
                  <a:lnTo>
                    <a:pt x="179" y="671"/>
                  </a:lnTo>
                  <a:lnTo>
                    <a:pt x="179" y="669"/>
                  </a:lnTo>
                  <a:lnTo>
                    <a:pt x="177" y="667"/>
                  </a:lnTo>
                  <a:lnTo>
                    <a:pt x="174" y="667"/>
                  </a:lnTo>
                  <a:lnTo>
                    <a:pt x="172" y="667"/>
                  </a:lnTo>
                  <a:lnTo>
                    <a:pt x="172" y="664"/>
                  </a:lnTo>
                  <a:lnTo>
                    <a:pt x="170" y="662"/>
                  </a:lnTo>
                  <a:lnTo>
                    <a:pt x="167" y="659"/>
                  </a:lnTo>
                  <a:lnTo>
                    <a:pt x="165" y="659"/>
                  </a:lnTo>
                  <a:lnTo>
                    <a:pt x="165" y="657"/>
                  </a:lnTo>
                  <a:lnTo>
                    <a:pt x="162" y="657"/>
                  </a:lnTo>
                  <a:lnTo>
                    <a:pt x="160" y="659"/>
                  </a:lnTo>
                  <a:lnTo>
                    <a:pt x="158" y="659"/>
                  </a:lnTo>
                  <a:lnTo>
                    <a:pt x="155" y="659"/>
                  </a:lnTo>
                  <a:lnTo>
                    <a:pt x="153" y="659"/>
                  </a:lnTo>
                  <a:lnTo>
                    <a:pt x="151" y="659"/>
                  </a:lnTo>
                  <a:lnTo>
                    <a:pt x="148" y="657"/>
                  </a:lnTo>
                  <a:lnTo>
                    <a:pt x="146" y="657"/>
                  </a:lnTo>
                  <a:lnTo>
                    <a:pt x="144" y="657"/>
                  </a:lnTo>
                  <a:lnTo>
                    <a:pt x="141" y="657"/>
                  </a:lnTo>
                  <a:lnTo>
                    <a:pt x="139" y="657"/>
                  </a:lnTo>
                  <a:lnTo>
                    <a:pt x="137" y="657"/>
                  </a:lnTo>
                  <a:lnTo>
                    <a:pt x="134" y="657"/>
                  </a:lnTo>
                  <a:lnTo>
                    <a:pt x="132" y="657"/>
                  </a:lnTo>
                  <a:lnTo>
                    <a:pt x="129" y="657"/>
                  </a:lnTo>
                  <a:lnTo>
                    <a:pt x="127" y="657"/>
                  </a:lnTo>
                  <a:lnTo>
                    <a:pt x="125" y="655"/>
                  </a:lnTo>
                  <a:lnTo>
                    <a:pt x="122" y="655"/>
                  </a:lnTo>
                  <a:lnTo>
                    <a:pt x="120" y="655"/>
                  </a:lnTo>
                  <a:lnTo>
                    <a:pt x="118" y="655"/>
                  </a:lnTo>
                  <a:lnTo>
                    <a:pt x="115" y="655"/>
                  </a:lnTo>
                  <a:lnTo>
                    <a:pt x="113" y="655"/>
                  </a:lnTo>
                  <a:lnTo>
                    <a:pt x="113" y="657"/>
                  </a:lnTo>
                  <a:lnTo>
                    <a:pt x="111" y="657"/>
                  </a:lnTo>
                  <a:lnTo>
                    <a:pt x="111" y="659"/>
                  </a:lnTo>
                  <a:lnTo>
                    <a:pt x="108" y="662"/>
                  </a:lnTo>
                  <a:lnTo>
                    <a:pt x="108" y="664"/>
                  </a:lnTo>
                  <a:lnTo>
                    <a:pt x="108" y="667"/>
                  </a:lnTo>
                  <a:lnTo>
                    <a:pt x="108" y="669"/>
                  </a:lnTo>
                  <a:lnTo>
                    <a:pt x="106" y="669"/>
                  </a:lnTo>
                  <a:lnTo>
                    <a:pt x="106" y="671"/>
                  </a:lnTo>
                  <a:lnTo>
                    <a:pt x="106" y="674"/>
                  </a:lnTo>
                  <a:lnTo>
                    <a:pt x="106" y="676"/>
                  </a:lnTo>
                  <a:lnTo>
                    <a:pt x="104" y="678"/>
                  </a:lnTo>
                  <a:lnTo>
                    <a:pt x="101" y="681"/>
                  </a:lnTo>
                  <a:lnTo>
                    <a:pt x="99" y="681"/>
                  </a:lnTo>
                  <a:lnTo>
                    <a:pt x="97" y="681"/>
                  </a:lnTo>
                  <a:lnTo>
                    <a:pt x="94" y="681"/>
                  </a:lnTo>
                  <a:lnTo>
                    <a:pt x="92" y="681"/>
                  </a:lnTo>
                  <a:lnTo>
                    <a:pt x="92" y="678"/>
                  </a:lnTo>
                  <a:lnTo>
                    <a:pt x="89" y="676"/>
                  </a:lnTo>
                  <a:lnTo>
                    <a:pt x="89" y="674"/>
                  </a:lnTo>
                  <a:lnTo>
                    <a:pt x="92" y="671"/>
                  </a:lnTo>
                  <a:lnTo>
                    <a:pt x="92" y="669"/>
                  </a:lnTo>
                  <a:lnTo>
                    <a:pt x="92" y="667"/>
                  </a:lnTo>
                  <a:lnTo>
                    <a:pt x="92" y="664"/>
                  </a:lnTo>
                  <a:lnTo>
                    <a:pt x="94" y="662"/>
                  </a:lnTo>
                  <a:lnTo>
                    <a:pt x="92" y="659"/>
                  </a:lnTo>
                  <a:lnTo>
                    <a:pt x="92" y="657"/>
                  </a:lnTo>
                  <a:lnTo>
                    <a:pt x="89" y="655"/>
                  </a:lnTo>
                  <a:lnTo>
                    <a:pt x="89" y="652"/>
                  </a:lnTo>
                  <a:lnTo>
                    <a:pt x="87" y="650"/>
                  </a:lnTo>
                  <a:lnTo>
                    <a:pt x="87" y="648"/>
                  </a:lnTo>
                  <a:lnTo>
                    <a:pt x="85" y="648"/>
                  </a:lnTo>
                  <a:lnTo>
                    <a:pt x="85" y="645"/>
                  </a:lnTo>
                  <a:lnTo>
                    <a:pt x="82" y="645"/>
                  </a:lnTo>
                  <a:lnTo>
                    <a:pt x="80" y="643"/>
                  </a:lnTo>
                  <a:lnTo>
                    <a:pt x="78" y="643"/>
                  </a:lnTo>
                  <a:lnTo>
                    <a:pt x="75" y="643"/>
                  </a:lnTo>
                  <a:lnTo>
                    <a:pt x="73" y="641"/>
                  </a:lnTo>
                  <a:lnTo>
                    <a:pt x="71" y="638"/>
                  </a:lnTo>
                  <a:lnTo>
                    <a:pt x="68" y="636"/>
                  </a:lnTo>
                  <a:lnTo>
                    <a:pt x="66" y="636"/>
                  </a:lnTo>
                  <a:lnTo>
                    <a:pt x="66" y="634"/>
                  </a:lnTo>
                  <a:lnTo>
                    <a:pt x="64" y="634"/>
                  </a:lnTo>
                  <a:lnTo>
                    <a:pt x="61" y="634"/>
                  </a:lnTo>
                  <a:lnTo>
                    <a:pt x="61" y="631"/>
                  </a:lnTo>
                  <a:lnTo>
                    <a:pt x="59" y="631"/>
                  </a:lnTo>
                  <a:lnTo>
                    <a:pt x="56" y="631"/>
                  </a:lnTo>
                  <a:lnTo>
                    <a:pt x="54" y="631"/>
                  </a:lnTo>
                  <a:lnTo>
                    <a:pt x="52" y="631"/>
                  </a:lnTo>
                  <a:lnTo>
                    <a:pt x="49" y="631"/>
                  </a:lnTo>
                  <a:lnTo>
                    <a:pt x="47" y="631"/>
                  </a:lnTo>
                  <a:lnTo>
                    <a:pt x="45" y="631"/>
                  </a:lnTo>
                  <a:lnTo>
                    <a:pt x="42" y="631"/>
                  </a:lnTo>
                  <a:lnTo>
                    <a:pt x="40" y="631"/>
                  </a:lnTo>
                  <a:lnTo>
                    <a:pt x="38" y="631"/>
                  </a:lnTo>
                  <a:lnTo>
                    <a:pt x="35" y="631"/>
                  </a:lnTo>
                  <a:lnTo>
                    <a:pt x="33" y="631"/>
                  </a:lnTo>
                  <a:lnTo>
                    <a:pt x="31" y="631"/>
                  </a:lnTo>
                  <a:lnTo>
                    <a:pt x="28" y="631"/>
                  </a:lnTo>
                  <a:lnTo>
                    <a:pt x="26" y="631"/>
                  </a:lnTo>
                  <a:lnTo>
                    <a:pt x="23" y="631"/>
                  </a:lnTo>
                  <a:lnTo>
                    <a:pt x="21" y="629"/>
                  </a:lnTo>
                  <a:lnTo>
                    <a:pt x="19" y="629"/>
                  </a:lnTo>
                  <a:lnTo>
                    <a:pt x="19" y="627"/>
                  </a:lnTo>
                  <a:lnTo>
                    <a:pt x="16" y="627"/>
                  </a:lnTo>
                  <a:lnTo>
                    <a:pt x="14" y="627"/>
                  </a:lnTo>
                  <a:lnTo>
                    <a:pt x="14" y="624"/>
                  </a:lnTo>
                  <a:lnTo>
                    <a:pt x="12" y="624"/>
                  </a:lnTo>
                  <a:lnTo>
                    <a:pt x="12" y="622"/>
                  </a:lnTo>
                  <a:lnTo>
                    <a:pt x="9" y="622"/>
                  </a:lnTo>
                  <a:lnTo>
                    <a:pt x="9" y="619"/>
                  </a:lnTo>
                  <a:lnTo>
                    <a:pt x="7" y="619"/>
                  </a:lnTo>
                  <a:lnTo>
                    <a:pt x="7" y="617"/>
                  </a:lnTo>
                  <a:lnTo>
                    <a:pt x="7" y="615"/>
                  </a:lnTo>
                  <a:lnTo>
                    <a:pt x="7" y="612"/>
                  </a:lnTo>
                  <a:lnTo>
                    <a:pt x="5" y="612"/>
                  </a:lnTo>
                  <a:lnTo>
                    <a:pt x="5" y="610"/>
                  </a:lnTo>
                  <a:lnTo>
                    <a:pt x="5" y="608"/>
                  </a:lnTo>
                  <a:lnTo>
                    <a:pt x="5" y="605"/>
                  </a:lnTo>
                  <a:lnTo>
                    <a:pt x="2" y="603"/>
                  </a:lnTo>
                  <a:lnTo>
                    <a:pt x="0" y="601"/>
                  </a:lnTo>
                  <a:lnTo>
                    <a:pt x="0" y="598"/>
                  </a:lnTo>
                  <a:lnTo>
                    <a:pt x="0" y="596"/>
                  </a:lnTo>
                  <a:lnTo>
                    <a:pt x="0" y="594"/>
                  </a:lnTo>
                  <a:lnTo>
                    <a:pt x="0" y="591"/>
                  </a:lnTo>
                  <a:lnTo>
                    <a:pt x="0" y="586"/>
                  </a:lnTo>
                  <a:lnTo>
                    <a:pt x="0" y="584"/>
                  </a:lnTo>
                  <a:lnTo>
                    <a:pt x="97" y="584"/>
                  </a:lnTo>
                  <a:lnTo>
                    <a:pt x="466" y="584"/>
                  </a:lnTo>
                  <a:lnTo>
                    <a:pt x="466" y="2"/>
                  </a:lnTo>
                  <a:lnTo>
                    <a:pt x="1571" y="0"/>
                  </a:lnTo>
                  <a:lnTo>
                    <a:pt x="1795" y="0"/>
                  </a:lnTo>
                  <a:lnTo>
                    <a:pt x="2172" y="0"/>
                  </a:lnTo>
                  <a:lnTo>
                    <a:pt x="2280" y="2"/>
                  </a:lnTo>
                  <a:lnTo>
                    <a:pt x="2353" y="2"/>
                  </a:lnTo>
                  <a:lnTo>
                    <a:pt x="2360" y="2"/>
                  </a:lnTo>
                  <a:lnTo>
                    <a:pt x="2360" y="678"/>
                  </a:lnTo>
                  <a:lnTo>
                    <a:pt x="2360" y="737"/>
                  </a:lnTo>
                  <a:lnTo>
                    <a:pt x="2360" y="754"/>
                  </a:lnTo>
                  <a:lnTo>
                    <a:pt x="2360" y="756"/>
                  </a:lnTo>
                  <a:lnTo>
                    <a:pt x="2360" y="758"/>
                  </a:lnTo>
                  <a:lnTo>
                    <a:pt x="2360" y="761"/>
                  </a:lnTo>
                  <a:lnTo>
                    <a:pt x="2360" y="763"/>
                  </a:lnTo>
                  <a:lnTo>
                    <a:pt x="2360" y="768"/>
                  </a:lnTo>
                  <a:lnTo>
                    <a:pt x="2360" y="770"/>
                  </a:lnTo>
                  <a:lnTo>
                    <a:pt x="2360" y="773"/>
                  </a:lnTo>
                  <a:lnTo>
                    <a:pt x="2360" y="775"/>
                  </a:lnTo>
                  <a:lnTo>
                    <a:pt x="2360" y="782"/>
                  </a:lnTo>
                  <a:lnTo>
                    <a:pt x="2360" y="784"/>
                  </a:lnTo>
                  <a:lnTo>
                    <a:pt x="2360" y="789"/>
                  </a:lnTo>
                  <a:lnTo>
                    <a:pt x="2360" y="791"/>
                  </a:lnTo>
                  <a:lnTo>
                    <a:pt x="2360" y="801"/>
                  </a:lnTo>
                  <a:lnTo>
                    <a:pt x="2358" y="834"/>
                  </a:lnTo>
                  <a:lnTo>
                    <a:pt x="2336" y="1180"/>
                  </a:lnTo>
                  <a:lnTo>
                    <a:pt x="2320" y="1406"/>
                  </a:lnTo>
                  <a:lnTo>
                    <a:pt x="2308" y="1625"/>
                  </a:lnTo>
                  <a:lnTo>
                    <a:pt x="2299" y="1760"/>
                  </a:lnTo>
                  <a:lnTo>
                    <a:pt x="2287" y="1943"/>
                  </a:lnTo>
                  <a:lnTo>
                    <a:pt x="2285" y="1969"/>
                  </a:lnTo>
                  <a:lnTo>
                    <a:pt x="2285" y="1986"/>
                  </a:lnTo>
                  <a:lnTo>
                    <a:pt x="2282" y="1986"/>
                  </a:lnTo>
                  <a:lnTo>
                    <a:pt x="2285" y="1986"/>
                  </a:lnTo>
                  <a:lnTo>
                    <a:pt x="2285" y="1983"/>
                  </a:lnTo>
                  <a:lnTo>
                    <a:pt x="2282" y="1983"/>
                  </a:lnTo>
                  <a:lnTo>
                    <a:pt x="2282" y="1981"/>
                  </a:lnTo>
                  <a:lnTo>
                    <a:pt x="2280" y="1981"/>
                  </a:lnTo>
                  <a:lnTo>
                    <a:pt x="2280" y="1979"/>
                  </a:lnTo>
                  <a:lnTo>
                    <a:pt x="2280" y="1981"/>
                  </a:lnTo>
                  <a:lnTo>
                    <a:pt x="2278" y="1981"/>
                  </a:lnTo>
                  <a:lnTo>
                    <a:pt x="2278" y="1979"/>
                  </a:lnTo>
                  <a:lnTo>
                    <a:pt x="2278" y="1976"/>
                  </a:lnTo>
                  <a:lnTo>
                    <a:pt x="2278" y="1974"/>
                  </a:lnTo>
                  <a:lnTo>
                    <a:pt x="2275" y="1971"/>
                  </a:lnTo>
                  <a:lnTo>
                    <a:pt x="2275" y="1969"/>
                  </a:lnTo>
                  <a:lnTo>
                    <a:pt x="2273" y="1969"/>
                  </a:lnTo>
                  <a:lnTo>
                    <a:pt x="2273" y="1967"/>
                  </a:lnTo>
                  <a:lnTo>
                    <a:pt x="2270" y="1967"/>
                  </a:lnTo>
                  <a:lnTo>
                    <a:pt x="2270" y="1964"/>
                  </a:lnTo>
                  <a:lnTo>
                    <a:pt x="2268" y="1964"/>
                  </a:lnTo>
                  <a:lnTo>
                    <a:pt x="2268" y="1967"/>
                  </a:lnTo>
                  <a:lnTo>
                    <a:pt x="2266" y="1967"/>
                  </a:lnTo>
                  <a:lnTo>
                    <a:pt x="2266" y="1964"/>
                  </a:lnTo>
                  <a:lnTo>
                    <a:pt x="2263" y="1964"/>
                  </a:lnTo>
                  <a:lnTo>
                    <a:pt x="2261" y="1962"/>
                  </a:lnTo>
                  <a:lnTo>
                    <a:pt x="2259" y="1962"/>
                  </a:lnTo>
                  <a:lnTo>
                    <a:pt x="2259" y="1960"/>
                  </a:lnTo>
                  <a:lnTo>
                    <a:pt x="2256" y="1960"/>
                  </a:lnTo>
                  <a:lnTo>
                    <a:pt x="2256" y="1962"/>
                  </a:lnTo>
                  <a:lnTo>
                    <a:pt x="2254" y="1960"/>
                  </a:lnTo>
                  <a:lnTo>
                    <a:pt x="2252" y="1960"/>
                  </a:lnTo>
                  <a:lnTo>
                    <a:pt x="2249" y="1960"/>
                  </a:lnTo>
                  <a:lnTo>
                    <a:pt x="2249" y="1962"/>
                  </a:lnTo>
                  <a:lnTo>
                    <a:pt x="2249" y="1960"/>
                  </a:lnTo>
                  <a:lnTo>
                    <a:pt x="2247" y="1957"/>
                  </a:lnTo>
                  <a:lnTo>
                    <a:pt x="2245" y="1957"/>
                  </a:lnTo>
                  <a:lnTo>
                    <a:pt x="2242" y="1957"/>
                  </a:lnTo>
                  <a:lnTo>
                    <a:pt x="2240" y="1957"/>
                  </a:lnTo>
                  <a:lnTo>
                    <a:pt x="2240" y="1960"/>
                  </a:lnTo>
                  <a:lnTo>
                    <a:pt x="2237" y="1960"/>
                  </a:lnTo>
                  <a:lnTo>
                    <a:pt x="2237" y="1962"/>
                  </a:lnTo>
                  <a:lnTo>
                    <a:pt x="2235" y="1962"/>
                  </a:lnTo>
                  <a:lnTo>
                    <a:pt x="2233" y="1962"/>
                  </a:lnTo>
                  <a:lnTo>
                    <a:pt x="2230" y="1962"/>
                  </a:lnTo>
                  <a:lnTo>
                    <a:pt x="2228" y="1962"/>
                  </a:lnTo>
                  <a:lnTo>
                    <a:pt x="2226" y="1962"/>
                  </a:lnTo>
                  <a:lnTo>
                    <a:pt x="2223" y="1962"/>
                  </a:lnTo>
                  <a:lnTo>
                    <a:pt x="2221" y="1962"/>
                  </a:lnTo>
                  <a:lnTo>
                    <a:pt x="2219" y="1962"/>
                  </a:lnTo>
                  <a:lnTo>
                    <a:pt x="2216" y="1962"/>
                  </a:lnTo>
                  <a:lnTo>
                    <a:pt x="2216" y="1964"/>
                  </a:lnTo>
                  <a:lnTo>
                    <a:pt x="2214" y="1964"/>
                  </a:lnTo>
                  <a:lnTo>
                    <a:pt x="2214" y="1962"/>
                  </a:lnTo>
                  <a:lnTo>
                    <a:pt x="2214" y="1964"/>
                  </a:lnTo>
                  <a:lnTo>
                    <a:pt x="2214" y="1962"/>
                  </a:lnTo>
                  <a:lnTo>
                    <a:pt x="2212" y="1962"/>
                  </a:lnTo>
                  <a:lnTo>
                    <a:pt x="2209" y="1962"/>
                  </a:lnTo>
                  <a:lnTo>
                    <a:pt x="2207" y="1962"/>
                  </a:lnTo>
                  <a:lnTo>
                    <a:pt x="2207" y="1960"/>
                  </a:lnTo>
                  <a:lnTo>
                    <a:pt x="2204" y="1960"/>
                  </a:lnTo>
                  <a:lnTo>
                    <a:pt x="2202" y="1960"/>
                  </a:lnTo>
                  <a:lnTo>
                    <a:pt x="2200" y="1960"/>
                  </a:lnTo>
                  <a:lnTo>
                    <a:pt x="2197" y="1960"/>
                  </a:lnTo>
                  <a:lnTo>
                    <a:pt x="2195" y="1960"/>
                  </a:lnTo>
                  <a:lnTo>
                    <a:pt x="2193" y="1960"/>
                  </a:lnTo>
                  <a:lnTo>
                    <a:pt x="2193" y="1962"/>
                  </a:lnTo>
                  <a:lnTo>
                    <a:pt x="2190" y="1962"/>
                  </a:lnTo>
                  <a:lnTo>
                    <a:pt x="2190" y="1960"/>
                  </a:lnTo>
                  <a:lnTo>
                    <a:pt x="2190" y="1957"/>
                  </a:lnTo>
                  <a:lnTo>
                    <a:pt x="2188" y="1957"/>
                  </a:lnTo>
                  <a:lnTo>
                    <a:pt x="2188" y="1960"/>
                  </a:lnTo>
                  <a:lnTo>
                    <a:pt x="2186" y="1960"/>
                  </a:lnTo>
                  <a:lnTo>
                    <a:pt x="2183" y="1960"/>
                  </a:lnTo>
                  <a:lnTo>
                    <a:pt x="2183" y="1962"/>
                  </a:lnTo>
                  <a:lnTo>
                    <a:pt x="2181" y="1962"/>
                  </a:lnTo>
                  <a:lnTo>
                    <a:pt x="2179" y="1962"/>
                  </a:lnTo>
                  <a:lnTo>
                    <a:pt x="2174" y="1962"/>
                  </a:lnTo>
                  <a:lnTo>
                    <a:pt x="2172" y="1962"/>
                  </a:lnTo>
                  <a:lnTo>
                    <a:pt x="2169" y="1962"/>
                  </a:lnTo>
                  <a:lnTo>
                    <a:pt x="2169" y="1960"/>
                  </a:lnTo>
                  <a:lnTo>
                    <a:pt x="2169" y="1957"/>
                  </a:lnTo>
                  <a:lnTo>
                    <a:pt x="2167" y="1957"/>
                  </a:lnTo>
                  <a:lnTo>
                    <a:pt x="2164" y="1957"/>
                  </a:lnTo>
                  <a:lnTo>
                    <a:pt x="2162" y="1957"/>
                  </a:lnTo>
                  <a:lnTo>
                    <a:pt x="2160" y="1957"/>
                  </a:lnTo>
                  <a:lnTo>
                    <a:pt x="2157" y="1957"/>
                  </a:lnTo>
                  <a:lnTo>
                    <a:pt x="2155" y="1957"/>
                  </a:lnTo>
                  <a:lnTo>
                    <a:pt x="2153" y="1957"/>
                  </a:lnTo>
                  <a:lnTo>
                    <a:pt x="2150" y="1957"/>
                  </a:lnTo>
                  <a:lnTo>
                    <a:pt x="2148" y="1957"/>
                  </a:lnTo>
                  <a:lnTo>
                    <a:pt x="2146" y="1957"/>
                  </a:lnTo>
                  <a:lnTo>
                    <a:pt x="2143" y="1957"/>
                  </a:lnTo>
                  <a:lnTo>
                    <a:pt x="2136" y="1962"/>
                  </a:lnTo>
                  <a:lnTo>
                    <a:pt x="2134" y="1964"/>
                  </a:lnTo>
                  <a:lnTo>
                    <a:pt x="2134" y="1967"/>
                  </a:lnTo>
                  <a:lnTo>
                    <a:pt x="2131" y="1967"/>
                  </a:lnTo>
                  <a:lnTo>
                    <a:pt x="2127" y="1971"/>
                  </a:lnTo>
                  <a:lnTo>
                    <a:pt x="2124" y="1974"/>
                  </a:lnTo>
                  <a:lnTo>
                    <a:pt x="2124" y="1976"/>
                  </a:lnTo>
                  <a:lnTo>
                    <a:pt x="2122" y="1976"/>
                  </a:lnTo>
                  <a:lnTo>
                    <a:pt x="2122" y="1979"/>
                  </a:lnTo>
                  <a:lnTo>
                    <a:pt x="2120" y="1979"/>
                  </a:lnTo>
                  <a:lnTo>
                    <a:pt x="2122" y="1979"/>
                  </a:lnTo>
                  <a:lnTo>
                    <a:pt x="2122" y="1981"/>
                  </a:lnTo>
                  <a:lnTo>
                    <a:pt x="2120" y="1981"/>
                  </a:lnTo>
                  <a:lnTo>
                    <a:pt x="2122" y="1983"/>
                  </a:lnTo>
                  <a:lnTo>
                    <a:pt x="2124" y="1983"/>
                  </a:lnTo>
                  <a:lnTo>
                    <a:pt x="2124" y="1986"/>
                  </a:lnTo>
                  <a:lnTo>
                    <a:pt x="2122" y="1986"/>
                  </a:lnTo>
                  <a:lnTo>
                    <a:pt x="2122" y="1988"/>
                  </a:lnTo>
                  <a:lnTo>
                    <a:pt x="2124" y="1988"/>
                  </a:lnTo>
                  <a:lnTo>
                    <a:pt x="2124" y="1990"/>
                  </a:lnTo>
                  <a:lnTo>
                    <a:pt x="2122" y="1990"/>
                  </a:lnTo>
                  <a:lnTo>
                    <a:pt x="2122" y="1993"/>
                  </a:lnTo>
                  <a:lnTo>
                    <a:pt x="2120" y="1993"/>
                  </a:lnTo>
                  <a:lnTo>
                    <a:pt x="2120" y="1995"/>
                  </a:lnTo>
                  <a:lnTo>
                    <a:pt x="2120" y="1997"/>
                  </a:lnTo>
                  <a:lnTo>
                    <a:pt x="2117" y="1997"/>
                  </a:lnTo>
                  <a:lnTo>
                    <a:pt x="2117" y="1995"/>
                  </a:lnTo>
                  <a:lnTo>
                    <a:pt x="2115" y="1995"/>
                  </a:lnTo>
                  <a:lnTo>
                    <a:pt x="2115" y="1997"/>
                  </a:lnTo>
                  <a:lnTo>
                    <a:pt x="2113" y="1997"/>
                  </a:lnTo>
                  <a:lnTo>
                    <a:pt x="2115" y="2000"/>
                  </a:lnTo>
                  <a:lnTo>
                    <a:pt x="2117" y="2002"/>
                  </a:lnTo>
                  <a:lnTo>
                    <a:pt x="2120" y="2002"/>
                  </a:lnTo>
                  <a:lnTo>
                    <a:pt x="2122" y="2002"/>
                  </a:lnTo>
                  <a:lnTo>
                    <a:pt x="2122" y="2004"/>
                  </a:lnTo>
                  <a:close/>
                </a:path>
              </a:pathLst>
            </a:custGeom>
            <a:noFill/>
            <a:ln w="7938">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GT"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9" name="Freeform 28">
              <a:extLst>
                <a:ext uri="{FF2B5EF4-FFF2-40B4-BE49-F238E27FC236}">
                  <a16:creationId xmlns:a16="http://schemas.microsoft.com/office/drawing/2014/main" id="{6D8DF5F0-DF8E-9349-9C8C-66ADD9576CB8}"/>
                </a:ext>
              </a:extLst>
            </p:cNvPr>
            <p:cNvSpPr>
              <a:spLocks/>
            </p:cNvSpPr>
            <p:nvPr/>
          </p:nvSpPr>
          <p:spPr bwMode="auto">
            <a:xfrm>
              <a:off x="5429846" y="2532658"/>
              <a:ext cx="1291979" cy="696995"/>
            </a:xfrm>
            <a:custGeom>
              <a:avLst/>
              <a:gdLst>
                <a:gd name="T0" fmla="*/ 1114 w 1182"/>
                <a:gd name="T1" fmla="*/ 577 h 614"/>
                <a:gd name="T2" fmla="*/ 1060 w 1182"/>
                <a:gd name="T3" fmla="*/ 556 h 614"/>
                <a:gd name="T4" fmla="*/ 1015 w 1182"/>
                <a:gd name="T5" fmla="*/ 440 h 614"/>
                <a:gd name="T6" fmla="*/ 939 w 1182"/>
                <a:gd name="T7" fmla="*/ 468 h 614"/>
                <a:gd name="T8" fmla="*/ 918 w 1182"/>
                <a:gd name="T9" fmla="*/ 473 h 614"/>
                <a:gd name="T10" fmla="*/ 909 w 1182"/>
                <a:gd name="T11" fmla="*/ 494 h 614"/>
                <a:gd name="T12" fmla="*/ 890 w 1182"/>
                <a:gd name="T13" fmla="*/ 504 h 614"/>
                <a:gd name="T14" fmla="*/ 864 w 1182"/>
                <a:gd name="T15" fmla="*/ 504 h 614"/>
                <a:gd name="T16" fmla="*/ 850 w 1182"/>
                <a:gd name="T17" fmla="*/ 525 h 614"/>
                <a:gd name="T18" fmla="*/ 831 w 1182"/>
                <a:gd name="T19" fmla="*/ 520 h 614"/>
                <a:gd name="T20" fmla="*/ 810 w 1182"/>
                <a:gd name="T21" fmla="*/ 530 h 614"/>
                <a:gd name="T22" fmla="*/ 803 w 1182"/>
                <a:gd name="T23" fmla="*/ 549 h 614"/>
                <a:gd name="T24" fmla="*/ 791 w 1182"/>
                <a:gd name="T25" fmla="*/ 563 h 614"/>
                <a:gd name="T26" fmla="*/ 768 w 1182"/>
                <a:gd name="T27" fmla="*/ 565 h 614"/>
                <a:gd name="T28" fmla="*/ 753 w 1182"/>
                <a:gd name="T29" fmla="*/ 579 h 614"/>
                <a:gd name="T30" fmla="*/ 737 w 1182"/>
                <a:gd name="T31" fmla="*/ 577 h 614"/>
                <a:gd name="T32" fmla="*/ 723 w 1182"/>
                <a:gd name="T33" fmla="*/ 579 h 614"/>
                <a:gd name="T34" fmla="*/ 706 w 1182"/>
                <a:gd name="T35" fmla="*/ 579 h 614"/>
                <a:gd name="T36" fmla="*/ 690 w 1182"/>
                <a:gd name="T37" fmla="*/ 584 h 614"/>
                <a:gd name="T38" fmla="*/ 678 w 1182"/>
                <a:gd name="T39" fmla="*/ 570 h 614"/>
                <a:gd name="T40" fmla="*/ 669 w 1182"/>
                <a:gd name="T41" fmla="*/ 549 h 614"/>
                <a:gd name="T42" fmla="*/ 650 w 1182"/>
                <a:gd name="T43" fmla="*/ 539 h 614"/>
                <a:gd name="T44" fmla="*/ 652 w 1182"/>
                <a:gd name="T45" fmla="*/ 518 h 614"/>
                <a:gd name="T46" fmla="*/ 640 w 1182"/>
                <a:gd name="T47" fmla="*/ 525 h 614"/>
                <a:gd name="T48" fmla="*/ 629 w 1182"/>
                <a:gd name="T49" fmla="*/ 520 h 614"/>
                <a:gd name="T50" fmla="*/ 607 w 1182"/>
                <a:gd name="T51" fmla="*/ 518 h 614"/>
                <a:gd name="T52" fmla="*/ 600 w 1182"/>
                <a:gd name="T53" fmla="*/ 508 h 614"/>
                <a:gd name="T54" fmla="*/ 591 w 1182"/>
                <a:gd name="T55" fmla="*/ 492 h 614"/>
                <a:gd name="T56" fmla="*/ 581 w 1182"/>
                <a:gd name="T57" fmla="*/ 487 h 614"/>
                <a:gd name="T58" fmla="*/ 565 w 1182"/>
                <a:gd name="T59" fmla="*/ 468 h 614"/>
                <a:gd name="T60" fmla="*/ 565 w 1182"/>
                <a:gd name="T61" fmla="*/ 490 h 614"/>
                <a:gd name="T62" fmla="*/ 546 w 1182"/>
                <a:gd name="T63" fmla="*/ 485 h 614"/>
                <a:gd name="T64" fmla="*/ 532 w 1182"/>
                <a:gd name="T65" fmla="*/ 473 h 614"/>
                <a:gd name="T66" fmla="*/ 506 w 1182"/>
                <a:gd name="T67" fmla="*/ 483 h 614"/>
                <a:gd name="T68" fmla="*/ 494 w 1182"/>
                <a:gd name="T69" fmla="*/ 468 h 614"/>
                <a:gd name="T70" fmla="*/ 480 w 1182"/>
                <a:gd name="T71" fmla="*/ 457 h 614"/>
                <a:gd name="T72" fmla="*/ 485 w 1182"/>
                <a:gd name="T73" fmla="*/ 433 h 614"/>
                <a:gd name="T74" fmla="*/ 468 w 1182"/>
                <a:gd name="T75" fmla="*/ 410 h 614"/>
                <a:gd name="T76" fmla="*/ 487 w 1182"/>
                <a:gd name="T77" fmla="*/ 398 h 614"/>
                <a:gd name="T78" fmla="*/ 473 w 1182"/>
                <a:gd name="T79" fmla="*/ 381 h 614"/>
                <a:gd name="T80" fmla="*/ 377 w 1182"/>
                <a:gd name="T81" fmla="*/ 450 h 614"/>
                <a:gd name="T82" fmla="*/ 87 w 1182"/>
                <a:gd name="T83" fmla="*/ 395 h 614"/>
                <a:gd name="T84" fmla="*/ 82 w 1182"/>
                <a:gd name="T85" fmla="*/ 386 h 614"/>
                <a:gd name="T86" fmla="*/ 87 w 1182"/>
                <a:gd name="T87" fmla="*/ 358 h 614"/>
                <a:gd name="T88" fmla="*/ 92 w 1182"/>
                <a:gd name="T89" fmla="*/ 337 h 614"/>
                <a:gd name="T90" fmla="*/ 106 w 1182"/>
                <a:gd name="T91" fmla="*/ 311 h 614"/>
                <a:gd name="T92" fmla="*/ 73 w 1182"/>
                <a:gd name="T93" fmla="*/ 271 h 614"/>
                <a:gd name="T94" fmla="*/ 92 w 1182"/>
                <a:gd name="T95" fmla="*/ 235 h 614"/>
                <a:gd name="T96" fmla="*/ 89 w 1182"/>
                <a:gd name="T97" fmla="*/ 214 h 614"/>
                <a:gd name="T98" fmla="*/ 96 w 1182"/>
                <a:gd name="T99" fmla="*/ 200 h 614"/>
                <a:gd name="T100" fmla="*/ 101 w 1182"/>
                <a:gd name="T101" fmla="*/ 169 h 614"/>
                <a:gd name="T102" fmla="*/ 136 w 1182"/>
                <a:gd name="T103" fmla="*/ 134 h 614"/>
                <a:gd name="T104" fmla="*/ 129 w 1182"/>
                <a:gd name="T105" fmla="*/ 120 h 614"/>
                <a:gd name="T106" fmla="*/ 122 w 1182"/>
                <a:gd name="T107" fmla="*/ 108 h 614"/>
                <a:gd name="T108" fmla="*/ 160 w 1182"/>
                <a:gd name="T109" fmla="*/ 110 h 614"/>
                <a:gd name="T110" fmla="*/ 136 w 1182"/>
                <a:gd name="T111" fmla="*/ 70 h 614"/>
                <a:gd name="T112" fmla="*/ 115 w 1182"/>
                <a:gd name="T113" fmla="*/ 52 h 614"/>
                <a:gd name="T114" fmla="*/ 54 w 1182"/>
                <a:gd name="T115" fmla="*/ 44 h 614"/>
                <a:gd name="T116" fmla="*/ 42 w 1182"/>
                <a:gd name="T117" fmla="*/ 9 h 614"/>
                <a:gd name="T118" fmla="*/ 4 w 1182"/>
                <a:gd name="T119" fmla="*/ 4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82" h="614">
                  <a:moveTo>
                    <a:pt x="1182" y="614"/>
                  </a:moveTo>
                  <a:lnTo>
                    <a:pt x="1170" y="612"/>
                  </a:lnTo>
                  <a:lnTo>
                    <a:pt x="1163" y="610"/>
                  </a:lnTo>
                  <a:lnTo>
                    <a:pt x="1147" y="610"/>
                  </a:lnTo>
                  <a:lnTo>
                    <a:pt x="1147" y="598"/>
                  </a:lnTo>
                  <a:lnTo>
                    <a:pt x="1156" y="600"/>
                  </a:lnTo>
                  <a:lnTo>
                    <a:pt x="1151" y="596"/>
                  </a:lnTo>
                  <a:lnTo>
                    <a:pt x="1154" y="596"/>
                  </a:lnTo>
                  <a:lnTo>
                    <a:pt x="1154" y="593"/>
                  </a:lnTo>
                  <a:lnTo>
                    <a:pt x="1151" y="591"/>
                  </a:lnTo>
                  <a:lnTo>
                    <a:pt x="1147" y="591"/>
                  </a:lnTo>
                  <a:lnTo>
                    <a:pt x="1142" y="591"/>
                  </a:lnTo>
                  <a:lnTo>
                    <a:pt x="1140" y="589"/>
                  </a:lnTo>
                  <a:lnTo>
                    <a:pt x="1137" y="586"/>
                  </a:lnTo>
                  <a:lnTo>
                    <a:pt x="1135" y="589"/>
                  </a:lnTo>
                  <a:lnTo>
                    <a:pt x="1133" y="577"/>
                  </a:lnTo>
                  <a:lnTo>
                    <a:pt x="1114" y="577"/>
                  </a:lnTo>
                  <a:lnTo>
                    <a:pt x="1121" y="570"/>
                  </a:lnTo>
                  <a:lnTo>
                    <a:pt x="1116" y="556"/>
                  </a:lnTo>
                  <a:lnTo>
                    <a:pt x="1114" y="558"/>
                  </a:lnTo>
                  <a:lnTo>
                    <a:pt x="1109" y="551"/>
                  </a:lnTo>
                  <a:lnTo>
                    <a:pt x="1095" y="556"/>
                  </a:lnTo>
                  <a:lnTo>
                    <a:pt x="1095" y="560"/>
                  </a:lnTo>
                  <a:lnTo>
                    <a:pt x="1085" y="563"/>
                  </a:lnTo>
                  <a:lnTo>
                    <a:pt x="1081" y="563"/>
                  </a:lnTo>
                  <a:lnTo>
                    <a:pt x="1074" y="563"/>
                  </a:lnTo>
                  <a:lnTo>
                    <a:pt x="1076" y="570"/>
                  </a:lnTo>
                  <a:lnTo>
                    <a:pt x="1067" y="574"/>
                  </a:lnTo>
                  <a:lnTo>
                    <a:pt x="1067" y="581"/>
                  </a:lnTo>
                  <a:lnTo>
                    <a:pt x="1060" y="581"/>
                  </a:lnTo>
                  <a:lnTo>
                    <a:pt x="1060" y="570"/>
                  </a:lnTo>
                  <a:lnTo>
                    <a:pt x="1060" y="563"/>
                  </a:lnTo>
                  <a:lnTo>
                    <a:pt x="1060" y="558"/>
                  </a:lnTo>
                  <a:lnTo>
                    <a:pt x="1060" y="556"/>
                  </a:lnTo>
                  <a:lnTo>
                    <a:pt x="1060" y="551"/>
                  </a:lnTo>
                  <a:lnTo>
                    <a:pt x="1060" y="546"/>
                  </a:lnTo>
                  <a:lnTo>
                    <a:pt x="1060" y="516"/>
                  </a:lnTo>
                  <a:lnTo>
                    <a:pt x="1083" y="516"/>
                  </a:lnTo>
                  <a:lnTo>
                    <a:pt x="1085" y="485"/>
                  </a:lnTo>
                  <a:lnTo>
                    <a:pt x="1088" y="454"/>
                  </a:lnTo>
                  <a:lnTo>
                    <a:pt x="1074" y="454"/>
                  </a:lnTo>
                  <a:lnTo>
                    <a:pt x="1071" y="452"/>
                  </a:lnTo>
                  <a:lnTo>
                    <a:pt x="1064" y="450"/>
                  </a:lnTo>
                  <a:lnTo>
                    <a:pt x="1055" y="447"/>
                  </a:lnTo>
                  <a:lnTo>
                    <a:pt x="1053" y="447"/>
                  </a:lnTo>
                  <a:lnTo>
                    <a:pt x="1041" y="447"/>
                  </a:lnTo>
                  <a:lnTo>
                    <a:pt x="1034" y="443"/>
                  </a:lnTo>
                  <a:lnTo>
                    <a:pt x="1027" y="438"/>
                  </a:lnTo>
                  <a:lnTo>
                    <a:pt x="1022" y="435"/>
                  </a:lnTo>
                  <a:lnTo>
                    <a:pt x="1020" y="435"/>
                  </a:lnTo>
                  <a:lnTo>
                    <a:pt x="1015" y="440"/>
                  </a:lnTo>
                  <a:lnTo>
                    <a:pt x="1012" y="445"/>
                  </a:lnTo>
                  <a:lnTo>
                    <a:pt x="1010" y="450"/>
                  </a:lnTo>
                  <a:lnTo>
                    <a:pt x="1008" y="457"/>
                  </a:lnTo>
                  <a:lnTo>
                    <a:pt x="1008" y="464"/>
                  </a:lnTo>
                  <a:lnTo>
                    <a:pt x="1005" y="478"/>
                  </a:lnTo>
                  <a:lnTo>
                    <a:pt x="1005" y="483"/>
                  </a:lnTo>
                  <a:lnTo>
                    <a:pt x="1005" y="497"/>
                  </a:lnTo>
                  <a:lnTo>
                    <a:pt x="1001" y="494"/>
                  </a:lnTo>
                  <a:lnTo>
                    <a:pt x="998" y="490"/>
                  </a:lnTo>
                  <a:lnTo>
                    <a:pt x="991" y="485"/>
                  </a:lnTo>
                  <a:lnTo>
                    <a:pt x="980" y="476"/>
                  </a:lnTo>
                  <a:lnTo>
                    <a:pt x="972" y="471"/>
                  </a:lnTo>
                  <a:lnTo>
                    <a:pt x="965" y="468"/>
                  </a:lnTo>
                  <a:lnTo>
                    <a:pt x="961" y="468"/>
                  </a:lnTo>
                  <a:lnTo>
                    <a:pt x="956" y="468"/>
                  </a:lnTo>
                  <a:lnTo>
                    <a:pt x="951" y="468"/>
                  </a:lnTo>
                  <a:lnTo>
                    <a:pt x="939" y="468"/>
                  </a:lnTo>
                  <a:lnTo>
                    <a:pt x="937" y="468"/>
                  </a:lnTo>
                  <a:lnTo>
                    <a:pt x="937" y="466"/>
                  </a:lnTo>
                  <a:lnTo>
                    <a:pt x="935" y="468"/>
                  </a:lnTo>
                  <a:lnTo>
                    <a:pt x="935" y="466"/>
                  </a:lnTo>
                  <a:lnTo>
                    <a:pt x="932" y="466"/>
                  </a:lnTo>
                  <a:lnTo>
                    <a:pt x="930" y="466"/>
                  </a:lnTo>
                  <a:lnTo>
                    <a:pt x="930" y="468"/>
                  </a:lnTo>
                  <a:lnTo>
                    <a:pt x="928" y="466"/>
                  </a:lnTo>
                  <a:lnTo>
                    <a:pt x="925" y="466"/>
                  </a:lnTo>
                  <a:lnTo>
                    <a:pt x="923" y="466"/>
                  </a:lnTo>
                  <a:lnTo>
                    <a:pt x="921" y="468"/>
                  </a:lnTo>
                  <a:lnTo>
                    <a:pt x="923" y="468"/>
                  </a:lnTo>
                  <a:lnTo>
                    <a:pt x="921" y="468"/>
                  </a:lnTo>
                  <a:lnTo>
                    <a:pt x="918" y="468"/>
                  </a:lnTo>
                  <a:lnTo>
                    <a:pt x="918" y="471"/>
                  </a:lnTo>
                  <a:lnTo>
                    <a:pt x="916" y="471"/>
                  </a:lnTo>
                  <a:lnTo>
                    <a:pt x="918" y="473"/>
                  </a:lnTo>
                  <a:lnTo>
                    <a:pt x="916" y="473"/>
                  </a:lnTo>
                  <a:lnTo>
                    <a:pt x="916" y="476"/>
                  </a:lnTo>
                  <a:lnTo>
                    <a:pt x="918" y="476"/>
                  </a:lnTo>
                  <a:lnTo>
                    <a:pt x="918" y="478"/>
                  </a:lnTo>
                  <a:lnTo>
                    <a:pt x="921" y="478"/>
                  </a:lnTo>
                  <a:lnTo>
                    <a:pt x="921" y="480"/>
                  </a:lnTo>
                  <a:lnTo>
                    <a:pt x="918" y="483"/>
                  </a:lnTo>
                  <a:lnTo>
                    <a:pt x="918" y="485"/>
                  </a:lnTo>
                  <a:lnTo>
                    <a:pt x="916" y="485"/>
                  </a:lnTo>
                  <a:lnTo>
                    <a:pt x="914" y="483"/>
                  </a:lnTo>
                  <a:lnTo>
                    <a:pt x="914" y="485"/>
                  </a:lnTo>
                  <a:lnTo>
                    <a:pt x="916" y="487"/>
                  </a:lnTo>
                  <a:lnTo>
                    <a:pt x="914" y="490"/>
                  </a:lnTo>
                  <a:lnTo>
                    <a:pt x="914" y="492"/>
                  </a:lnTo>
                  <a:lnTo>
                    <a:pt x="911" y="492"/>
                  </a:lnTo>
                  <a:lnTo>
                    <a:pt x="911" y="494"/>
                  </a:lnTo>
                  <a:lnTo>
                    <a:pt x="909" y="494"/>
                  </a:lnTo>
                  <a:lnTo>
                    <a:pt x="906" y="494"/>
                  </a:lnTo>
                  <a:lnTo>
                    <a:pt x="909" y="497"/>
                  </a:lnTo>
                  <a:lnTo>
                    <a:pt x="909" y="499"/>
                  </a:lnTo>
                  <a:lnTo>
                    <a:pt x="906" y="499"/>
                  </a:lnTo>
                  <a:lnTo>
                    <a:pt x="906" y="501"/>
                  </a:lnTo>
                  <a:lnTo>
                    <a:pt x="906" y="504"/>
                  </a:lnTo>
                  <a:lnTo>
                    <a:pt x="904" y="506"/>
                  </a:lnTo>
                  <a:lnTo>
                    <a:pt x="904" y="508"/>
                  </a:lnTo>
                  <a:lnTo>
                    <a:pt x="904" y="511"/>
                  </a:lnTo>
                  <a:lnTo>
                    <a:pt x="902" y="511"/>
                  </a:lnTo>
                  <a:lnTo>
                    <a:pt x="899" y="508"/>
                  </a:lnTo>
                  <a:lnTo>
                    <a:pt x="897" y="508"/>
                  </a:lnTo>
                  <a:lnTo>
                    <a:pt x="897" y="506"/>
                  </a:lnTo>
                  <a:lnTo>
                    <a:pt x="895" y="506"/>
                  </a:lnTo>
                  <a:lnTo>
                    <a:pt x="895" y="504"/>
                  </a:lnTo>
                  <a:lnTo>
                    <a:pt x="892" y="504"/>
                  </a:lnTo>
                  <a:lnTo>
                    <a:pt x="890" y="504"/>
                  </a:lnTo>
                  <a:lnTo>
                    <a:pt x="888" y="504"/>
                  </a:lnTo>
                  <a:lnTo>
                    <a:pt x="890" y="506"/>
                  </a:lnTo>
                  <a:lnTo>
                    <a:pt x="888" y="506"/>
                  </a:lnTo>
                  <a:lnTo>
                    <a:pt x="888" y="508"/>
                  </a:lnTo>
                  <a:lnTo>
                    <a:pt x="888" y="511"/>
                  </a:lnTo>
                  <a:lnTo>
                    <a:pt x="885" y="511"/>
                  </a:lnTo>
                  <a:lnTo>
                    <a:pt x="883" y="511"/>
                  </a:lnTo>
                  <a:lnTo>
                    <a:pt x="881" y="511"/>
                  </a:lnTo>
                  <a:lnTo>
                    <a:pt x="878" y="511"/>
                  </a:lnTo>
                  <a:lnTo>
                    <a:pt x="876" y="513"/>
                  </a:lnTo>
                  <a:lnTo>
                    <a:pt x="876" y="511"/>
                  </a:lnTo>
                  <a:lnTo>
                    <a:pt x="874" y="508"/>
                  </a:lnTo>
                  <a:lnTo>
                    <a:pt x="871" y="506"/>
                  </a:lnTo>
                  <a:lnTo>
                    <a:pt x="869" y="506"/>
                  </a:lnTo>
                  <a:lnTo>
                    <a:pt x="866" y="506"/>
                  </a:lnTo>
                  <a:lnTo>
                    <a:pt x="866" y="504"/>
                  </a:lnTo>
                  <a:lnTo>
                    <a:pt x="864" y="504"/>
                  </a:lnTo>
                  <a:lnTo>
                    <a:pt x="864" y="506"/>
                  </a:lnTo>
                  <a:lnTo>
                    <a:pt x="862" y="508"/>
                  </a:lnTo>
                  <a:lnTo>
                    <a:pt x="859" y="508"/>
                  </a:lnTo>
                  <a:lnTo>
                    <a:pt x="857" y="508"/>
                  </a:lnTo>
                  <a:lnTo>
                    <a:pt x="857" y="511"/>
                  </a:lnTo>
                  <a:lnTo>
                    <a:pt x="857" y="508"/>
                  </a:lnTo>
                  <a:lnTo>
                    <a:pt x="855" y="508"/>
                  </a:lnTo>
                  <a:lnTo>
                    <a:pt x="855" y="511"/>
                  </a:lnTo>
                  <a:lnTo>
                    <a:pt x="855" y="513"/>
                  </a:lnTo>
                  <a:lnTo>
                    <a:pt x="852" y="513"/>
                  </a:lnTo>
                  <a:lnTo>
                    <a:pt x="852" y="516"/>
                  </a:lnTo>
                  <a:lnTo>
                    <a:pt x="852" y="518"/>
                  </a:lnTo>
                  <a:lnTo>
                    <a:pt x="850" y="518"/>
                  </a:lnTo>
                  <a:lnTo>
                    <a:pt x="852" y="520"/>
                  </a:lnTo>
                  <a:lnTo>
                    <a:pt x="852" y="523"/>
                  </a:lnTo>
                  <a:lnTo>
                    <a:pt x="852" y="525"/>
                  </a:lnTo>
                  <a:lnTo>
                    <a:pt x="850" y="525"/>
                  </a:lnTo>
                  <a:lnTo>
                    <a:pt x="848" y="525"/>
                  </a:lnTo>
                  <a:lnTo>
                    <a:pt x="845" y="525"/>
                  </a:lnTo>
                  <a:lnTo>
                    <a:pt x="845" y="523"/>
                  </a:lnTo>
                  <a:lnTo>
                    <a:pt x="843" y="523"/>
                  </a:lnTo>
                  <a:lnTo>
                    <a:pt x="841" y="523"/>
                  </a:lnTo>
                  <a:lnTo>
                    <a:pt x="841" y="520"/>
                  </a:lnTo>
                  <a:lnTo>
                    <a:pt x="843" y="520"/>
                  </a:lnTo>
                  <a:lnTo>
                    <a:pt x="841" y="520"/>
                  </a:lnTo>
                  <a:lnTo>
                    <a:pt x="841" y="518"/>
                  </a:lnTo>
                  <a:lnTo>
                    <a:pt x="838" y="520"/>
                  </a:lnTo>
                  <a:lnTo>
                    <a:pt x="838" y="523"/>
                  </a:lnTo>
                  <a:lnTo>
                    <a:pt x="836" y="523"/>
                  </a:lnTo>
                  <a:lnTo>
                    <a:pt x="838" y="523"/>
                  </a:lnTo>
                  <a:lnTo>
                    <a:pt x="838" y="520"/>
                  </a:lnTo>
                  <a:lnTo>
                    <a:pt x="836" y="520"/>
                  </a:lnTo>
                  <a:lnTo>
                    <a:pt x="833" y="520"/>
                  </a:lnTo>
                  <a:lnTo>
                    <a:pt x="831" y="520"/>
                  </a:lnTo>
                  <a:lnTo>
                    <a:pt x="831" y="518"/>
                  </a:lnTo>
                  <a:lnTo>
                    <a:pt x="831" y="520"/>
                  </a:lnTo>
                  <a:lnTo>
                    <a:pt x="829" y="520"/>
                  </a:lnTo>
                  <a:lnTo>
                    <a:pt x="826" y="520"/>
                  </a:lnTo>
                  <a:lnTo>
                    <a:pt x="824" y="520"/>
                  </a:lnTo>
                  <a:lnTo>
                    <a:pt x="822" y="520"/>
                  </a:lnTo>
                  <a:lnTo>
                    <a:pt x="822" y="523"/>
                  </a:lnTo>
                  <a:lnTo>
                    <a:pt x="819" y="523"/>
                  </a:lnTo>
                  <a:lnTo>
                    <a:pt x="819" y="525"/>
                  </a:lnTo>
                  <a:lnTo>
                    <a:pt x="819" y="523"/>
                  </a:lnTo>
                  <a:lnTo>
                    <a:pt x="817" y="523"/>
                  </a:lnTo>
                  <a:lnTo>
                    <a:pt x="817" y="525"/>
                  </a:lnTo>
                  <a:lnTo>
                    <a:pt x="815" y="525"/>
                  </a:lnTo>
                  <a:lnTo>
                    <a:pt x="815" y="527"/>
                  </a:lnTo>
                  <a:lnTo>
                    <a:pt x="812" y="527"/>
                  </a:lnTo>
                  <a:lnTo>
                    <a:pt x="810" y="527"/>
                  </a:lnTo>
                  <a:lnTo>
                    <a:pt x="810" y="530"/>
                  </a:lnTo>
                  <a:lnTo>
                    <a:pt x="808" y="530"/>
                  </a:lnTo>
                  <a:lnTo>
                    <a:pt x="808" y="532"/>
                  </a:lnTo>
                  <a:lnTo>
                    <a:pt x="805" y="532"/>
                  </a:lnTo>
                  <a:lnTo>
                    <a:pt x="805" y="534"/>
                  </a:lnTo>
                  <a:lnTo>
                    <a:pt x="805" y="537"/>
                  </a:lnTo>
                  <a:lnTo>
                    <a:pt x="808" y="537"/>
                  </a:lnTo>
                  <a:lnTo>
                    <a:pt x="808" y="539"/>
                  </a:lnTo>
                  <a:lnTo>
                    <a:pt x="810" y="539"/>
                  </a:lnTo>
                  <a:lnTo>
                    <a:pt x="810" y="541"/>
                  </a:lnTo>
                  <a:lnTo>
                    <a:pt x="810" y="544"/>
                  </a:lnTo>
                  <a:lnTo>
                    <a:pt x="808" y="544"/>
                  </a:lnTo>
                  <a:lnTo>
                    <a:pt x="805" y="544"/>
                  </a:lnTo>
                  <a:lnTo>
                    <a:pt x="803" y="544"/>
                  </a:lnTo>
                  <a:lnTo>
                    <a:pt x="803" y="546"/>
                  </a:lnTo>
                  <a:lnTo>
                    <a:pt x="805" y="546"/>
                  </a:lnTo>
                  <a:lnTo>
                    <a:pt x="805" y="549"/>
                  </a:lnTo>
                  <a:lnTo>
                    <a:pt x="803" y="549"/>
                  </a:lnTo>
                  <a:lnTo>
                    <a:pt x="803" y="546"/>
                  </a:lnTo>
                  <a:lnTo>
                    <a:pt x="803" y="549"/>
                  </a:lnTo>
                  <a:lnTo>
                    <a:pt x="803" y="551"/>
                  </a:lnTo>
                  <a:lnTo>
                    <a:pt x="801" y="551"/>
                  </a:lnTo>
                  <a:lnTo>
                    <a:pt x="801" y="553"/>
                  </a:lnTo>
                  <a:lnTo>
                    <a:pt x="798" y="553"/>
                  </a:lnTo>
                  <a:lnTo>
                    <a:pt x="798" y="556"/>
                  </a:lnTo>
                  <a:lnTo>
                    <a:pt x="796" y="556"/>
                  </a:lnTo>
                  <a:lnTo>
                    <a:pt x="796" y="553"/>
                  </a:lnTo>
                  <a:lnTo>
                    <a:pt x="796" y="556"/>
                  </a:lnTo>
                  <a:lnTo>
                    <a:pt x="793" y="556"/>
                  </a:lnTo>
                  <a:lnTo>
                    <a:pt x="793" y="558"/>
                  </a:lnTo>
                  <a:lnTo>
                    <a:pt x="796" y="558"/>
                  </a:lnTo>
                  <a:lnTo>
                    <a:pt x="796" y="560"/>
                  </a:lnTo>
                  <a:lnTo>
                    <a:pt x="793" y="560"/>
                  </a:lnTo>
                  <a:lnTo>
                    <a:pt x="793" y="563"/>
                  </a:lnTo>
                  <a:lnTo>
                    <a:pt x="791" y="563"/>
                  </a:lnTo>
                  <a:lnTo>
                    <a:pt x="793" y="563"/>
                  </a:lnTo>
                  <a:lnTo>
                    <a:pt x="793" y="565"/>
                  </a:lnTo>
                  <a:lnTo>
                    <a:pt x="791" y="565"/>
                  </a:lnTo>
                  <a:lnTo>
                    <a:pt x="789" y="565"/>
                  </a:lnTo>
                  <a:lnTo>
                    <a:pt x="786" y="565"/>
                  </a:lnTo>
                  <a:lnTo>
                    <a:pt x="786" y="567"/>
                  </a:lnTo>
                  <a:lnTo>
                    <a:pt x="784" y="567"/>
                  </a:lnTo>
                  <a:lnTo>
                    <a:pt x="784" y="565"/>
                  </a:lnTo>
                  <a:lnTo>
                    <a:pt x="782" y="565"/>
                  </a:lnTo>
                  <a:lnTo>
                    <a:pt x="782" y="563"/>
                  </a:lnTo>
                  <a:lnTo>
                    <a:pt x="779" y="563"/>
                  </a:lnTo>
                  <a:lnTo>
                    <a:pt x="777" y="563"/>
                  </a:lnTo>
                  <a:lnTo>
                    <a:pt x="775" y="563"/>
                  </a:lnTo>
                  <a:lnTo>
                    <a:pt x="775" y="565"/>
                  </a:lnTo>
                  <a:lnTo>
                    <a:pt x="772" y="565"/>
                  </a:lnTo>
                  <a:lnTo>
                    <a:pt x="770" y="565"/>
                  </a:lnTo>
                  <a:lnTo>
                    <a:pt x="768" y="565"/>
                  </a:lnTo>
                  <a:lnTo>
                    <a:pt x="768" y="567"/>
                  </a:lnTo>
                  <a:lnTo>
                    <a:pt x="765" y="567"/>
                  </a:lnTo>
                  <a:lnTo>
                    <a:pt x="765" y="570"/>
                  </a:lnTo>
                  <a:lnTo>
                    <a:pt x="765" y="572"/>
                  </a:lnTo>
                  <a:lnTo>
                    <a:pt x="765" y="570"/>
                  </a:lnTo>
                  <a:lnTo>
                    <a:pt x="763" y="570"/>
                  </a:lnTo>
                  <a:lnTo>
                    <a:pt x="763" y="572"/>
                  </a:lnTo>
                  <a:lnTo>
                    <a:pt x="760" y="570"/>
                  </a:lnTo>
                  <a:lnTo>
                    <a:pt x="758" y="570"/>
                  </a:lnTo>
                  <a:lnTo>
                    <a:pt x="758" y="572"/>
                  </a:lnTo>
                  <a:lnTo>
                    <a:pt x="758" y="574"/>
                  </a:lnTo>
                  <a:lnTo>
                    <a:pt x="756" y="574"/>
                  </a:lnTo>
                  <a:lnTo>
                    <a:pt x="756" y="577"/>
                  </a:lnTo>
                  <a:lnTo>
                    <a:pt x="758" y="577"/>
                  </a:lnTo>
                  <a:lnTo>
                    <a:pt x="758" y="579"/>
                  </a:lnTo>
                  <a:lnTo>
                    <a:pt x="756" y="579"/>
                  </a:lnTo>
                  <a:lnTo>
                    <a:pt x="753" y="579"/>
                  </a:lnTo>
                  <a:lnTo>
                    <a:pt x="751" y="579"/>
                  </a:lnTo>
                  <a:lnTo>
                    <a:pt x="749" y="577"/>
                  </a:lnTo>
                  <a:lnTo>
                    <a:pt x="749" y="579"/>
                  </a:lnTo>
                  <a:lnTo>
                    <a:pt x="746" y="579"/>
                  </a:lnTo>
                  <a:lnTo>
                    <a:pt x="744" y="579"/>
                  </a:lnTo>
                  <a:lnTo>
                    <a:pt x="744" y="577"/>
                  </a:lnTo>
                  <a:lnTo>
                    <a:pt x="742" y="577"/>
                  </a:lnTo>
                  <a:lnTo>
                    <a:pt x="744" y="577"/>
                  </a:lnTo>
                  <a:lnTo>
                    <a:pt x="744" y="579"/>
                  </a:lnTo>
                  <a:lnTo>
                    <a:pt x="742" y="579"/>
                  </a:lnTo>
                  <a:lnTo>
                    <a:pt x="742" y="577"/>
                  </a:lnTo>
                  <a:lnTo>
                    <a:pt x="742" y="579"/>
                  </a:lnTo>
                  <a:lnTo>
                    <a:pt x="739" y="579"/>
                  </a:lnTo>
                  <a:lnTo>
                    <a:pt x="742" y="579"/>
                  </a:lnTo>
                  <a:lnTo>
                    <a:pt x="739" y="579"/>
                  </a:lnTo>
                  <a:lnTo>
                    <a:pt x="737" y="579"/>
                  </a:lnTo>
                  <a:lnTo>
                    <a:pt x="737" y="577"/>
                  </a:lnTo>
                  <a:lnTo>
                    <a:pt x="735" y="577"/>
                  </a:lnTo>
                  <a:lnTo>
                    <a:pt x="735" y="579"/>
                  </a:lnTo>
                  <a:lnTo>
                    <a:pt x="732" y="579"/>
                  </a:lnTo>
                  <a:lnTo>
                    <a:pt x="732" y="577"/>
                  </a:lnTo>
                  <a:lnTo>
                    <a:pt x="735" y="577"/>
                  </a:lnTo>
                  <a:lnTo>
                    <a:pt x="732" y="577"/>
                  </a:lnTo>
                  <a:lnTo>
                    <a:pt x="730" y="577"/>
                  </a:lnTo>
                  <a:lnTo>
                    <a:pt x="732" y="577"/>
                  </a:lnTo>
                  <a:lnTo>
                    <a:pt x="732" y="579"/>
                  </a:lnTo>
                  <a:lnTo>
                    <a:pt x="730" y="579"/>
                  </a:lnTo>
                  <a:lnTo>
                    <a:pt x="730" y="577"/>
                  </a:lnTo>
                  <a:lnTo>
                    <a:pt x="727" y="577"/>
                  </a:lnTo>
                  <a:lnTo>
                    <a:pt x="725" y="577"/>
                  </a:lnTo>
                  <a:lnTo>
                    <a:pt x="725" y="579"/>
                  </a:lnTo>
                  <a:lnTo>
                    <a:pt x="725" y="581"/>
                  </a:lnTo>
                  <a:lnTo>
                    <a:pt x="723" y="581"/>
                  </a:lnTo>
                  <a:lnTo>
                    <a:pt x="723" y="579"/>
                  </a:lnTo>
                  <a:lnTo>
                    <a:pt x="720" y="579"/>
                  </a:lnTo>
                  <a:lnTo>
                    <a:pt x="720" y="581"/>
                  </a:lnTo>
                  <a:lnTo>
                    <a:pt x="718" y="581"/>
                  </a:lnTo>
                  <a:lnTo>
                    <a:pt x="718" y="579"/>
                  </a:lnTo>
                  <a:lnTo>
                    <a:pt x="716" y="579"/>
                  </a:lnTo>
                  <a:lnTo>
                    <a:pt x="713" y="579"/>
                  </a:lnTo>
                  <a:lnTo>
                    <a:pt x="711" y="579"/>
                  </a:lnTo>
                  <a:lnTo>
                    <a:pt x="711" y="581"/>
                  </a:lnTo>
                  <a:lnTo>
                    <a:pt x="711" y="579"/>
                  </a:lnTo>
                  <a:lnTo>
                    <a:pt x="709" y="579"/>
                  </a:lnTo>
                  <a:lnTo>
                    <a:pt x="709" y="581"/>
                  </a:lnTo>
                  <a:lnTo>
                    <a:pt x="709" y="579"/>
                  </a:lnTo>
                  <a:lnTo>
                    <a:pt x="706" y="579"/>
                  </a:lnTo>
                  <a:lnTo>
                    <a:pt x="709" y="579"/>
                  </a:lnTo>
                  <a:lnTo>
                    <a:pt x="709" y="577"/>
                  </a:lnTo>
                  <a:lnTo>
                    <a:pt x="706" y="577"/>
                  </a:lnTo>
                  <a:lnTo>
                    <a:pt x="706" y="579"/>
                  </a:lnTo>
                  <a:lnTo>
                    <a:pt x="706" y="577"/>
                  </a:lnTo>
                  <a:lnTo>
                    <a:pt x="704" y="577"/>
                  </a:lnTo>
                  <a:lnTo>
                    <a:pt x="704" y="579"/>
                  </a:lnTo>
                  <a:lnTo>
                    <a:pt x="704" y="577"/>
                  </a:lnTo>
                  <a:lnTo>
                    <a:pt x="702" y="577"/>
                  </a:lnTo>
                  <a:lnTo>
                    <a:pt x="702" y="579"/>
                  </a:lnTo>
                  <a:lnTo>
                    <a:pt x="699" y="579"/>
                  </a:lnTo>
                  <a:lnTo>
                    <a:pt x="699" y="577"/>
                  </a:lnTo>
                  <a:lnTo>
                    <a:pt x="699" y="579"/>
                  </a:lnTo>
                  <a:lnTo>
                    <a:pt x="697" y="579"/>
                  </a:lnTo>
                  <a:lnTo>
                    <a:pt x="697" y="581"/>
                  </a:lnTo>
                  <a:lnTo>
                    <a:pt x="699" y="581"/>
                  </a:lnTo>
                  <a:lnTo>
                    <a:pt x="697" y="581"/>
                  </a:lnTo>
                  <a:lnTo>
                    <a:pt x="695" y="581"/>
                  </a:lnTo>
                  <a:lnTo>
                    <a:pt x="692" y="581"/>
                  </a:lnTo>
                  <a:lnTo>
                    <a:pt x="692" y="584"/>
                  </a:lnTo>
                  <a:lnTo>
                    <a:pt x="690" y="584"/>
                  </a:lnTo>
                  <a:lnTo>
                    <a:pt x="690" y="581"/>
                  </a:lnTo>
                  <a:lnTo>
                    <a:pt x="692" y="581"/>
                  </a:lnTo>
                  <a:lnTo>
                    <a:pt x="690" y="579"/>
                  </a:lnTo>
                  <a:lnTo>
                    <a:pt x="690" y="581"/>
                  </a:lnTo>
                  <a:lnTo>
                    <a:pt x="687" y="581"/>
                  </a:lnTo>
                  <a:lnTo>
                    <a:pt x="687" y="579"/>
                  </a:lnTo>
                  <a:lnTo>
                    <a:pt x="685" y="579"/>
                  </a:lnTo>
                  <a:lnTo>
                    <a:pt x="683" y="579"/>
                  </a:lnTo>
                  <a:lnTo>
                    <a:pt x="685" y="577"/>
                  </a:lnTo>
                  <a:lnTo>
                    <a:pt x="683" y="577"/>
                  </a:lnTo>
                  <a:lnTo>
                    <a:pt x="683" y="574"/>
                  </a:lnTo>
                  <a:lnTo>
                    <a:pt x="685" y="574"/>
                  </a:lnTo>
                  <a:lnTo>
                    <a:pt x="683" y="574"/>
                  </a:lnTo>
                  <a:lnTo>
                    <a:pt x="680" y="574"/>
                  </a:lnTo>
                  <a:lnTo>
                    <a:pt x="678" y="574"/>
                  </a:lnTo>
                  <a:lnTo>
                    <a:pt x="678" y="572"/>
                  </a:lnTo>
                  <a:lnTo>
                    <a:pt x="678" y="570"/>
                  </a:lnTo>
                  <a:lnTo>
                    <a:pt x="676" y="570"/>
                  </a:lnTo>
                  <a:lnTo>
                    <a:pt x="676" y="567"/>
                  </a:lnTo>
                  <a:lnTo>
                    <a:pt x="678" y="567"/>
                  </a:lnTo>
                  <a:lnTo>
                    <a:pt x="678" y="565"/>
                  </a:lnTo>
                  <a:lnTo>
                    <a:pt x="680" y="565"/>
                  </a:lnTo>
                  <a:lnTo>
                    <a:pt x="680" y="563"/>
                  </a:lnTo>
                  <a:lnTo>
                    <a:pt x="680" y="560"/>
                  </a:lnTo>
                  <a:lnTo>
                    <a:pt x="680" y="558"/>
                  </a:lnTo>
                  <a:lnTo>
                    <a:pt x="678" y="556"/>
                  </a:lnTo>
                  <a:lnTo>
                    <a:pt x="678" y="553"/>
                  </a:lnTo>
                  <a:lnTo>
                    <a:pt x="676" y="553"/>
                  </a:lnTo>
                  <a:lnTo>
                    <a:pt x="676" y="556"/>
                  </a:lnTo>
                  <a:lnTo>
                    <a:pt x="673" y="556"/>
                  </a:lnTo>
                  <a:lnTo>
                    <a:pt x="673" y="553"/>
                  </a:lnTo>
                  <a:lnTo>
                    <a:pt x="671" y="553"/>
                  </a:lnTo>
                  <a:lnTo>
                    <a:pt x="671" y="551"/>
                  </a:lnTo>
                  <a:lnTo>
                    <a:pt x="669" y="549"/>
                  </a:lnTo>
                  <a:lnTo>
                    <a:pt x="666" y="549"/>
                  </a:lnTo>
                  <a:lnTo>
                    <a:pt x="664" y="549"/>
                  </a:lnTo>
                  <a:lnTo>
                    <a:pt x="662" y="549"/>
                  </a:lnTo>
                  <a:lnTo>
                    <a:pt x="659" y="549"/>
                  </a:lnTo>
                  <a:lnTo>
                    <a:pt x="659" y="546"/>
                  </a:lnTo>
                  <a:lnTo>
                    <a:pt x="662" y="546"/>
                  </a:lnTo>
                  <a:lnTo>
                    <a:pt x="664" y="546"/>
                  </a:lnTo>
                  <a:lnTo>
                    <a:pt x="664" y="544"/>
                  </a:lnTo>
                  <a:lnTo>
                    <a:pt x="662" y="541"/>
                  </a:lnTo>
                  <a:lnTo>
                    <a:pt x="659" y="541"/>
                  </a:lnTo>
                  <a:lnTo>
                    <a:pt x="657" y="541"/>
                  </a:lnTo>
                  <a:lnTo>
                    <a:pt x="657" y="539"/>
                  </a:lnTo>
                  <a:lnTo>
                    <a:pt x="654" y="539"/>
                  </a:lnTo>
                  <a:lnTo>
                    <a:pt x="652" y="539"/>
                  </a:lnTo>
                  <a:lnTo>
                    <a:pt x="652" y="541"/>
                  </a:lnTo>
                  <a:lnTo>
                    <a:pt x="652" y="539"/>
                  </a:lnTo>
                  <a:lnTo>
                    <a:pt x="650" y="539"/>
                  </a:lnTo>
                  <a:lnTo>
                    <a:pt x="650" y="537"/>
                  </a:lnTo>
                  <a:lnTo>
                    <a:pt x="652" y="537"/>
                  </a:lnTo>
                  <a:lnTo>
                    <a:pt x="652" y="534"/>
                  </a:lnTo>
                  <a:lnTo>
                    <a:pt x="654" y="534"/>
                  </a:lnTo>
                  <a:lnTo>
                    <a:pt x="654" y="532"/>
                  </a:lnTo>
                  <a:lnTo>
                    <a:pt x="657" y="532"/>
                  </a:lnTo>
                  <a:lnTo>
                    <a:pt x="659" y="532"/>
                  </a:lnTo>
                  <a:lnTo>
                    <a:pt x="662" y="532"/>
                  </a:lnTo>
                  <a:lnTo>
                    <a:pt x="662" y="530"/>
                  </a:lnTo>
                  <a:lnTo>
                    <a:pt x="659" y="530"/>
                  </a:lnTo>
                  <a:lnTo>
                    <a:pt x="659" y="527"/>
                  </a:lnTo>
                  <a:lnTo>
                    <a:pt x="657" y="527"/>
                  </a:lnTo>
                  <a:lnTo>
                    <a:pt x="657" y="525"/>
                  </a:lnTo>
                  <a:lnTo>
                    <a:pt x="657" y="523"/>
                  </a:lnTo>
                  <a:lnTo>
                    <a:pt x="657" y="520"/>
                  </a:lnTo>
                  <a:lnTo>
                    <a:pt x="654" y="520"/>
                  </a:lnTo>
                  <a:lnTo>
                    <a:pt x="652" y="518"/>
                  </a:lnTo>
                  <a:lnTo>
                    <a:pt x="650" y="518"/>
                  </a:lnTo>
                  <a:lnTo>
                    <a:pt x="647" y="518"/>
                  </a:lnTo>
                  <a:lnTo>
                    <a:pt x="647" y="520"/>
                  </a:lnTo>
                  <a:lnTo>
                    <a:pt x="647" y="523"/>
                  </a:lnTo>
                  <a:lnTo>
                    <a:pt x="647" y="525"/>
                  </a:lnTo>
                  <a:lnTo>
                    <a:pt x="650" y="525"/>
                  </a:lnTo>
                  <a:lnTo>
                    <a:pt x="650" y="527"/>
                  </a:lnTo>
                  <a:lnTo>
                    <a:pt x="650" y="530"/>
                  </a:lnTo>
                  <a:lnTo>
                    <a:pt x="647" y="532"/>
                  </a:lnTo>
                  <a:lnTo>
                    <a:pt x="645" y="532"/>
                  </a:lnTo>
                  <a:lnTo>
                    <a:pt x="643" y="532"/>
                  </a:lnTo>
                  <a:lnTo>
                    <a:pt x="640" y="532"/>
                  </a:lnTo>
                  <a:lnTo>
                    <a:pt x="643" y="532"/>
                  </a:lnTo>
                  <a:lnTo>
                    <a:pt x="643" y="530"/>
                  </a:lnTo>
                  <a:lnTo>
                    <a:pt x="643" y="527"/>
                  </a:lnTo>
                  <a:lnTo>
                    <a:pt x="643" y="525"/>
                  </a:lnTo>
                  <a:lnTo>
                    <a:pt x="640" y="525"/>
                  </a:lnTo>
                  <a:lnTo>
                    <a:pt x="640" y="523"/>
                  </a:lnTo>
                  <a:lnTo>
                    <a:pt x="638" y="523"/>
                  </a:lnTo>
                  <a:lnTo>
                    <a:pt x="638" y="525"/>
                  </a:lnTo>
                  <a:lnTo>
                    <a:pt x="636" y="525"/>
                  </a:lnTo>
                  <a:lnTo>
                    <a:pt x="636" y="527"/>
                  </a:lnTo>
                  <a:lnTo>
                    <a:pt x="633" y="527"/>
                  </a:lnTo>
                  <a:lnTo>
                    <a:pt x="633" y="525"/>
                  </a:lnTo>
                  <a:lnTo>
                    <a:pt x="631" y="525"/>
                  </a:lnTo>
                  <a:lnTo>
                    <a:pt x="631" y="523"/>
                  </a:lnTo>
                  <a:lnTo>
                    <a:pt x="631" y="520"/>
                  </a:lnTo>
                  <a:lnTo>
                    <a:pt x="631" y="518"/>
                  </a:lnTo>
                  <a:lnTo>
                    <a:pt x="633" y="518"/>
                  </a:lnTo>
                  <a:lnTo>
                    <a:pt x="631" y="518"/>
                  </a:lnTo>
                  <a:lnTo>
                    <a:pt x="631" y="516"/>
                  </a:lnTo>
                  <a:lnTo>
                    <a:pt x="629" y="516"/>
                  </a:lnTo>
                  <a:lnTo>
                    <a:pt x="629" y="518"/>
                  </a:lnTo>
                  <a:lnTo>
                    <a:pt x="629" y="520"/>
                  </a:lnTo>
                  <a:lnTo>
                    <a:pt x="626" y="520"/>
                  </a:lnTo>
                  <a:lnTo>
                    <a:pt x="624" y="520"/>
                  </a:lnTo>
                  <a:lnTo>
                    <a:pt x="621" y="520"/>
                  </a:lnTo>
                  <a:lnTo>
                    <a:pt x="621" y="518"/>
                  </a:lnTo>
                  <a:lnTo>
                    <a:pt x="619" y="516"/>
                  </a:lnTo>
                  <a:lnTo>
                    <a:pt x="619" y="513"/>
                  </a:lnTo>
                  <a:lnTo>
                    <a:pt x="619" y="511"/>
                  </a:lnTo>
                  <a:lnTo>
                    <a:pt x="617" y="511"/>
                  </a:lnTo>
                  <a:lnTo>
                    <a:pt x="614" y="511"/>
                  </a:lnTo>
                  <a:lnTo>
                    <a:pt x="614" y="513"/>
                  </a:lnTo>
                  <a:lnTo>
                    <a:pt x="614" y="516"/>
                  </a:lnTo>
                  <a:lnTo>
                    <a:pt x="614" y="518"/>
                  </a:lnTo>
                  <a:lnTo>
                    <a:pt x="614" y="520"/>
                  </a:lnTo>
                  <a:lnTo>
                    <a:pt x="612" y="520"/>
                  </a:lnTo>
                  <a:lnTo>
                    <a:pt x="610" y="520"/>
                  </a:lnTo>
                  <a:lnTo>
                    <a:pt x="607" y="520"/>
                  </a:lnTo>
                  <a:lnTo>
                    <a:pt x="607" y="518"/>
                  </a:lnTo>
                  <a:lnTo>
                    <a:pt x="610" y="518"/>
                  </a:lnTo>
                  <a:lnTo>
                    <a:pt x="610" y="516"/>
                  </a:lnTo>
                  <a:lnTo>
                    <a:pt x="610" y="513"/>
                  </a:lnTo>
                  <a:lnTo>
                    <a:pt x="607" y="513"/>
                  </a:lnTo>
                  <a:lnTo>
                    <a:pt x="605" y="513"/>
                  </a:lnTo>
                  <a:lnTo>
                    <a:pt x="605" y="516"/>
                  </a:lnTo>
                  <a:lnTo>
                    <a:pt x="603" y="516"/>
                  </a:lnTo>
                  <a:lnTo>
                    <a:pt x="600" y="516"/>
                  </a:lnTo>
                  <a:lnTo>
                    <a:pt x="600" y="518"/>
                  </a:lnTo>
                  <a:lnTo>
                    <a:pt x="600" y="520"/>
                  </a:lnTo>
                  <a:lnTo>
                    <a:pt x="598" y="520"/>
                  </a:lnTo>
                  <a:lnTo>
                    <a:pt x="598" y="518"/>
                  </a:lnTo>
                  <a:lnTo>
                    <a:pt x="598" y="516"/>
                  </a:lnTo>
                  <a:lnTo>
                    <a:pt x="600" y="516"/>
                  </a:lnTo>
                  <a:lnTo>
                    <a:pt x="600" y="513"/>
                  </a:lnTo>
                  <a:lnTo>
                    <a:pt x="600" y="511"/>
                  </a:lnTo>
                  <a:lnTo>
                    <a:pt x="600" y="508"/>
                  </a:lnTo>
                  <a:lnTo>
                    <a:pt x="598" y="508"/>
                  </a:lnTo>
                  <a:lnTo>
                    <a:pt x="598" y="506"/>
                  </a:lnTo>
                  <a:lnTo>
                    <a:pt x="596" y="506"/>
                  </a:lnTo>
                  <a:lnTo>
                    <a:pt x="593" y="506"/>
                  </a:lnTo>
                  <a:lnTo>
                    <a:pt x="591" y="506"/>
                  </a:lnTo>
                  <a:lnTo>
                    <a:pt x="589" y="506"/>
                  </a:lnTo>
                  <a:lnTo>
                    <a:pt x="586" y="506"/>
                  </a:lnTo>
                  <a:lnTo>
                    <a:pt x="584" y="506"/>
                  </a:lnTo>
                  <a:lnTo>
                    <a:pt x="584" y="504"/>
                  </a:lnTo>
                  <a:lnTo>
                    <a:pt x="584" y="501"/>
                  </a:lnTo>
                  <a:lnTo>
                    <a:pt x="584" y="499"/>
                  </a:lnTo>
                  <a:lnTo>
                    <a:pt x="586" y="499"/>
                  </a:lnTo>
                  <a:lnTo>
                    <a:pt x="586" y="497"/>
                  </a:lnTo>
                  <a:lnTo>
                    <a:pt x="589" y="497"/>
                  </a:lnTo>
                  <a:lnTo>
                    <a:pt x="591" y="497"/>
                  </a:lnTo>
                  <a:lnTo>
                    <a:pt x="591" y="494"/>
                  </a:lnTo>
                  <a:lnTo>
                    <a:pt x="591" y="492"/>
                  </a:lnTo>
                  <a:lnTo>
                    <a:pt x="593" y="492"/>
                  </a:lnTo>
                  <a:lnTo>
                    <a:pt x="591" y="492"/>
                  </a:lnTo>
                  <a:lnTo>
                    <a:pt x="589" y="492"/>
                  </a:lnTo>
                  <a:lnTo>
                    <a:pt x="589" y="494"/>
                  </a:lnTo>
                  <a:lnTo>
                    <a:pt x="586" y="494"/>
                  </a:lnTo>
                  <a:lnTo>
                    <a:pt x="584" y="494"/>
                  </a:lnTo>
                  <a:lnTo>
                    <a:pt x="584" y="497"/>
                  </a:lnTo>
                  <a:lnTo>
                    <a:pt x="581" y="497"/>
                  </a:lnTo>
                  <a:lnTo>
                    <a:pt x="581" y="499"/>
                  </a:lnTo>
                  <a:lnTo>
                    <a:pt x="579" y="499"/>
                  </a:lnTo>
                  <a:lnTo>
                    <a:pt x="579" y="497"/>
                  </a:lnTo>
                  <a:lnTo>
                    <a:pt x="577" y="497"/>
                  </a:lnTo>
                  <a:lnTo>
                    <a:pt x="579" y="494"/>
                  </a:lnTo>
                  <a:lnTo>
                    <a:pt x="579" y="492"/>
                  </a:lnTo>
                  <a:lnTo>
                    <a:pt x="579" y="490"/>
                  </a:lnTo>
                  <a:lnTo>
                    <a:pt x="581" y="490"/>
                  </a:lnTo>
                  <a:lnTo>
                    <a:pt x="581" y="487"/>
                  </a:lnTo>
                  <a:lnTo>
                    <a:pt x="584" y="487"/>
                  </a:lnTo>
                  <a:lnTo>
                    <a:pt x="584" y="485"/>
                  </a:lnTo>
                  <a:lnTo>
                    <a:pt x="584" y="483"/>
                  </a:lnTo>
                  <a:lnTo>
                    <a:pt x="584" y="480"/>
                  </a:lnTo>
                  <a:lnTo>
                    <a:pt x="581" y="480"/>
                  </a:lnTo>
                  <a:lnTo>
                    <a:pt x="581" y="478"/>
                  </a:lnTo>
                  <a:lnTo>
                    <a:pt x="579" y="478"/>
                  </a:lnTo>
                  <a:lnTo>
                    <a:pt x="577" y="478"/>
                  </a:lnTo>
                  <a:lnTo>
                    <a:pt x="577" y="476"/>
                  </a:lnTo>
                  <a:lnTo>
                    <a:pt x="574" y="476"/>
                  </a:lnTo>
                  <a:lnTo>
                    <a:pt x="572" y="476"/>
                  </a:lnTo>
                  <a:lnTo>
                    <a:pt x="570" y="476"/>
                  </a:lnTo>
                  <a:lnTo>
                    <a:pt x="567" y="476"/>
                  </a:lnTo>
                  <a:lnTo>
                    <a:pt x="567" y="473"/>
                  </a:lnTo>
                  <a:lnTo>
                    <a:pt x="567" y="471"/>
                  </a:lnTo>
                  <a:lnTo>
                    <a:pt x="567" y="468"/>
                  </a:lnTo>
                  <a:lnTo>
                    <a:pt x="565" y="468"/>
                  </a:lnTo>
                  <a:lnTo>
                    <a:pt x="563" y="468"/>
                  </a:lnTo>
                  <a:lnTo>
                    <a:pt x="563" y="471"/>
                  </a:lnTo>
                  <a:lnTo>
                    <a:pt x="560" y="471"/>
                  </a:lnTo>
                  <a:lnTo>
                    <a:pt x="558" y="473"/>
                  </a:lnTo>
                  <a:lnTo>
                    <a:pt x="556" y="476"/>
                  </a:lnTo>
                  <a:lnTo>
                    <a:pt x="558" y="476"/>
                  </a:lnTo>
                  <a:lnTo>
                    <a:pt x="558" y="478"/>
                  </a:lnTo>
                  <a:lnTo>
                    <a:pt x="560" y="476"/>
                  </a:lnTo>
                  <a:lnTo>
                    <a:pt x="563" y="476"/>
                  </a:lnTo>
                  <a:lnTo>
                    <a:pt x="563" y="478"/>
                  </a:lnTo>
                  <a:lnTo>
                    <a:pt x="565" y="478"/>
                  </a:lnTo>
                  <a:lnTo>
                    <a:pt x="565" y="480"/>
                  </a:lnTo>
                  <a:lnTo>
                    <a:pt x="563" y="483"/>
                  </a:lnTo>
                  <a:lnTo>
                    <a:pt x="563" y="485"/>
                  </a:lnTo>
                  <a:lnTo>
                    <a:pt x="563" y="487"/>
                  </a:lnTo>
                  <a:lnTo>
                    <a:pt x="565" y="487"/>
                  </a:lnTo>
                  <a:lnTo>
                    <a:pt x="565" y="490"/>
                  </a:lnTo>
                  <a:lnTo>
                    <a:pt x="565" y="492"/>
                  </a:lnTo>
                  <a:lnTo>
                    <a:pt x="565" y="494"/>
                  </a:lnTo>
                  <a:lnTo>
                    <a:pt x="563" y="494"/>
                  </a:lnTo>
                  <a:lnTo>
                    <a:pt x="560" y="494"/>
                  </a:lnTo>
                  <a:lnTo>
                    <a:pt x="560" y="492"/>
                  </a:lnTo>
                  <a:lnTo>
                    <a:pt x="563" y="492"/>
                  </a:lnTo>
                  <a:lnTo>
                    <a:pt x="563" y="490"/>
                  </a:lnTo>
                  <a:lnTo>
                    <a:pt x="560" y="490"/>
                  </a:lnTo>
                  <a:lnTo>
                    <a:pt x="558" y="490"/>
                  </a:lnTo>
                  <a:lnTo>
                    <a:pt x="556" y="490"/>
                  </a:lnTo>
                  <a:lnTo>
                    <a:pt x="556" y="487"/>
                  </a:lnTo>
                  <a:lnTo>
                    <a:pt x="556" y="485"/>
                  </a:lnTo>
                  <a:lnTo>
                    <a:pt x="556" y="483"/>
                  </a:lnTo>
                  <a:lnTo>
                    <a:pt x="553" y="483"/>
                  </a:lnTo>
                  <a:lnTo>
                    <a:pt x="551" y="483"/>
                  </a:lnTo>
                  <a:lnTo>
                    <a:pt x="548" y="485"/>
                  </a:lnTo>
                  <a:lnTo>
                    <a:pt x="546" y="485"/>
                  </a:lnTo>
                  <a:lnTo>
                    <a:pt x="544" y="485"/>
                  </a:lnTo>
                  <a:lnTo>
                    <a:pt x="541" y="485"/>
                  </a:lnTo>
                  <a:lnTo>
                    <a:pt x="539" y="485"/>
                  </a:lnTo>
                  <a:lnTo>
                    <a:pt x="534" y="492"/>
                  </a:lnTo>
                  <a:lnTo>
                    <a:pt x="532" y="492"/>
                  </a:lnTo>
                  <a:lnTo>
                    <a:pt x="530" y="492"/>
                  </a:lnTo>
                  <a:lnTo>
                    <a:pt x="527" y="492"/>
                  </a:lnTo>
                  <a:lnTo>
                    <a:pt x="527" y="490"/>
                  </a:lnTo>
                  <a:lnTo>
                    <a:pt x="527" y="487"/>
                  </a:lnTo>
                  <a:lnTo>
                    <a:pt x="530" y="487"/>
                  </a:lnTo>
                  <a:lnTo>
                    <a:pt x="532" y="485"/>
                  </a:lnTo>
                  <a:lnTo>
                    <a:pt x="532" y="483"/>
                  </a:lnTo>
                  <a:lnTo>
                    <a:pt x="534" y="483"/>
                  </a:lnTo>
                  <a:lnTo>
                    <a:pt x="534" y="480"/>
                  </a:lnTo>
                  <a:lnTo>
                    <a:pt x="532" y="478"/>
                  </a:lnTo>
                  <a:lnTo>
                    <a:pt x="532" y="476"/>
                  </a:lnTo>
                  <a:lnTo>
                    <a:pt x="532" y="473"/>
                  </a:lnTo>
                  <a:lnTo>
                    <a:pt x="530" y="473"/>
                  </a:lnTo>
                  <a:lnTo>
                    <a:pt x="527" y="473"/>
                  </a:lnTo>
                  <a:lnTo>
                    <a:pt x="525" y="476"/>
                  </a:lnTo>
                  <a:lnTo>
                    <a:pt x="523" y="476"/>
                  </a:lnTo>
                  <a:lnTo>
                    <a:pt x="520" y="476"/>
                  </a:lnTo>
                  <a:lnTo>
                    <a:pt x="518" y="476"/>
                  </a:lnTo>
                  <a:lnTo>
                    <a:pt x="516" y="476"/>
                  </a:lnTo>
                  <a:lnTo>
                    <a:pt x="513" y="476"/>
                  </a:lnTo>
                  <a:lnTo>
                    <a:pt x="508" y="468"/>
                  </a:lnTo>
                  <a:lnTo>
                    <a:pt x="506" y="468"/>
                  </a:lnTo>
                  <a:lnTo>
                    <a:pt x="506" y="471"/>
                  </a:lnTo>
                  <a:lnTo>
                    <a:pt x="504" y="471"/>
                  </a:lnTo>
                  <a:lnTo>
                    <a:pt x="504" y="473"/>
                  </a:lnTo>
                  <a:lnTo>
                    <a:pt x="504" y="478"/>
                  </a:lnTo>
                  <a:lnTo>
                    <a:pt x="506" y="478"/>
                  </a:lnTo>
                  <a:lnTo>
                    <a:pt x="506" y="480"/>
                  </a:lnTo>
                  <a:lnTo>
                    <a:pt x="506" y="483"/>
                  </a:lnTo>
                  <a:lnTo>
                    <a:pt x="504" y="483"/>
                  </a:lnTo>
                  <a:lnTo>
                    <a:pt x="504" y="485"/>
                  </a:lnTo>
                  <a:lnTo>
                    <a:pt x="501" y="487"/>
                  </a:lnTo>
                  <a:lnTo>
                    <a:pt x="501" y="490"/>
                  </a:lnTo>
                  <a:lnTo>
                    <a:pt x="499" y="492"/>
                  </a:lnTo>
                  <a:lnTo>
                    <a:pt x="497" y="492"/>
                  </a:lnTo>
                  <a:lnTo>
                    <a:pt x="494" y="492"/>
                  </a:lnTo>
                  <a:lnTo>
                    <a:pt x="494" y="490"/>
                  </a:lnTo>
                  <a:lnTo>
                    <a:pt x="494" y="487"/>
                  </a:lnTo>
                  <a:lnTo>
                    <a:pt x="494" y="485"/>
                  </a:lnTo>
                  <a:lnTo>
                    <a:pt x="494" y="483"/>
                  </a:lnTo>
                  <a:lnTo>
                    <a:pt x="494" y="480"/>
                  </a:lnTo>
                  <a:lnTo>
                    <a:pt x="494" y="478"/>
                  </a:lnTo>
                  <a:lnTo>
                    <a:pt x="494" y="476"/>
                  </a:lnTo>
                  <a:lnTo>
                    <a:pt x="494" y="473"/>
                  </a:lnTo>
                  <a:lnTo>
                    <a:pt x="494" y="471"/>
                  </a:lnTo>
                  <a:lnTo>
                    <a:pt x="494" y="468"/>
                  </a:lnTo>
                  <a:lnTo>
                    <a:pt x="492" y="468"/>
                  </a:lnTo>
                  <a:lnTo>
                    <a:pt x="494" y="468"/>
                  </a:lnTo>
                  <a:lnTo>
                    <a:pt x="494" y="466"/>
                  </a:lnTo>
                  <a:lnTo>
                    <a:pt x="494" y="464"/>
                  </a:lnTo>
                  <a:lnTo>
                    <a:pt x="497" y="464"/>
                  </a:lnTo>
                  <a:lnTo>
                    <a:pt x="497" y="461"/>
                  </a:lnTo>
                  <a:lnTo>
                    <a:pt x="494" y="461"/>
                  </a:lnTo>
                  <a:lnTo>
                    <a:pt x="492" y="461"/>
                  </a:lnTo>
                  <a:lnTo>
                    <a:pt x="492" y="464"/>
                  </a:lnTo>
                  <a:lnTo>
                    <a:pt x="490" y="464"/>
                  </a:lnTo>
                  <a:lnTo>
                    <a:pt x="487" y="464"/>
                  </a:lnTo>
                  <a:lnTo>
                    <a:pt x="485" y="464"/>
                  </a:lnTo>
                  <a:lnTo>
                    <a:pt x="483" y="464"/>
                  </a:lnTo>
                  <a:lnTo>
                    <a:pt x="480" y="464"/>
                  </a:lnTo>
                  <a:lnTo>
                    <a:pt x="480" y="461"/>
                  </a:lnTo>
                  <a:lnTo>
                    <a:pt x="480" y="459"/>
                  </a:lnTo>
                  <a:lnTo>
                    <a:pt x="480" y="457"/>
                  </a:lnTo>
                  <a:lnTo>
                    <a:pt x="480" y="454"/>
                  </a:lnTo>
                  <a:lnTo>
                    <a:pt x="483" y="454"/>
                  </a:lnTo>
                  <a:lnTo>
                    <a:pt x="483" y="452"/>
                  </a:lnTo>
                  <a:lnTo>
                    <a:pt x="485" y="452"/>
                  </a:lnTo>
                  <a:lnTo>
                    <a:pt x="485" y="450"/>
                  </a:lnTo>
                  <a:lnTo>
                    <a:pt x="487" y="450"/>
                  </a:lnTo>
                  <a:lnTo>
                    <a:pt x="487" y="447"/>
                  </a:lnTo>
                  <a:lnTo>
                    <a:pt x="487" y="445"/>
                  </a:lnTo>
                  <a:lnTo>
                    <a:pt x="490" y="445"/>
                  </a:lnTo>
                  <a:lnTo>
                    <a:pt x="490" y="443"/>
                  </a:lnTo>
                  <a:lnTo>
                    <a:pt x="490" y="440"/>
                  </a:lnTo>
                  <a:lnTo>
                    <a:pt x="490" y="438"/>
                  </a:lnTo>
                  <a:lnTo>
                    <a:pt x="492" y="438"/>
                  </a:lnTo>
                  <a:lnTo>
                    <a:pt x="492" y="435"/>
                  </a:lnTo>
                  <a:lnTo>
                    <a:pt x="490" y="433"/>
                  </a:lnTo>
                  <a:lnTo>
                    <a:pt x="487" y="433"/>
                  </a:lnTo>
                  <a:lnTo>
                    <a:pt x="485" y="433"/>
                  </a:lnTo>
                  <a:lnTo>
                    <a:pt x="483" y="433"/>
                  </a:lnTo>
                  <a:lnTo>
                    <a:pt x="483" y="431"/>
                  </a:lnTo>
                  <a:lnTo>
                    <a:pt x="483" y="428"/>
                  </a:lnTo>
                  <a:lnTo>
                    <a:pt x="483" y="426"/>
                  </a:lnTo>
                  <a:lnTo>
                    <a:pt x="480" y="426"/>
                  </a:lnTo>
                  <a:lnTo>
                    <a:pt x="478" y="426"/>
                  </a:lnTo>
                  <a:lnTo>
                    <a:pt x="478" y="424"/>
                  </a:lnTo>
                  <a:lnTo>
                    <a:pt x="475" y="424"/>
                  </a:lnTo>
                  <a:lnTo>
                    <a:pt x="475" y="421"/>
                  </a:lnTo>
                  <a:lnTo>
                    <a:pt x="475" y="419"/>
                  </a:lnTo>
                  <a:lnTo>
                    <a:pt x="473" y="419"/>
                  </a:lnTo>
                  <a:lnTo>
                    <a:pt x="471" y="419"/>
                  </a:lnTo>
                  <a:lnTo>
                    <a:pt x="471" y="417"/>
                  </a:lnTo>
                  <a:lnTo>
                    <a:pt x="471" y="414"/>
                  </a:lnTo>
                  <a:lnTo>
                    <a:pt x="471" y="412"/>
                  </a:lnTo>
                  <a:lnTo>
                    <a:pt x="471" y="410"/>
                  </a:lnTo>
                  <a:lnTo>
                    <a:pt x="468" y="410"/>
                  </a:lnTo>
                  <a:lnTo>
                    <a:pt x="468" y="407"/>
                  </a:lnTo>
                  <a:lnTo>
                    <a:pt x="468" y="405"/>
                  </a:lnTo>
                  <a:lnTo>
                    <a:pt x="468" y="402"/>
                  </a:lnTo>
                  <a:lnTo>
                    <a:pt x="471" y="402"/>
                  </a:lnTo>
                  <a:lnTo>
                    <a:pt x="471" y="400"/>
                  </a:lnTo>
                  <a:lnTo>
                    <a:pt x="473" y="400"/>
                  </a:lnTo>
                  <a:lnTo>
                    <a:pt x="473" y="398"/>
                  </a:lnTo>
                  <a:lnTo>
                    <a:pt x="473" y="400"/>
                  </a:lnTo>
                  <a:lnTo>
                    <a:pt x="475" y="400"/>
                  </a:lnTo>
                  <a:lnTo>
                    <a:pt x="478" y="400"/>
                  </a:lnTo>
                  <a:lnTo>
                    <a:pt x="478" y="402"/>
                  </a:lnTo>
                  <a:lnTo>
                    <a:pt x="480" y="402"/>
                  </a:lnTo>
                  <a:lnTo>
                    <a:pt x="483" y="402"/>
                  </a:lnTo>
                  <a:lnTo>
                    <a:pt x="485" y="402"/>
                  </a:lnTo>
                  <a:lnTo>
                    <a:pt x="485" y="400"/>
                  </a:lnTo>
                  <a:lnTo>
                    <a:pt x="485" y="398"/>
                  </a:lnTo>
                  <a:lnTo>
                    <a:pt x="487" y="398"/>
                  </a:lnTo>
                  <a:lnTo>
                    <a:pt x="490" y="398"/>
                  </a:lnTo>
                  <a:lnTo>
                    <a:pt x="492" y="398"/>
                  </a:lnTo>
                  <a:lnTo>
                    <a:pt x="492" y="395"/>
                  </a:lnTo>
                  <a:lnTo>
                    <a:pt x="492" y="393"/>
                  </a:lnTo>
                  <a:lnTo>
                    <a:pt x="492" y="391"/>
                  </a:lnTo>
                  <a:lnTo>
                    <a:pt x="492" y="388"/>
                  </a:lnTo>
                  <a:lnTo>
                    <a:pt x="490" y="388"/>
                  </a:lnTo>
                  <a:lnTo>
                    <a:pt x="487" y="388"/>
                  </a:lnTo>
                  <a:lnTo>
                    <a:pt x="485" y="388"/>
                  </a:lnTo>
                  <a:lnTo>
                    <a:pt x="485" y="386"/>
                  </a:lnTo>
                  <a:lnTo>
                    <a:pt x="483" y="386"/>
                  </a:lnTo>
                  <a:lnTo>
                    <a:pt x="480" y="386"/>
                  </a:lnTo>
                  <a:lnTo>
                    <a:pt x="478" y="386"/>
                  </a:lnTo>
                  <a:lnTo>
                    <a:pt x="475" y="386"/>
                  </a:lnTo>
                  <a:lnTo>
                    <a:pt x="473" y="386"/>
                  </a:lnTo>
                  <a:lnTo>
                    <a:pt x="473" y="384"/>
                  </a:lnTo>
                  <a:lnTo>
                    <a:pt x="473" y="381"/>
                  </a:lnTo>
                  <a:lnTo>
                    <a:pt x="473" y="379"/>
                  </a:lnTo>
                  <a:lnTo>
                    <a:pt x="473" y="377"/>
                  </a:lnTo>
                  <a:lnTo>
                    <a:pt x="457" y="379"/>
                  </a:lnTo>
                  <a:lnTo>
                    <a:pt x="433" y="379"/>
                  </a:lnTo>
                  <a:lnTo>
                    <a:pt x="431" y="377"/>
                  </a:lnTo>
                  <a:lnTo>
                    <a:pt x="414" y="377"/>
                  </a:lnTo>
                  <a:lnTo>
                    <a:pt x="414" y="391"/>
                  </a:lnTo>
                  <a:lnTo>
                    <a:pt x="417" y="424"/>
                  </a:lnTo>
                  <a:lnTo>
                    <a:pt x="417" y="461"/>
                  </a:lnTo>
                  <a:lnTo>
                    <a:pt x="414" y="461"/>
                  </a:lnTo>
                  <a:lnTo>
                    <a:pt x="407" y="459"/>
                  </a:lnTo>
                  <a:lnTo>
                    <a:pt x="402" y="457"/>
                  </a:lnTo>
                  <a:lnTo>
                    <a:pt x="398" y="457"/>
                  </a:lnTo>
                  <a:lnTo>
                    <a:pt x="391" y="454"/>
                  </a:lnTo>
                  <a:lnTo>
                    <a:pt x="388" y="454"/>
                  </a:lnTo>
                  <a:lnTo>
                    <a:pt x="381" y="452"/>
                  </a:lnTo>
                  <a:lnTo>
                    <a:pt x="377" y="450"/>
                  </a:lnTo>
                  <a:lnTo>
                    <a:pt x="369" y="447"/>
                  </a:lnTo>
                  <a:lnTo>
                    <a:pt x="358" y="445"/>
                  </a:lnTo>
                  <a:lnTo>
                    <a:pt x="337" y="443"/>
                  </a:lnTo>
                  <a:lnTo>
                    <a:pt x="322" y="440"/>
                  </a:lnTo>
                  <a:lnTo>
                    <a:pt x="299" y="435"/>
                  </a:lnTo>
                  <a:lnTo>
                    <a:pt x="242" y="428"/>
                  </a:lnTo>
                  <a:lnTo>
                    <a:pt x="231" y="426"/>
                  </a:lnTo>
                  <a:lnTo>
                    <a:pt x="212" y="424"/>
                  </a:lnTo>
                  <a:lnTo>
                    <a:pt x="134" y="414"/>
                  </a:lnTo>
                  <a:lnTo>
                    <a:pt x="106" y="410"/>
                  </a:lnTo>
                  <a:lnTo>
                    <a:pt x="89" y="407"/>
                  </a:lnTo>
                  <a:lnTo>
                    <a:pt x="87" y="405"/>
                  </a:lnTo>
                  <a:lnTo>
                    <a:pt x="87" y="402"/>
                  </a:lnTo>
                  <a:lnTo>
                    <a:pt x="84" y="400"/>
                  </a:lnTo>
                  <a:lnTo>
                    <a:pt x="84" y="398"/>
                  </a:lnTo>
                  <a:lnTo>
                    <a:pt x="87" y="398"/>
                  </a:lnTo>
                  <a:lnTo>
                    <a:pt x="87" y="395"/>
                  </a:lnTo>
                  <a:lnTo>
                    <a:pt x="92" y="391"/>
                  </a:lnTo>
                  <a:lnTo>
                    <a:pt x="92" y="388"/>
                  </a:lnTo>
                  <a:lnTo>
                    <a:pt x="94" y="386"/>
                  </a:lnTo>
                  <a:lnTo>
                    <a:pt x="96" y="384"/>
                  </a:lnTo>
                  <a:lnTo>
                    <a:pt x="99" y="384"/>
                  </a:lnTo>
                  <a:lnTo>
                    <a:pt x="101" y="384"/>
                  </a:lnTo>
                  <a:lnTo>
                    <a:pt x="103" y="384"/>
                  </a:lnTo>
                  <a:lnTo>
                    <a:pt x="106" y="384"/>
                  </a:lnTo>
                  <a:lnTo>
                    <a:pt x="106" y="381"/>
                  </a:lnTo>
                  <a:lnTo>
                    <a:pt x="106" y="379"/>
                  </a:lnTo>
                  <a:lnTo>
                    <a:pt x="106" y="377"/>
                  </a:lnTo>
                  <a:lnTo>
                    <a:pt x="103" y="374"/>
                  </a:lnTo>
                  <a:lnTo>
                    <a:pt x="101" y="374"/>
                  </a:lnTo>
                  <a:lnTo>
                    <a:pt x="96" y="374"/>
                  </a:lnTo>
                  <a:lnTo>
                    <a:pt x="94" y="377"/>
                  </a:lnTo>
                  <a:lnTo>
                    <a:pt x="84" y="384"/>
                  </a:lnTo>
                  <a:lnTo>
                    <a:pt x="82" y="386"/>
                  </a:lnTo>
                  <a:lnTo>
                    <a:pt x="80" y="388"/>
                  </a:lnTo>
                  <a:lnTo>
                    <a:pt x="75" y="388"/>
                  </a:lnTo>
                  <a:lnTo>
                    <a:pt x="73" y="386"/>
                  </a:lnTo>
                  <a:lnTo>
                    <a:pt x="73" y="384"/>
                  </a:lnTo>
                  <a:lnTo>
                    <a:pt x="75" y="381"/>
                  </a:lnTo>
                  <a:lnTo>
                    <a:pt x="73" y="379"/>
                  </a:lnTo>
                  <a:lnTo>
                    <a:pt x="73" y="377"/>
                  </a:lnTo>
                  <a:lnTo>
                    <a:pt x="73" y="374"/>
                  </a:lnTo>
                  <a:lnTo>
                    <a:pt x="73" y="370"/>
                  </a:lnTo>
                  <a:lnTo>
                    <a:pt x="73" y="362"/>
                  </a:lnTo>
                  <a:lnTo>
                    <a:pt x="75" y="360"/>
                  </a:lnTo>
                  <a:lnTo>
                    <a:pt x="75" y="358"/>
                  </a:lnTo>
                  <a:lnTo>
                    <a:pt x="77" y="355"/>
                  </a:lnTo>
                  <a:lnTo>
                    <a:pt x="80" y="355"/>
                  </a:lnTo>
                  <a:lnTo>
                    <a:pt x="82" y="358"/>
                  </a:lnTo>
                  <a:lnTo>
                    <a:pt x="84" y="358"/>
                  </a:lnTo>
                  <a:lnTo>
                    <a:pt x="87" y="358"/>
                  </a:lnTo>
                  <a:lnTo>
                    <a:pt x="89" y="360"/>
                  </a:lnTo>
                  <a:lnTo>
                    <a:pt x="89" y="362"/>
                  </a:lnTo>
                  <a:lnTo>
                    <a:pt x="92" y="362"/>
                  </a:lnTo>
                  <a:lnTo>
                    <a:pt x="96" y="362"/>
                  </a:lnTo>
                  <a:lnTo>
                    <a:pt x="99" y="362"/>
                  </a:lnTo>
                  <a:lnTo>
                    <a:pt x="101" y="362"/>
                  </a:lnTo>
                  <a:lnTo>
                    <a:pt x="101" y="358"/>
                  </a:lnTo>
                  <a:lnTo>
                    <a:pt x="101" y="355"/>
                  </a:lnTo>
                  <a:lnTo>
                    <a:pt x="99" y="351"/>
                  </a:lnTo>
                  <a:lnTo>
                    <a:pt x="101" y="348"/>
                  </a:lnTo>
                  <a:lnTo>
                    <a:pt x="101" y="344"/>
                  </a:lnTo>
                  <a:lnTo>
                    <a:pt x="101" y="341"/>
                  </a:lnTo>
                  <a:lnTo>
                    <a:pt x="101" y="339"/>
                  </a:lnTo>
                  <a:lnTo>
                    <a:pt x="99" y="339"/>
                  </a:lnTo>
                  <a:lnTo>
                    <a:pt x="96" y="339"/>
                  </a:lnTo>
                  <a:lnTo>
                    <a:pt x="94" y="337"/>
                  </a:lnTo>
                  <a:lnTo>
                    <a:pt x="92" y="337"/>
                  </a:lnTo>
                  <a:lnTo>
                    <a:pt x="89" y="337"/>
                  </a:lnTo>
                  <a:lnTo>
                    <a:pt x="84" y="337"/>
                  </a:lnTo>
                  <a:lnTo>
                    <a:pt x="82" y="337"/>
                  </a:lnTo>
                  <a:lnTo>
                    <a:pt x="80" y="334"/>
                  </a:lnTo>
                  <a:lnTo>
                    <a:pt x="80" y="332"/>
                  </a:lnTo>
                  <a:lnTo>
                    <a:pt x="80" y="329"/>
                  </a:lnTo>
                  <a:lnTo>
                    <a:pt x="80" y="327"/>
                  </a:lnTo>
                  <a:lnTo>
                    <a:pt x="82" y="325"/>
                  </a:lnTo>
                  <a:lnTo>
                    <a:pt x="84" y="322"/>
                  </a:lnTo>
                  <a:lnTo>
                    <a:pt x="92" y="322"/>
                  </a:lnTo>
                  <a:lnTo>
                    <a:pt x="94" y="322"/>
                  </a:lnTo>
                  <a:lnTo>
                    <a:pt x="99" y="320"/>
                  </a:lnTo>
                  <a:lnTo>
                    <a:pt x="101" y="318"/>
                  </a:lnTo>
                  <a:lnTo>
                    <a:pt x="106" y="318"/>
                  </a:lnTo>
                  <a:lnTo>
                    <a:pt x="106" y="315"/>
                  </a:lnTo>
                  <a:lnTo>
                    <a:pt x="106" y="313"/>
                  </a:lnTo>
                  <a:lnTo>
                    <a:pt x="106" y="311"/>
                  </a:lnTo>
                  <a:lnTo>
                    <a:pt x="103" y="306"/>
                  </a:lnTo>
                  <a:lnTo>
                    <a:pt x="103" y="304"/>
                  </a:lnTo>
                  <a:lnTo>
                    <a:pt x="101" y="301"/>
                  </a:lnTo>
                  <a:lnTo>
                    <a:pt x="99" y="301"/>
                  </a:lnTo>
                  <a:lnTo>
                    <a:pt x="96" y="299"/>
                  </a:lnTo>
                  <a:lnTo>
                    <a:pt x="94" y="299"/>
                  </a:lnTo>
                  <a:lnTo>
                    <a:pt x="92" y="299"/>
                  </a:lnTo>
                  <a:lnTo>
                    <a:pt x="89" y="296"/>
                  </a:lnTo>
                  <a:lnTo>
                    <a:pt x="84" y="296"/>
                  </a:lnTo>
                  <a:lnTo>
                    <a:pt x="80" y="294"/>
                  </a:lnTo>
                  <a:lnTo>
                    <a:pt x="77" y="292"/>
                  </a:lnTo>
                  <a:lnTo>
                    <a:pt x="75" y="289"/>
                  </a:lnTo>
                  <a:lnTo>
                    <a:pt x="75" y="285"/>
                  </a:lnTo>
                  <a:lnTo>
                    <a:pt x="75" y="282"/>
                  </a:lnTo>
                  <a:lnTo>
                    <a:pt x="75" y="280"/>
                  </a:lnTo>
                  <a:lnTo>
                    <a:pt x="73" y="275"/>
                  </a:lnTo>
                  <a:lnTo>
                    <a:pt x="73" y="271"/>
                  </a:lnTo>
                  <a:lnTo>
                    <a:pt x="73" y="266"/>
                  </a:lnTo>
                  <a:lnTo>
                    <a:pt x="75" y="259"/>
                  </a:lnTo>
                  <a:lnTo>
                    <a:pt x="75" y="254"/>
                  </a:lnTo>
                  <a:lnTo>
                    <a:pt x="77" y="252"/>
                  </a:lnTo>
                  <a:lnTo>
                    <a:pt x="80" y="249"/>
                  </a:lnTo>
                  <a:lnTo>
                    <a:pt x="84" y="247"/>
                  </a:lnTo>
                  <a:lnTo>
                    <a:pt x="89" y="247"/>
                  </a:lnTo>
                  <a:lnTo>
                    <a:pt x="92" y="245"/>
                  </a:lnTo>
                  <a:lnTo>
                    <a:pt x="94" y="245"/>
                  </a:lnTo>
                  <a:lnTo>
                    <a:pt x="96" y="245"/>
                  </a:lnTo>
                  <a:lnTo>
                    <a:pt x="99" y="247"/>
                  </a:lnTo>
                  <a:lnTo>
                    <a:pt x="101" y="247"/>
                  </a:lnTo>
                  <a:lnTo>
                    <a:pt x="103" y="245"/>
                  </a:lnTo>
                  <a:lnTo>
                    <a:pt x="101" y="242"/>
                  </a:lnTo>
                  <a:lnTo>
                    <a:pt x="99" y="240"/>
                  </a:lnTo>
                  <a:lnTo>
                    <a:pt x="94" y="238"/>
                  </a:lnTo>
                  <a:lnTo>
                    <a:pt x="92" y="235"/>
                  </a:lnTo>
                  <a:lnTo>
                    <a:pt x="92" y="233"/>
                  </a:lnTo>
                  <a:lnTo>
                    <a:pt x="92" y="231"/>
                  </a:lnTo>
                  <a:lnTo>
                    <a:pt x="89" y="228"/>
                  </a:lnTo>
                  <a:lnTo>
                    <a:pt x="87" y="231"/>
                  </a:lnTo>
                  <a:lnTo>
                    <a:pt x="84" y="233"/>
                  </a:lnTo>
                  <a:lnTo>
                    <a:pt x="82" y="235"/>
                  </a:lnTo>
                  <a:lnTo>
                    <a:pt x="80" y="235"/>
                  </a:lnTo>
                  <a:lnTo>
                    <a:pt x="77" y="235"/>
                  </a:lnTo>
                  <a:lnTo>
                    <a:pt x="75" y="233"/>
                  </a:lnTo>
                  <a:lnTo>
                    <a:pt x="75" y="228"/>
                  </a:lnTo>
                  <a:lnTo>
                    <a:pt x="75" y="223"/>
                  </a:lnTo>
                  <a:lnTo>
                    <a:pt x="77" y="221"/>
                  </a:lnTo>
                  <a:lnTo>
                    <a:pt x="80" y="216"/>
                  </a:lnTo>
                  <a:lnTo>
                    <a:pt x="82" y="214"/>
                  </a:lnTo>
                  <a:lnTo>
                    <a:pt x="84" y="214"/>
                  </a:lnTo>
                  <a:lnTo>
                    <a:pt x="87" y="214"/>
                  </a:lnTo>
                  <a:lnTo>
                    <a:pt x="89" y="214"/>
                  </a:lnTo>
                  <a:lnTo>
                    <a:pt x="92" y="214"/>
                  </a:lnTo>
                  <a:lnTo>
                    <a:pt x="94" y="216"/>
                  </a:lnTo>
                  <a:lnTo>
                    <a:pt x="94" y="219"/>
                  </a:lnTo>
                  <a:lnTo>
                    <a:pt x="96" y="219"/>
                  </a:lnTo>
                  <a:lnTo>
                    <a:pt x="99" y="221"/>
                  </a:lnTo>
                  <a:lnTo>
                    <a:pt x="101" y="221"/>
                  </a:lnTo>
                  <a:lnTo>
                    <a:pt x="103" y="221"/>
                  </a:lnTo>
                  <a:lnTo>
                    <a:pt x="106" y="221"/>
                  </a:lnTo>
                  <a:lnTo>
                    <a:pt x="106" y="219"/>
                  </a:lnTo>
                  <a:lnTo>
                    <a:pt x="108" y="216"/>
                  </a:lnTo>
                  <a:lnTo>
                    <a:pt x="108" y="214"/>
                  </a:lnTo>
                  <a:lnTo>
                    <a:pt x="108" y="212"/>
                  </a:lnTo>
                  <a:lnTo>
                    <a:pt x="106" y="212"/>
                  </a:lnTo>
                  <a:lnTo>
                    <a:pt x="103" y="207"/>
                  </a:lnTo>
                  <a:lnTo>
                    <a:pt x="101" y="205"/>
                  </a:lnTo>
                  <a:lnTo>
                    <a:pt x="99" y="200"/>
                  </a:lnTo>
                  <a:lnTo>
                    <a:pt x="96" y="200"/>
                  </a:lnTo>
                  <a:lnTo>
                    <a:pt x="94" y="200"/>
                  </a:lnTo>
                  <a:lnTo>
                    <a:pt x="92" y="198"/>
                  </a:lnTo>
                  <a:lnTo>
                    <a:pt x="89" y="195"/>
                  </a:lnTo>
                  <a:lnTo>
                    <a:pt x="89" y="190"/>
                  </a:lnTo>
                  <a:lnTo>
                    <a:pt x="89" y="188"/>
                  </a:lnTo>
                  <a:lnTo>
                    <a:pt x="92" y="186"/>
                  </a:lnTo>
                  <a:lnTo>
                    <a:pt x="94" y="186"/>
                  </a:lnTo>
                  <a:lnTo>
                    <a:pt x="99" y="183"/>
                  </a:lnTo>
                  <a:lnTo>
                    <a:pt x="99" y="181"/>
                  </a:lnTo>
                  <a:lnTo>
                    <a:pt x="96" y="179"/>
                  </a:lnTo>
                  <a:lnTo>
                    <a:pt x="92" y="179"/>
                  </a:lnTo>
                  <a:lnTo>
                    <a:pt x="92" y="176"/>
                  </a:lnTo>
                  <a:lnTo>
                    <a:pt x="92" y="172"/>
                  </a:lnTo>
                  <a:lnTo>
                    <a:pt x="94" y="169"/>
                  </a:lnTo>
                  <a:lnTo>
                    <a:pt x="96" y="169"/>
                  </a:lnTo>
                  <a:lnTo>
                    <a:pt x="99" y="169"/>
                  </a:lnTo>
                  <a:lnTo>
                    <a:pt x="101" y="169"/>
                  </a:lnTo>
                  <a:lnTo>
                    <a:pt x="103" y="169"/>
                  </a:lnTo>
                  <a:lnTo>
                    <a:pt x="106" y="169"/>
                  </a:lnTo>
                  <a:lnTo>
                    <a:pt x="113" y="169"/>
                  </a:lnTo>
                  <a:lnTo>
                    <a:pt x="115" y="169"/>
                  </a:lnTo>
                  <a:lnTo>
                    <a:pt x="120" y="167"/>
                  </a:lnTo>
                  <a:lnTo>
                    <a:pt x="122" y="165"/>
                  </a:lnTo>
                  <a:lnTo>
                    <a:pt x="122" y="160"/>
                  </a:lnTo>
                  <a:lnTo>
                    <a:pt x="122" y="155"/>
                  </a:lnTo>
                  <a:lnTo>
                    <a:pt x="120" y="153"/>
                  </a:lnTo>
                  <a:lnTo>
                    <a:pt x="117" y="148"/>
                  </a:lnTo>
                  <a:lnTo>
                    <a:pt x="120" y="146"/>
                  </a:lnTo>
                  <a:lnTo>
                    <a:pt x="125" y="143"/>
                  </a:lnTo>
                  <a:lnTo>
                    <a:pt x="127" y="141"/>
                  </a:lnTo>
                  <a:lnTo>
                    <a:pt x="129" y="141"/>
                  </a:lnTo>
                  <a:lnTo>
                    <a:pt x="132" y="136"/>
                  </a:lnTo>
                  <a:lnTo>
                    <a:pt x="134" y="134"/>
                  </a:lnTo>
                  <a:lnTo>
                    <a:pt x="136" y="134"/>
                  </a:lnTo>
                  <a:lnTo>
                    <a:pt x="139" y="134"/>
                  </a:lnTo>
                  <a:lnTo>
                    <a:pt x="141" y="136"/>
                  </a:lnTo>
                  <a:lnTo>
                    <a:pt x="141" y="139"/>
                  </a:lnTo>
                  <a:lnTo>
                    <a:pt x="143" y="139"/>
                  </a:lnTo>
                  <a:lnTo>
                    <a:pt x="146" y="139"/>
                  </a:lnTo>
                  <a:lnTo>
                    <a:pt x="148" y="139"/>
                  </a:lnTo>
                  <a:lnTo>
                    <a:pt x="150" y="136"/>
                  </a:lnTo>
                  <a:lnTo>
                    <a:pt x="150" y="134"/>
                  </a:lnTo>
                  <a:lnTo>
                    <a:pt x="150" y="132"/>
                  </a:lnTo>
                  <a:lnTo>
                    <a:pt x="150" y="129"/>
                  </a:lnTo>
                  <a:lnTo>
                    <a:pt x="148" y="127"/>
                  </a:lnTo>
                  <a:lnTo>
                    <a:pt x="146" y="127"/>
                  </a:lnTo>
                  <a:lnTo>
                    <a:pt x="143" y="127"/>
                  </a:lnTo>
                  <a:lnTo>
                    <a:pt x="139" y="127"/>
                  </a:lnTo>
                  <a:lnTo>
                    <a:pt x="134" y="125"/>
                  </a:lnTo>
                  <a:lnTo>
                    <a:pt x="132" y="122"/>
                  </a:lnTo>
                  <a:lnTo>
                    <a:pt x="129" y="120"/>
                  </a:lnTo>
                  <a:lnTo>
                    <a:pt x="132" y="115"/>
                  </a:lnTo>
                  <a:lnTo>
                    <a:pt x="129" y="113"/>
                  </a:lnTo>
                  <a:lnTo>
                    <a:pt x="127" y="110"/>
                  </a:lnTo>
                  <a:lnTo>
                    <a:pt x="127" y="113"/>
                  </a:lnTo>
                  <a:lnTo>
                    <a:pt x="125" y="113"/>
                  </a:lnTo>
                  <a:lnTo>
                    <a:pt x="122" y="117"/>
                  </a:lnTo>
                  <a:lnTo>
                    <a:pt x="122" y="120"/>
                  </a:lnTo>
                  <a:lnTo>
                    <a:pt x="125" y="122"/>
                  </a:lnTo>
                  <a:lnTo>
                    <a:pt x="125" y="125"/>
                  </a:lnTo>
                  <a:lnTo>
                    <a:pt x="125" y="127"/>
                  </a:lnTo>
                  <a:lnTo>
                    <a:pt x="122" y="127"/>
                  </a:lnTo>
                  <a:lnTo>
                    <a:pt x="120" y="125"/>
                  </a:lnTo>
                  <a:lnTo>
                    <a:pt x="120" y="122"/>
                  </a:lnTo>
                  <a:lnTo>
                    <a:pt x="120" y="117"/>
                  </a:lnTo>
                  <a:lnTo>
                    <a:pt x="120" y="113"/>
                  </a:lnTo>
                  <a:lnTo>
                    <a:pt x="120" y="110"/>
                  </a:lnTo>
                  <a:lnTo>
                    <a:pt x="122" y="108"/>
                  </a:lnTo>
                  <a:lnTo>
                    <a:pt x="127" y="103"/>
                  </a:lnTo>
                  <a:lnTo>
                    <a:pt x="132" y="101"/>
                  </a:lnTo>
                  <a:lnTo>
                    <a:pt x="134" y="99"/>
                  </a:lnTo>
                  <a:lnTo>
                    <a:pt x="136" y="99"/>
                  </a:lnTo>
                  <a:lnTo>
                    <a:pt x="139" y="99"/>
                  </a:lnTo>
                  <a:lnTo>
                    <a:pt x="141" y="99"/>
                  </a:lnTo>
                  <a:lnTo>
                    <a:pt x="143" y="101"/>
                  </a:lnTo>
                  <a:lnTo>
                    <a:pt x="146" y="101"/>
                  </a:lnTo>
                  <a:lnTo>
                    <a:pt x="148" y="103"/>
                  </a:lnTo>
                  <a:lnTo>
                    <a:pt x="148" y="106"/>
                  </a:lnTo>
                  <a:lnTo>
                    <a:pt x="148" y="108"/>
                  </a:lnTo>
                  <a:lnTo>
                    <a:pt x="150" y="110"/>
                  </a:lnTo>
                  <a:lnTo>
                    <a:pt x="150" y="113"/>
                  </a:lnTo>
                  <a:lnTo>
                    <a:pt x="153" y="113"/>
                  </a:lnTo>
                  <a:lnTo>
                    <a:pt x="155" y="113"/>
                  </a:lnTo>
                  <a:lnTo>
                    <a:pt x="158" y="113"/>
                  </a:lnTo>
                  <a:lnTo>
                    <a:pt x="160" y="110"/>
                  </a:lnTo>
                  <a:lnTo>
                    <a:pt x="162" y="108"/>
                  </a:lnTo>
                  <a:lnTo>
                    <a:pt x="162" y="106"/>
                  </a:lnTo>
                  <a:lnTo>
                    <a:pt x="162" y="101"/>
                  </a:lnTo>
                  <a:lnTo>
                    <a:pt x="160" y="99"/>
                  </a:lnTo>
                  <a:lnTo>
                    <a:pt x="158" y="96"/>
                  </a:lnTo>
                  <a:lnTo>
                    <a:pt x="155" y="96"/>
                  </a:lnTo>
                  <a:lnTo>
                    <a:pt x="150" y="96"/>
                  </a:lnTo>
                  <a:lnTo>
                    <a:pt x="146" y="94"/>
                  </a:lnTo>
                  <a:lnTo>
                    <a:pt x="141" y="92"/>
                  </a:lnTo>
                  <a:lnTo>
                    <a:pt x="136" y="87"/>
                  </a:lnTo>
                  <a:lnTo>
                    <a:pt x="134" y="84"/>
                  </a:lnTo>
                  <a:lnTo>
                    <a:pt x="132" y="82"/>
                  </a:lnTo>
                  <a:lnTo>
                    <a:pt x="129" y="77"/>
                  </a:lnTo>
                  <a:lnTo>
                    <a:pt x="129" y="75"/>
                  </a:lnTo>
                  <a:lnTo>
                    <a:pt x="132" y="73"/>
                  </a:lnTo>
                  <a:lnTo>
                    <a:pt x="132" y="70"/>
                  </a:lnTo>
                  <a:lnTo>
                    <a:pt x="136" y="70"/>
                  </a:lnTo>
                  <a:lnTo>
                    <a:pt x="139" y="70"/>
                  </a:lnTo>
                  <a:lnTo>
                    <a:pt x="143" y="68"/>
                  </a:lnTo>
                  <a:lnTo>
                    <a:pt x="143" y="66"/>
                  </a:lnTo>
                  <a:lnTo>
                    <a:pt x="146" y="61"/>
                  </a:lnTo>
                  <a:lnTo>
                    <a:pt x="143" y="59"/>
                  </a:lnTo>
                  <a:lnTo>
                    <a:pt x="139" y="56"/>
                  </a:lnTo>
                  <a:lnTo>
                    <a:pt x="134" y="54"/>
                  </a:lnTo>
                  <a:lnTo>
                    <a:pt x="134" y="56"/>
                  </a:lnTo>
                  <a:lnTo>
                    <a:pt x="132" y="61"/>
                  </a:lnTo>
                  <a:lnTo>
                    <a:pt x="129" y="63"/>
                  </a:lnTo>
                  <a:lnTo>
                    <a:pt x="127" y="66"/>
                  </a:lnTo>
                  <a:lnTo>
                    <a:pt x="125" y="68"/>
                  </a:lnTo>
                  <a:lnTo>
                    <a:pt x="122" y="66"/>
                  </a:lnTo>
                  <a:lnTo>
                    <a:pt x="120" y="63"/>
                  </a:lnTo>
                  <a:lnTo>
                    <a:pt x="117" y="61"/>
                  </a:lnTo>
                  <a:lnTo>
                    <a:pt x="117" y="56"/>
                  </a:lnTo>
                  <a:lnTo>
                    <a:pt x="115" y="52"/>
                  </a:lnTo>
                  <a:lnTo>
                    <a:pt x="113" y="49"/>
                  </a:lnTo>
                  <a:lnTo>
                    <a:pt x="110" y="47"/>
                  </a:lnTo>
                  <a:lnTo>
                    <a:pt x="108" y="44"/>
                  </a:lnTo>
                  <a:lnTo>
                    <a:pt x="103" y="47"/>
                  </a:lnTo>
                  <a:lnTo>
                    <a:pt x="99" y="47"/>
                  </a:lnTo>
                  <a:lnTo>
                    <a:pt x="94" y="47"/>
                  </a:lnTo>
                  <a:lnTo>
                    <a:pt x="92" y="47"/>
                  </a:lnTo>
                  <a:lnTo>
                    <a:pt x="87" y="47"/>
                  </a:lnTo>
                  <a:lnTo>
                    <a:pt x="82" y="47"/>
                  </a:lnTo>
                  <a:lnTo>
                    <a:pt x="80" y="47"/>
                  </a:lnTo>
                  <a:lnTo>
                    <a:pt x="77" y="49"/>
                  </a:lnTo>
                  <a:lnTo>
                    <a:pt x="75" y="49"/>
                  </a:lnTo>
                  <a:lnTo>
                    <a:pt x="73" y="49"/>
                  </a:lnTo>
                  <a:lnTo>
                    <a:pt x="70" y="49"/>
                  </a:lnTo>
                  <a:lnTo>
                    <a:pt x="66" y="49"/>
                  </a:lnTo>
                  <a:lnTo>
                    <a:pt x="59" y="47"/>
                  </a:lnTo>
                  <a:lnTo>
                    <a:pt x="54" y="44"/>
                  </a:lnTo>
                  <a:lnTo>
                    <a:pt x="52" y="47"/>
                  </a:lnTo>
                  <a:lnTo>
                    <a:pt x="47" y="47"/>
                  </a:lnTo>
                  <a:lnTo>
                    <a:pt x="44" y="47"/>
                  </a:lnTo>
                  <a:lnTo>
                    <a:pt x="42" y="44"/>
                  </a:lnTo>
                  <a:lnTo>
                    <a:pt x="42" y="40"/>
                  </a:lnTo>
                  <a:lnTo>
                    <a:pt x="44" y="37"/>
                  </a:lnTo>
                  <a:lnTo>
                    <a:pt x="47" y="35"/>
                  </a:lnTo>
                  <a:lnTo>
                    <a:pt x="49" y="33"/>
                  </a:lnTo>
                  <a:lnTo>
                    <a:pt x="52" y="28"/>
                  </a:lnTo>
                  <a:lnTo>
                    <a:pt x="52" y="26"/>
                  </a:lnTo>
                  <a:lnTo>
                    <a:pt x="49" y="21"/>
                  </a:lnTo>
                  <a:lnTo>
                    <a:pt x="49" y="19"/>
                  </a:lnTo>
                  <a:lnTo>
                    <a:pt x="52" y="16"/>
                  </a:lnTo>
                  <a:lnTo>
                    <a:pt x="52" y="14"/>
                  </a:lnTo>
                  <a:lnTo>
                    <a:pt x="49" y="9"/>
                  </a:lnTo>
                  <a:lnTo>
                    <a:pt x="44" y="9"/>
                  </a:lnTo>
                  <a:lnTo>
                    <a:pt x="42" y="9"/>
                  </a:lnTo>
                  <a:lnTo>
                    <a:pt x="40" y="11"/>
                  </a:lnTo>
                  <a:lnTo>
                    <a:pt x="40" y="14"/>
                  </a:lnTo>
                  <a:lnTo>
                    <a:pt x="35" y="16"/>
                  </a:lnTo>
                  <a:lnTo>
                    <a:pt x="33" y="16"/>
                  </a:lnTo>
                  <a:lnTo>
                    <a:pt x="30" y="14"/>
                  </a:lnTo>
                  <a:lnTo>
                    <a:pt x="30" y="11"/>
                  </a:lnTo>
                  <a:lnTo>
                    <a:pt x="30" y="7"/>
                  </a:lnTo>
                  <a:lnTo>
                    <a:pt x="28" y="4"/>
                  </a:lnTo>
                  <a:lnTo>
                    <a:pt x="26" y="2"/>
                  </a:lnTo>
                  <a:lnTo>
                    <a:pt x="23" y="0"/>
                  </a:lnTo>
                  <a:lnTo>
                    <a:pt x="19" y="0"/>
                  </a:lnTo>
                  <a:lnTo>
                    <a:pt x="16" y="0"/>
                  </a:lnTo>
                  <a:lnTo>
                    <a:pt x="14" y="0"/>
                  </a:lnTo>
                  <a:lnTo>
                    <a:pt x="11" y="0"/>
                  </a:lnTo>
                  <a:lnTo>
                    <a:pt x="9" y="0"/>
                  </a:lnTo>
                  <a:lnTo>
                    <a:pt x="7" y="2"/>
                  </a:lnTo>
                  <a:lnTo>
                    <a:pt x="4" y="4"/>
                  </a:lnTo>
                  <a:lnTo>
                    <a:pt x="2" y="7"/>
                  </a:lnTo>
                  <a:lnTo>
                    <a:pt x="2" y="9"/>
                  </a:lnTo>
                  <a:lnTo>
                    <a:pt x="2" y="11"/>
                  </a:lnTo>
                  <a:lnTo>
                    <a:pt x="0" y="11"/>
                  </a:lnTo>
                </a:path>
              </a:pathLst>
            </a:custGeom>
            <a:solidFill>
              <a:schemeClr val="accent1">
                <a:lumMod val="40000"/>
                <a:lumOff val="60000"/>
              </a:schemeClr>
            </a:solidFill>
            <a:ln w="7938">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GT"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0" name="Freeform 29">
              <a:extLst>
                <a:ext uri="{FF2B5EF4-FFF2-40B4-BE49-F238E27FC236}">
                  <a16:creationId xmlns:a16="http://schemas.microsoft.com/office/drawing/2014/main" id="{11153EC8-AFCA-D54C-9AA8-80B047E7ED55}"/>
                </a:ext>
              </a:extLst>
            </p:cNvPr>
            <p:cNvSpPr>
              <a:spLocks/>
            </p:cNvSpPr>
            <p:nvPr/>
          </p:nvSpPr>
          <p:spPr bwMode="auto">
            <a:xfrm>
              <a:off x="4402384" y="954769"/>
              <a:ext cx="2579586" cy="2274884"/>
            </a:xfrm>
            <a:custGeom>
              <a:avLst/>
              <a:gdLst>
                <a:gd name="T0" fmla="*/ 919 w 2360"/>
                <a:gd name="T1" fmla="*/ 1378 h 2004"/>
                <a:gd name="T2" fmla="*/ 874 w 2360"/>
                <a:gd name="T3" fmla="*/ 1376 h 2004"/>
                <a:gd name="T4" fmla="*/ 841 w 2360"/>
                <a:gd name="T5" fmla="*/ 1383 h 2004"/>
                <a:gd name="T6" fmla="*/ 860 w 2360"/>
                <a:gd name="T7" fmla="*/ 1354 h 2004"/>
                <a:gd name="T8" fmla="*/ 820 w 2360"/>
                <a:gd name="T9" fmla="*/ 1338 h 2004"/>
                <a:gd name="T10" fmla="*/ 822 w 2360"/>
                <a:gd name="T11" fmla="*/ 1291 h 2004"/>
                <a:gd name="T12" fmla="*/ 824 w 2360"/>
                <a:gd name="T13" fmla="*/ 1272 h 2004"/>
                <a:gd name="T14" fmla="*/ 810 w 2360"/>
                <a:gd name="T15" fmla="*/ 1260 h 2004"/>
                <a:gd name="T16" fmla="*/ 791 w 2360"/>
                <a:gd name="T17" fmla="*/ 1199 h 2004"/>
                <a:gd name="T18" fmla="*/ 780 w 2360"/>
                <a:gd name="T19" fmla="*/ 1166 h 2004"/>
                <a:gd name="T20" fmla="*/ 751 w 2360"/>
                <a:gd name="T21" fmla="*/ 1147 h 2004"/>
                <a:gd name="T22" fmla="*/ 737 w 2360"/>
                <a:gd name="T23" fmla="*/ 1121 h 2004"/>
                <a:gd name="T24" fmla="*/ 704 w 2360"/>
                <a:gd name="T25" fmla="*/ 1102 h 2004"/>
                <a:gd name="T26" fmla="*/ 683 w 2360"/>
                <a:gd name="T27" fmla="*/ 1086 h 2004"/>
                <a:gd name="T28" fmla="*/ 655 w 2360"/>
                <a:gd name="T29" fmla="*/ 1074 h 2004"/>
                <a:gd name="T30" fmla="*/ 643 w 2360"/>
                <a:gd name="T31" fmla="*/ 1050 h 2004"/>
                <a:gd name="T32" fmla="*/ 608 w 2360"/>
                <a:gd name="T33" fmla="*/ 1055 h 2004"/>
                <a:gd name="T34" fmla="*/ 589 w 2360"/>
                <a:gd name="T35" fmla="*/ 1034 h 2004"/>
                <a:gd name="T36" fmla="*/ 558 w 2360"/>
                <a:gd name="T37" fmla="*/ 1027 h 2004"/>
                <a:gd name="T38" fmla="*/ 530 w 2360"/>
                <a:gd name="T39" fmla="*/ 1020 h 2004"/>
                <a:gd name="T40" fmla="*/ 518 w 2360"/>
                <a:gd name="T41" fmla="*/ 987 h 2004"/>
                <a:gd name="T42" fmla="*/ 483 w 2360"/>
                <a:gd name="T43" fmla="*/ 989 h 2004"/>
                <a:gd name="T44" fmla="*/ 497 w 2360"/>
                <a:gd name="T45" fmla="*/ 968 h 2004"/>
                <a:gd name="T46" fmla="*/ 485 w 2360"/>
                <a:gd name="T47" fmla="*/ 944 h 2004"/>
                <a:gd name="T48" fmla="*/ 471 w 2360"/>
                <a:gd name="T49" fmla="*/ 963 h 2004"/>
                <a:gd name="T50" fmla="*/ 464 w 2360"/>
                <a:gd name="T51" fmla="*/ 985 h 2004"/>
                <a:gd name="T52" fmla="*/ 440 w 2360"/>
                <a:gd name="T53" fmla="*/ 961 h 2004"/>
                <a:gd name="T54" fmla="*/ 405 w 2360"/>
                <a:gd name="T55" fmla="*/ 952 h 2004"/>
                <a:gd name="T56" fmla="*/ 377 w 2360"/>
                <a:gd name="T57" fmla="*/ 937 h 2004"/>
                <a:gd name="T58" fmla="*/ 377 w 2360"/>
                <a:gd name="T59" fmla="*/ 912 h 2004"/>
                <a:gd name="T60" fmla="*/ 353 w 2360"/>
                <a:gd name="T61" fmla="*/ 893 h 2004"/>
                <a:gd name="T62" fmla="*/ 337 w 2360"/>
                <a:gd name="T63" fmla="*/ 871 h 2004"/>
                <a:gd name="T64" fmla="*/ 327 w 2360"/>
                <a:gd name="T65" fmla="*/ 850 h 2004"/>
                <a:gd name="T66" fmla="*/ 299 w 2360"/>
                <a:gd name="T67" fmla="*/ 841 h 2004"/>
                <a:gd name="T68" fmla="*/ 266 w 2360"/>
                <a:gd name="T69" fmla="*/ 824 h 2004"/>
                <a:gd name="T70" fmla="*/ 247 w 2360"/>
                <a:gd name="T71" fmla="*/ 801 h 2004"/>
                <a:gd name="T72" fmla="*/ 231 w 2360"/>
                <a:gd name="T73" fmla="*/ 777 h 2004"/>
                <a:gd name="T74" fmla="*/ 221 w 2360"/>
                <a:gd name="T75" fmla="*/ 749 h 2004"/>
                <a:gd name="T76" fmla="*/ 195 w 2360"/>
                <a:gd name="T77" fmla="*/ 740 h 2004"/>
                <a:gd name="T78" fmla="*/ 174 w 2360"/>
                <a:gd name="T79" fmla="*/ 721 h 2004"/>
                <a:gd name="T80" fmla="*/ 174 w 2360"/>
                <a:gd name="T81" fmla="*/ 690 h 2004"/>
                <a:gd name="T82" fmla="*/ 172 w 2360"/>
                <a:gd name="T83" fmla="*/ 664 h 2004"/>
                <a:gd name="T84" fmla="*/ 139 w 2360"/>
                <a:gd name="T85" fmla="*/ 657 h 2004"/>
                <a:gd name="T86" fmla="*/ 108 w 2360"/>
                <a:gd name="T87" fmla="*/ 662 h 2004"/>
                <a:gd name="T88" fmla="*/ 89 w 2360"/>
                <a:gd name="T89" fmla="*/ 676 h 2004"/>
                <a:gd name="T90" fmla="*/ 82 w 2360"/>
                <a:gd name="T91" fmla="*/ 645 h 2004"/>
                <a:gd name="T92" fmla="*/ 52 w 2360"/>
                <a:gd name="T93" fmla="*/ 631 h 2004"/>
                <a:gd name="T94" fmla="*/ 19 w 2360"/>
                <a:gd name="T95" fmla="*/ 627 h 2004"/>
                <a:gd name="T96" fmla="*/ 5 w 2360"/>
                <a:gd name="T97" fmla="*/ 605 h 2004"/>
                <a:gd name="T98" fmla="*/ 2280 w 2360"/>
                <a:gd name="T99" fmla="*/ 2 h 2004"/>
                <a:gd name="T100" fmla="*/ 2360 w 2360"/>
                <a:gd name="T101" fmla="*/ 784 h 2004"/>
                <a:gd name="T102" fmla="*/ 2282 w 2360"/>
                <a:gd name="T103" fmla="*/ 1983 h 2004"/>
                <a:gd name="T104" fmla="*/ 2268 w 2360"/>
                <a:gd name="T105" fmla="*/ 1964 h 2004"/>
                <a:gd name="T106" fmla="*/ 2247 w 2360"/>
                <a:gd name="T107" fmla="*/ 1957 h 2004"/>
                <a:gd name="T108" fmla="*/ 2216 w 2360"/>
                <a:gd name="T109" fmla="*/ 1962 h 2004"/>
                <a:gd name="T110" fmla="*/ 2193 w 2360"/>
                <a:gd name="T111" fmla="*/ 1960 h 2004"/>
                <a:gd name="T112" fmla="*/ 2169 w 2360"/>
                <a:gd name="T113" fmla="*/ 1960 h 2004"/>
                <a:gd name="T114" fmla="*/ 2134 w 2360"/>
                <a:gd name="T115" fmla="*/ 1967 h 2004"/>
                <a:gd name="T116" fmla="*/ 2122 w 2360"/>
                <a:gd name="T117" fmla="*/ 1988 h 2004"/>
                <a:gd name="T118" fmla="*/ 2120 w 2360"/>
                <a:gd name="T119" fmla="*/ 2002 h 2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60" h="2004">
                  <a:moveTo>
                    <a:pt x="940" y="1401"/>
                  </a:moveTo>
                  <a:lnTo>
                    <a:pt x="937" y="1401"/>
                  </a:lnTo>
                  <a:lnTo>
                    <a:pt x="933" y="1397"/>
                  </a:lnTo>
                  <a:lnTo>
                    <a:pt x="928" y="1394"/>
                  </a:lnTo>
                  <a:lnTo>
                    <a:pt x="926" y="1394"/>
                  </a:lnTo>
                  <a:lnTo>
                    <a:pt x="923" y="1394"/>
                  </a:lnTo>
                  <a:lnTo>
                    <a:pt x="921" y="1392"/>
                  </a:lnTo>
                  <a:lnTo>
                    <a:pt x="919" y="1390"/>
                  </a:lnTo>
                  <a:lnTo>
                    <a:pt x="919" y="1387"/>
                  </a:lnTo>
                  <a:lnTo>
                    <a:pt x="921" y="1383"/>
                  </a:lnTo>
                  <a:lnTo>
                    <a:pt x="923" y="1380"/>
                  </a:lnTo>
                  <a:lnTo>
                    <a:pt x="926" y="1378"/>
                  </a:lnTo>
                  <a:lnTo>
                    <a:pt x="923" y="1378"/>
                  </a:lnTo>
                  <a:lnTo>
                    <a:pt x="921" y="1378"/>
                  </a:lnTo>
                  <a:lnTo>
                    <a:pt x="919" y="1378"/>
                  </a:lnTo>
                  <a:lnTo>
                    <a:pt x="914" y="1378"/>
                  </a:lnTo>
                  <a:lnTo>
                    <a:pt x="914" y="1380"/>
                  </a:lnTo>
                  <a:lnTo>
                    <a:pt x="907" y="1380"/>
                  </a:lnTo>
                  <a:lnTo>
                    <a:pt x="900" y="1383"/>
                  </a:lnTo>
                  <a:lnTo>
                    <a:pt x="895" y="1385"/>
                  </a:lnTo>
                  <a:lnTo>
                    <a:pt x="890" y="1385"/>
                  </a:lnTo>
                  <a:lnTo>
                    <a:pt x="888" y="1387"/>
                  </a:lnTo>
                  <a:lnTo>
                    <a:pt x="883" y="1390"/>
                  </a:lnTo>
                  <a:lnTo>
                    <a:pt x="881" y="1390"/>
                  </a:lnTo>
                  <a:lnTo>
                    <a:pt x="878" y="1390"/>
                  </a:lnTo>
                  <a:lnTo>
                    <a:pt x="876" y="1390"/>
                  </a:lnTo>
                  <a:lnTo>
                    <a:pt x="874" y="1387"/>
                  </a:lnTo>
                  <a:lnTo>
                    <a:pt x="871" y="1383"/>
                  </a:lnTo>
                  <a:lnTo>
                    <a:pt x="871" y="1378"/>
                  </a:lnTo>
                  <a:lnTo>
                    <a:pt x="874" y="1376"/>
                  </a:lnTo>
                  <a:lnTo>
                    <a:pt x="874" y="1371"/>
                  </a:lnTo>
                  <a:lnTo>
                    <a:pt x="874" y="1368"/>
                  </a:lnTo>
                  <a:lnTo>
                    <a:pt x="871" y="1368"/>
                  </a:lnTo>
                  <a:lnTo>
                    <a:pt x="869" y="1368"/>
                  </a:lnTo>
                  <a:lnTo>
                    <a:pt x="864" y="1368"/>
                  </a:lnTo>
                  <a:lnTo>
                    <a:pt x="864" y="1371"/>
                  </a:lnTo>
                  <a:lnTo>
                    <a:pt x="862" y="1371"/>
                  </a:lnTo>
                  <a:lnTo>
                    <a:pt x="857" y="1371"/>
                  </a:lnTo>
                  <a:lnTo>
                    <a:pt x="855" y="1371"/>
                  </a:lnTo>
                  <a:lnTo>
                    <a:pt x="853" y="1371"/>
                  </a:lnTo>
                  <a:lnTo>
                    <a:pt x="850" y="1373"/>
                  </a:lnTo>
                  <a:lnTo>
                    <a:pt x="850" y="1378"/>
                  </a:lnTo>
                  <a:lnTo>
                    <a:pt x="848" y="1380"/>
                  </a:lnTo>
                  <a:lnTo>
                    <a:pt x="843" y="1383"/>
                  </a:lnTo>
                  <a:lnTo>
                    <a:pt x="841" y="1383"/>
                  </a:lnTo>
                  <a:lnTo>
                    <a:pt x="836" y="1383"/>
                  </a:lnTo>
                  <a:lnTo>
                    <a:pt x="836" y="1380"/>
                  </a:lnTo>
                  <a:lnTo>
                    <a:pt x="831" y="1378"/>
                  </a:lnTo>
                  <a:lnTo>
                    <a:pt x="829" y="1376"/>
                  </a:lnTo>
                  <a:lnTo>
                    <a:pt x="831" y="1371"/>
                  </a:lnTo>
                  <a:lnTo>
                    <a:pt x="834" y="1368"/>
                  </a:lnTo>
                  <a:lnTo>
                    <a:pt x="836" y="1368"/>
                  </a:lnTo>
                  <a:lnTo>
                    <a:pt x="838" y="1371"/>
                  </a:lnTo>
                  <a:lnTo>
                    <a:pt x="841" y="1371"/>
                  </a:lnTo>
                  <a:lnTo>
                    <a:pt x="843" y="1371"/>
                  </a:lnTo>
                  <a:lnTo>
                    <a:pt x="845" y="1371"/>
                  </a:lnTo>
                  <a:lnTo>
                    <a:pt x="853" y="1366"/>
                  </a:lnTo>
                  <a:lnTo>
                    <a:pt x="857" y="1364"/>
                  </a:lnTo>
                  <a:lnTo>
                    <a:pt x="860" y="1361"/>
                  </a:lnTo>
                  <a:lnTo>
                    <a:pt x="860" y="1354"/>
                  </a:lnTo>
                  <a:lnTo>
                    <a:pt x="860" y="1350"/>
                  </a:lnTo>
                  <a:lnTo>
                    <a:pt x="857" y="1345"/>
                  </a:lnTo>
                  <a:lnTo>
                    <a:pt x="855" y="1340"/>
                  </a:lnTo>
                  <a:lnTo>
                    <a:pt x="853" y="1340"/>
                  </a:lnTo>
                  <a:lnTo>
                    <a:pt x="853" y="1338"/>
                  </a:lnTo>
                  <a:lnTo>
                    <a:pt x="850" y="1336"/>
                  </a:lnTo>
                  <a:lnTo>
                    <a:pt x="845" y="1336"/>
                  </a:lnTo>
                  <a:lnTo>
                    <a:pt x="843" y="1338"/>
                  </a:lnTo>
                  <a:lnTo>
                    <a:pt x="841" y="1338"/>
                  </a:lnTo>
                  <a:lnTo>
                    <a:pt x="836" y="1340"/>
                  </a:lnTo>
                  <a:lnTo>
                    <a:pt x="834" y="1343"/>
                  </a:lnTo>
                  <a:lnTo>
                    <a:pt x="829" y="1345"/>
                  </a:lnTo>
                  <a:lnTo>
                    <a:pt x="824" y="1345"/>
                  </a:lnTo>
                  <a:lnTo>
                    <a:pt x="820" y="1340"/>
                  </a:lnTo>
                  <a:lnTo>
                    <a:pt x="820" y="1338"/>
                  </a:lnTo>
                  <a:lnTo>
                    <a:pt x="820" y="1336"/>
                  </a:lnTo>
                  <a:lnTo>
                    <a:pt x="820" y="1333"/>
                  </a:lnTo>
                  <a:lnTo>
                    <a:pt x="822" y="1328"/>
                  </a:lnTo>
                  <a:lnTo>
                    <a:pt x="822" y="1324"/>
                  </a:lnTo>
                  <a:lnTo>
                    <a:pt x="822" y="1321"/>
                  </a:lnTo>
                  <a:lnTo>
                    <a:pt x="820" y="1317"/>
                  </a:lnTo>
                  <a:lnTo>
                    <a:pt x="817" y="1314"/>
                  </a:lnTo>
                  <a:lnTo>
                    <a:pt x="815" y="1312"/>
                  </a:lnTo>
                  <a:lnTo>
                    <a:pt x="815" y="1310"/>
                  </a:lnTo>
                  <a:lnTo>
                    <a:pt x="817" y="1307"/>
                  </a:lnTo>
                  <a:lnTo>
                    <a:pt x="817" y="1303"/>
                  </a:lnTo>
                  <a:lnTo>
                    <a:pt x="817" y="1300"/>
                  </a:lnTo>
                  <a:lnTo>
                    <a:pt x="817" y="1295"/>
                  </a:lnTo>
                  <a:lnTo>
                    <a:pt x="820" y="1293"/>
                  </a:lnTo>
                  <a:lnTo>
                    <a:pt x="822" y="1291"/>
                  </a:lnTo>
                  <a:lnTo>
                    <a:pt x="824" y="1286"/>
                  </a:lnTo>
                  <a:lnTo>
                    <a:pt x="829" y="1286"/>
                  </a:lnTo>
                  <a:lnTo>
                    <a:pt x="834" y="1284"/>
                  </a:lnTo>
                  <a:lnTo>
                    <a:pt x="836" y="1281"/>
                  </a:lnTo>
                  <a:lnTo>
                    <a:pt x="838" y="1281"/>
                  </a:lnTo>
                  <a:lnTo>
                    <a:pt x="838" y="1279"/>
                  </a:lnTo>
                  <a:lnTo>
                    <a:pt x="836" y="1274"/>
                  </a:lnTo>
                  <a:lnTo>
                    <a:pt x="834" y="1272"/>
                  </a:lnTo>
                  <a:lnTo>
                    <a:pt x="831" y="1265"/>
                  </a:lnTo>
                  <a:lnTo>
                    <a:pt x="827" y="1260"/>
                  </a:lnTo>
                  <a:lnTo>
                    <a:pt x="824" y="1260"/>
                  </a:lnTo>
                  <a:lnTo>
                    <a:pt x="822" y="1262"/>
                  </a:lnTo>
                  <a:lnTo>
                    <a:pt x="824" y="1265"/>
                  </a:lnTo>
                  <a:lnTo>
                    <a:pt x="824" y="1267"/>
                  </a:lnTo>
                  <a:lnTo>
                    <a:pt x="824" y="1272"/>
                  </a:lnTo>
                  <a:lnTo>
                    <a:pt x="822" y="1274"/>
                  </a:lnTo>
                  <a:lnTo>
                    <a:pt x="820" y="1277"/>
                  </a:lnTo>
                  <a:lnTo>
                    <a:pt x="817" y="1277"/>
                  </a:lnTo>
                  <a:lnTo>
                    <a:pt x="815" y="1279"/>
                  </a:lnTo>
                  <a:lnTo>
                    <a:pt x="808" y="1279"/>
                  </a:lnTo>
                  <a:lnTo>
                    <a:pt x="801" y="1277"/>
                  </a:lnTo>
                  <a:lnTo>
                    <a:pt x="798" y="1274"/>
                  </a:lnTo>
                  <a:lnTo>
                    <a:pt x="796" y="1274"/>
                  </a:lnTo>
                  <a:lnTo>
                    <a:pt x="796" y="1270"/>
                  </a:lnTo>
                  <a:lnTo>
                    <a:pt x="796" y="1267"/>
                  </a:lnTo>
                  <a:lnTo>
                    <a:pt x="798" y="1265"/>
                  </a:lnTo>
                  <a:lnTo>
                    <a:pt x="801" y="1265"/>
                  </a:lnTo>
                  <a:lnTo>
                    <a:pt x="803" y="1265"/>
                  </a:lnTo>
                  <a:lnTo>
                    <a:pt x="808" y="1265"/>
                  </a:lnTo>
                  <a:lnTo>
                    <a:pt x="810" y="1260"/>
                  </a:lnTo>
                  <a:lnTo>
                    <a:pt x="810" y="1258"/>
                  </a:lnTo>
                  <a:lnTo>
                    <a:pt x="810" y="1253"/>
                  </a:lnTo>
                  <a:lnTo>
                    <a:pt x="808" y="1244"/>
                  </a:lnTo>
                  <a:lnTo>
                    <a:pt x="805" y="1239"/>
                  </a:lnTo>
                  <a:lnTo>
                    <a:pt x="803" y="1234"/>
                  </a:lnTo>
                  <a:lnTo>
                    <a:pt x="801" y="1225"/>
                  </a:lnTo>
                  <a:lnTo>
                    <a:pt x="803" y="1222"/>
                  </a:lnTo>
                  <a:lnTo>
                    <a:pt x="805" y="1220"/>
                  </a:lnTo>
                  <a:lnTo>
                    <a:pt x="808" y="1215"/>
                  </a:lnTo>
                  <a:lnTo>
                    <a:pt x="805" y="1213"/>
                  </a:lnTo>
                  <a:lnTo>
                    <a:pt x="803" y="1211"/>
                  </a:lnTo>
                  <a:lnTo>
                    <a:pt x="796" y="1201"/>
                  </a:lnTo>
                  <a:lnTo>
                    <a:pt x="794" y="1201"/>
                  </a:lnTo>
                  <a:lnTo>
                    <a:pt x="794" y="1199"/>
                  </a:lnTo>
                  <a:lnTo>
                    <a:pt x="791" y="1199"/>
                  </a:lnTo>
                  <a:lnTo>
                    <a:pt x="789" y="1199"/>
                  </a:lnTo>
                  <a:lnTo>
                    <a:pt x="789" y="1197"/>
                  </a:lnTo>
                  <a:lnTo>
                    <a:pt x="787" y="1197"/>
                  </a:lnTo>
                  <a:lnTo>
                    <a:pt x="787" y="1194"/>
                  </a:lnTo>
                  <a:lnTo>
                    <a:pt x="784" y="1192"/>
                  </a:lnTo>
                  <a:lnTo>
                    <a:pt x="784" y="1189"/>
                  </a:lnTo>
                  <a:lnTo>
                    <a:pt x="784" y="1187"/>
                  </a:lnTo>
                  <a:lnTo>
                    <a:pt x="784" y="1185"/>
                  </a:lnTo>
                  <a:lnTo>
                    <a:pt x="782" y="1182"/>
                  </a:lnTo>
                  <a:lnTo>
                    <a:pt x="782" y="1180"/>
                  </a:lnTo>
                  <a:lnTo>
                    <a:pt x="782" y="1175"/>
                  </a:lnTo>
                  <a:lnTo>
                    <a:pt x="782" y="1173"/>
                  </a:lnTo>
                  <a:lnTo>
                    <a:pt x="782" y="1171"/>
                  </a:lnTo>
                  <a:lnTo>
                    <a:pt x="780" y="1168"/>
                  </a:lnTo>
                  <a:lnTo>
                    <a:pt x="780" y="1166"/>
                  </a:lnTo>
                  <a:lnTo>
                    <a:pt x="780" y="1164"/>
                  </a:lnTo>
                  <a:lnTo>
                    <a:pt x="777" y="1164"/>
                  </a:lnTo>
                  <a:lnTo>
                    <a:pt x="777" y="1161"/>
                  </a:lnTo>
                  <a:lnTo>
                    <a:pt x="775" y="1161"/>
                  </a:lnTo>
                  <a:lnTo>
                    <a:pt x="772" y="1159"/>
                  </a:lnTo>
                  <a:lnTo>
                    <a:pt x="770" y="1159"/>
                  </a:lnTo>
                  <a:lnTo>
                    <a:pt x="768" y="1156"/>
                  </a:lnTo>
                  <a:lnTo>
                    <a:pt x="765" y="1154"/>
                  </a:lnTo>
                  <a:lnTo>
                    <a:pt x="763" y="1152"/>
                  </a:lnTo>
                  <a:lnTo>
                    <a:pt x="761" y="1152"/>
                  </a:lnTo>
                  <a:lnTo>
                    <a:pt x="758" y="1152"/>
                  </a:lnTo>
                  <a:lnTo>
                    <a:pt x="756" y="1152"/>
                  </a:lnTo>
                  <a:lnTo>
                    <a:pt x="756" y="1149"/>
                  </a:lnTo>
                  <a:lnTo>
                    <a:pt x="754" y="1149"/>
                  </a:lnTo>
                  <a:lnTo>
                    <a:pt x="751" y="1147"/>
                  </a:lnTo>
                  <a:lnTo>
                    <a:pt x="751" y="1145"/>
                  </a:lnTo>
                  <a:lnTo>
                    <a:pt x="751" y="1142"/>
                  </a:lnTo>
                  <a:lnTo>
                    <a:pt x="751" y="1140"/>
                  </a:lnTo>
                  <a:lnTo>
                    <a:pt x="751" y="1138"/>
                  </a:lnTo>
                  <a:lnTo>
                    <a:pt x="754" y="1138"/>
                  </a:lnTo>
                  <a:lnTo>
                    <a:pt x="754" y="1135"/>
                  </a:lnTo>
                  <a:lnTo>
                    <a:pt x="754" y="1133"/>
                  </a:lnTo>
                  <a:lnTo>
                    <a:pt x="751" y="1131"/>
                  </a:lnTo>
                  <a:lnTo>
                    <a:pt x="751" y="1128"/>
                  </a:lnTo>
                  <a:lnTo>
                    <a:pt x="749" y="1126"/>
                  </a:lnTo>
                  <a:lnTo>
                    <a:pt x="747" y="1124"/>
                  </a:lnTo>
                  <a:lnTo>
                    <a:pt x="744" y="1124"/>
                  </a:lnTo>
                  <a:lnTo>
                    <a:pt x="742" y="1124"/>
                  </a:lnTo>
                  <a:lnTo>
                    <a:pt x="740" y="1121"/>
                  </a:lnTo>
                  <a:lnTo>
                    <a:pt x="737" y="1121"/>
                  </a:lnTo>
                  <a:lnTo>
                    <a:pt x="735" y="1119"/>
                  </a:lnTo>
                  <a:lnTo>
                    <a:pt x="732" y="1119"/>
                  </a:lnTo>
                  <a:lnTo>
                    <a:pt x="730" y="1116"/>
                  </a:lnTo>
                  <a:lnTo>
                    <a:pt x="728" y="1114"/>
                  </a:lnTo>
                  <a:lnTo>
                    <a:pt x="725" y="1114"/>
                  </a:lnTo>
                  <a:lnTo>
                    <a:pt x="723" y="1112"/>
                  </a:lnTo>
                  <a:lnTo>
                    <a:pt x="721" y="1112"/>
                  </a:lnTo>
                  <a:lnTo>
                    <a:pt x="721" y="1109"/>
                  </a:lnTo>
                  <a:lnTo>
                    <a:pt x="718" y="1109"/>
                  </a:lnTo>
                  <a:lnTo>
                    <a:pt x="716" y="1109"/>
                  </a:lnTo>
                  <a:lnTo>
                    <a:pt x="714" y="1107"/>
                  </a:lnTo>
                  <a:lnTo>
                    <a:pt x="711" y="1105"/>
                  </a:lnTo>
                  <a:lnTo>
                    <a:pt x="709" y="1105"/>
                  </a:lnTo>
                  <a:lnTo>
                    <a:pt x="707" y="1102"/>
                  </a:lnTo>
                  <a:lnTo>
                    <a:pt x="704" y="1102"/>
                  </a:lnTo>
                  <a:lnTo>
                    <a:pt x="704" y="1100"/>
                  </a:lnTo>
                  <a:lnTo>
                    <a:pt x="702" y="1100"/>
                  </a:lnTo>
                  <a:lnTo>
                    <a:pt x="702" y="1098"/>
                  </a:lnTo>
                  <a:lnTo>
                    <a:pt x="702" y="1095"/>
                  </a:lnTo>
                  <a:lnTo>
                    <a:pt x="702" y="1093"/>
                  </a:lnTo>
                  <a:lnTo>
                    <a:pt x="702" y="1091"/>
                  </a:lnTo>
                  <a:lnTo>
                    <a:pt x="699" y="1091"/>
                  </a:lnTo>
                  <a:lnTo>
                    <a:pt x="699" y="1088"/>
                  </a:lnTo>
                  <a:lnTo>
                    <a:pt x="697" y="1088"/>
                  </a:lnTo>
                  <a:lnTo>
                    <a:pt x="695" y="1088"/>
                  </a:lnTo>
                  <a:lnTo>
                    <a:pt x="692" y="1086"/>
                  </a:lnTo>
                  <a:lnTo>
                    <a:pt x="690" y="1086"/>
                  </a:lnTo>
                  <a:lnTo>
                    <a:pt x="688" y="1086"/>
                  </a:lnTo>
                  <a:lnTo>
                    <a:pt x="685" y="1086"/>
                  </a:lnTo>
                  <a:lnTo>
                    <a:pt x="683" y="1086"/>
                  </a:lnTo>
                  <a:lnTo>
                    <a:pt x="683" y="1083"/>
                  </a:lnTo>
                  <a:lnTo>
                    <a:pt x="681" y="1083"/>
                  </a:lnTo>
                  <a:lnTo>
                    <a:pt x="678" y="1083"/>
                  </a:lnTo>
                  <a:lnTo>
                    <a:pt x="676" y="1081"/>
                  </a:lnTo>
                  <a:lnTo>
                    <a:pt x="674" y="1081"/>
                  </a:lnTo>
                  <a:lnTo>
                    <a:pt x="671" y="1081"/>
                  </a:lnTo>
                  <a:lnTo>
                    <a:pt x="669" y="1079"/>
                  </a:lnTo>
                  <a:lnTo>
                    <a:pt x="666" y="1079"/>
                  </a:lnTo>
                  <a:lnTo>
                    <a:pt x="666" y="1076"/>
                  </a:lnTo>
                  <a:lnTo>
                    <a:pt x="664" y="1076"/>
                  </a:lnTo>
                  <a:lnTo>
                    <a:pt x="662" y="1076"/>
                  </a:lnTo>
                  <a:lnTo>
                    <a:pt x="659" y="1076"/>
                  </a:lnTo>
                  <a:lnTo>
                    <a:pt x="657" y="1076"/>
                  </a:lnTo>
                  <a:lnTo>
                    <a:pt x="657" y="1074"/>
                  </a:lnTo>
                  <a:lnTo>
                    <a:pt x="655" y="1074"/>
                  </a:lnTo>
                  <a:lnTo>
                    <a:pt x="655" y="1072"/>
                  </a:lnTo>
                  <a:lnTo>
                    <a:pt x="655" y="1069"/>
                  </a:lnTo>
                  <a:lnTo>
                    <a:pt x="655" y="1067"/>
                  </a:lnTo>
                  <a:lnTo>
                    <a:pt x="655" y="1065"/>
                  </a:lnTo>
                  <a:lnTo>
                    <a:pt x="657" y="1062"/>
                  </a:lnTo>
                  <a:lnTo>
                    <a:pt x="657" y="1060"/>
                  </a:lnTo>
                  <a:lnTo>
                    <a:pt x="657" y="1058"/>
                  </a:lnTo>
                  <a:lnTo>
                    <a:pt x="657" y="1055"/>
                  </a:lnTo>
                  <a:lnTo>
                    <a:pt x="657" y="1053"/>
                  </a:lnTo>
                  <a:lnTo>
                    <a:pt x="655" y="1050"/>
                  </a:lnTo>
                  <a:lnTo>
                    <a:pt x="652" y="1050"/>
                  </a:lnTo>
                  <a:lnTo>
                    <a:pt x="650" y="1050"/>
                  </a:lnTo>
                  <a:lnTo>
                    <a:pt x="648" y="1050"/>
                  </a:lnTo>
                  <a:lnTo>
                    <a:pt x="645" y="1050"/>
                  </a:lnTo>
                  <a:lnTo>
                    <a:pt x="643" y="1050"/>
                  </a:lnTo>
                  <a:lnTo>
                    <a:pt x="641" y="1053"/>
                  </a:lnTo>
                  <a:lnTo>
                    <a:pt x="638" y="1053"/>
                  </a:lnTo>
                  <a:lnTo>
                    <a:pt x="636" y="1053"/>
                  </a:lnTo>
                  <a:lnTo>
                    <a:pt x="634" y="1053"/>
                  </a:lnTo>
                  <a:lnTo>
                    <a:pt x="631" y="1053"/>
                  </a:lnTo>
                  <a:lnTo>
                    <a:pt x="629" y="1053"/>
                  </a:lnTo>
                  <a:lnTo>
                    <a:pt x="626" y="1055"/>
                  </a:lnTo>
                  <a:lnTo>
                    <a:pt x="624" y="1055"/>
                  </a:lnTo>
                  <a:lnTo>
                    <a:pt x="622" y="1055"/>
                  </a:lnTo>
                  <a:lnTo>
                    <a:pt x="619" y="1055"/>
                  </a:lnTo>
                  <a:lnTo>
                    <a:pt x="617" y="1055"/>
                  </a:lnTo>
                  <a:lnTo>
                    <a:pt x="615" y="1055"/>
                  </a:lnTo>
                  <a:lnTo>
                    <a:pt x="612" y="1055"/>
                  </a:lnTo>
                  <a:lnTo>
                    <a:pt x="610" y="1055"/>
                  </a:lnTo>
                  <a:lnTo>
                    <a:pt x="608" y="1055"/>
                  </a:lnTo>
                  <a:lnTo>
                    <a:pt x="605" y="1055"/>
                  </a:lnTo>
                  <a:lnTo>
                    <a:pt x="603" y="1053"/>
                  </a:lnTo>
                  <a:lnTo>
                    <a:pt x="601" y="1053"/>
                  </a:lnTo>
                  <a:lnTo>
                    <a:pt x="601" y="1050"/>
                  </a:lnTo>
                  <a:lnTo>
                    <a:pt x="601" y="1048"/>
                  </a:lnTo>
                  <a:lnTo>
                    <a:pt x="598" y="1048"/>
                  </a:lnTo>
                  <a:lnTo>
                    <a:pt x="598" y="1046"/>
                  </a:lnTo>
                  <a:lnTo>
                    <a:pt x="598" y="1043"/>
                  </a:lnTo>
                  <a:lnTo>
                    <a:pt x="598" y="1041"/>
                  </a:lnTo>
                  <a:lnTo>
                    <a:pt x="596" y="1039"/>
                  </a:lnTo>
                  <a:lnTo>
                    <a:pt x="596" y="1036"/>
                  </a:lnTo>
                  <a:lnTo>
                    <a:pt x="593" y="1036"/>
                  </a:lnTo>
                  <a:lnTo>
                    <a:pt x="591" y="1036"/>
                  </a:lnTo>
                  <a:lnTo>
                    <a:pt x="591" y="1034"/>
                  </a:lnTo>
                  <a:lnTo>
                    <a:pt x="589" y="1034"/>
                  </a:lnTo>
                  <a:lnTo>
                    <a:pt x="589" y="1032"/>
                  </a:lnTo>
                  <a:lnTo>
                    <a:pt x="586" y="1032"/>
                  </a:lnTo>
                  <a:lnTo>
                    <a:pt x="586" y="1029"/>
                  </a:lnTo>
                  <a:lnTo>
                    <a:pt x="584" y="1029"/>
                  </a:lnTo>
                  <a:lnTo>
                    <a:pt x="582" y="1027"/>
                  </a:lnTo>
                  <a:lnTo>
                    <a:pt x="579" y="1027"/>
                  </a:lnTo>
                  <a:lnTo>
                    <a:pt x="577" y="1025"/>
                  </a:lnTo>
                  <a:lnTo>
                    <a:pt x="575" y="1025"/>
                  </a:lnTo>
                  <a:lnTo>
                    <a:pt x="572" y="1025"/>
                  </a:lnTo>
                  <a:lnTo>
                    <a:pt x="570" y="1025"/>
                  </a:lnTo>
                  <a:lnTo>
                    <a:pt x="568" y="1025"/>
                  </a:lnTo>
                  <a:lnTo>
                    <a:pt x="565" y="1025"/>
                  </a:lnTo>
                  <a:lnTo>
                    <a:pt x="563" y="1025"/>
                  </a:lnTo>
                  <a:lnTo>
                    <a:pt x="561" y="1025"/>
                  </a:lnTo>
                  <a:lnTo>
                    <a:pt x="558" y="1027"/>
                  </a:lnTo>
                  <a:lnTo>
                    <a:pt x="556" y="1027"/>
                  </a:lnTo>
                  <a:lnTo>
                    <a:pt x="553" y="1027"/>
                  </a:lnTo>
                  <a:lnTo>
                    <a:pt x="551" y="1027"/>
                  </a:lnTo>
                  <a:lnTo>
                    <a:pt x="549" y="1027"/>
                  </a:lnTo>
                  <a:lnTo>
                    <a:pt x="546" y="1029"/>
                  </a:lnTo>
                  <a:lnTo>
                    <a:pt x="544" y="1029"/>
                  </a:lnTo>
                  <a:lnTo>
                    <a:pt x="542" y="1029"/>
                  </a:lnTo>
                  <a:lnTo>
                    <a:pt x="539" y="1029"/>
                  </a:lnTo>
                  <a:lnTo>
                    <a:pt x="537" y="1029"/>
                  </a:lnTo>
                  <a:lnTo>
                    <a:pt x="535" y="1029"/>
                  </a:lnTo>
                  <a:lnTo>
                    <a:pt x="532" y="1029"/>
                  </a:lnTo>
                  <a:lnTo>
                    <a:pt x="530" y="1027"/>
                  </a:lnTo>
                  <a:lnTo>
                    <a:pt x="530" y="1025"/>
                  </a:lnTo>
                  <a:lnTo>
                    <a:pt x="530" y="1022"/>
                  </a:lnTo>
                  <a:lnTo>
                    <a:pt x="530" y="1020"/>
                  </a:lnTo>
                  <a:lnTo>
                    <a:pt x="530" y="1018"/>
                  </a:lnTo>
                  <a:lnTo>
                    <a:pt x="528" y="1018"/>
                  </a:lnTo>
                  <a:lnTo>
                    <a:pt x="528" y="1015"/>
                  </a:lnTo>
                  <a:lnTo>
                    <a:pt x="525" y="1013"/>
                  </a:lnTo>
                  <a:lnTo>
                    <a:pt x="523" y="1010"/>
                  </a:lnTo>
                  <a:lnTo>
                    <a:pt x="520" y="1008"/>
                  </a:lnTo>
                  <a:lnTo>
                    <a:pt x="520" y="1006"/>
                  </a:lnTo>
                  <a:lnTo>
                    <a:pt x="520" y="1003"/>
                  </a:lnTo>
                  <a:lnTo>
                    <a:pt x="520" y="1001"/>
                  </a:lnTo>
                  <a:lnTo>
                    <a:pt x="523" y="999"/>
                  </a:lnTo>
                  <a:lnTo>
                    <a:pt x="523" y="996"/>
                  </a:lnTo>
                  <a:lnTo>
                    <a:pt x="523" y="994"/>
                  </a:lnTo>
                  <a:lnTo>
                    <a:pt x="523" y="992"/>
                  </a:lnTo>
                  <a:lnTo>
                    <a:pt x="520" y="989"/>
                  </a:lnTo>
                  <a:lnTo>
                    <a:pt x="518" y="987"/>
                  </a:lnTo>
                  <a:lnTo>
                    <a:pt x="516" y="987"/>
                  </a:lnTo>
                  <a:lnTo>
                    <a:pt x="513" y="987"/>
                  </a:lnTo>
                  <a:lnTo>
                    <a:pt x="511" y="985"/>
                  </a:lnTo>
                  <a:lnTo>
                    <a:pt x="509" y="985"/>
                  </a:lnTo>
                  <a:lnTo>
                    <a:pt x="506" y="985"/>
                  </a:lnTo>
                  <a:lnTo>
                    <a:pt x="504" y="985"/>
                  </a:lnTo>
                  <a:lnTo>
                    <a:pt x="502" y="985"/>
                  </a:lnTo>
                  <a:lnTo>
                    <a:pt x="499" y="985"/>
                  </a:lnTo>
                  <a:lnTo>
                    <a:pt x="497" y="985"/>
                  </a:lnTo>
                  <a:lnTo>
                    <a:pt x="495" y="985"/>
                  </a:lnTo>
                  <a:lnTo>
                    <a:pt x="492" y="987"/>
                  </a:lnTo>
                  <a:lnTo>
                    <a:pt x="490" y="987"/>
                  </a:lnTo>
                  <a:lnTo>
                    <a:pt x="487" y="987"/>
                  </a:lnTo>
                  <a:lnTo>
                    <a:pt x="485" y="989"/>
                  </a:lnTo>
                  <a:lnTo>
                    <a:pt x="483" y="989"/>
                  </a:lnTo>
                  <a:lnTo>
                    <a:pt x="480" y="987"/>
                  </a:lnTo>
                  <a:lnTo>
                    <a:pt x="478" y="985"/>
                  </a:lnTo>
                  <a:lnTo>
                    <a:pt x="478" y="982"/>
                  </a:lnTo>
                  <a:lnTo>
                    <a:pt x="478" y="980"/>
                  </a:lnTo>
                  <a:lnTo>
                    <a:pt x="480" y="980"/>
                  </a:lnTo>
                  <a:lnTo>
                    <a:pt x="480" y="977"/>
                  </a:lnTo>
                  <a:lnTo>
                    <a:pt x="483" y="977"/>
                  </a:lnTo>
                  <a:lnTo>
                    <a:pt x="483" y="975"/>
                  </a:lnTo>
                  <a:lnTo>
                    <a:pt x="485" y="975"/>
                  </a:lnTo>
                  <a:lnTo>
                    <a:pt x="487" y="975"/>
                  </a:lnTo>
                  <a:lnTo>
                    <a:pt x="490" y="973"/>
                  </a:lnTo>
                  <a:lnTo>
                    <a:pt x="492" y="973"/>
                  </a:lnTo>
                  <a:lnTo>
                    <a:pt x="495" y="970"/>
                  </a:lnTo>
                  <a:lnTo>
                    <a:pt x="495" y="968"/>
                  </a:lnTo>
                  <a:lnTo>
                    <a:pt x="497" y="968"/>
                  </a:lnTo>
                  <a:lnTo>
                    <a:pt x="497" y="966"/>
                  </a:lnTo>
                  <a:lnTo>
                    <a:pt x="499" y="966"/>
                  </a:lnTo>
                  <a:lnTo>
                    <a:pt x="499" y="963"/>
                  </a:lnTo>
                  <a:lnTo>
                    <a:pt x="499" y="961"/>
                  </a:lnTo>
                  <a:lnTo>
                    <a:pt x="499" y="959"/>
                  </a:lnTo>
                  <a:lnTo>
                    <a:pt x="499" y="956"/>
                  </a:lnTo>
                  <a:lnTo>
                    <a:pt x="497" y="954"/>
                  </a:lnTo>
                  <a:lnTo>
                    <a:pt x="497" y="952"/>
                  </a:lnTo>
                  <a:lnTo>
                    <a:pt x="495" y="952"/>
                  </a:lnTo>
                  <a:lnTo>
                    <a:pt x="495" y="949"/>
                  </a:lnTo>
                  <a:lnTo>
                    <a:pt x="492" y="949"/>
                  </a:lnTo>
                  <a:lnTo>
                    <a:pt x="492" y="947"/>
                  </a:lnTo>
                  <a:lnTo>
                    <a:pt x="490" y="947"/>
                  </a:lnTo>
                  <a:lnTo>
                    <a:pt x="487" y="947"/>
                  </a:lnTo>
                  <a:lnTo>
                    <a:pt x="485" y="944"/>
                  </a:lnTo>
                  <a:lnTo>
                    <a:pt x="483" y="944"/>
                  </a:lnTo>
                  <a:lnTo>
                    <a:pt x="480" y="944"/>
                  </a:lnTo>
                  <a:lnTo>
                    <a:pt x="478" y="944"/>
                  </a:lnTo>
                  <a:lnTo>
                    <a:pt x="476" y="944"/>
                  </a:lnTo>
                  <a:lnTo>
                    <a:pt x="473" y="947"/>
                  </a:lnTo>
                  <a:lnTo>
                    <a:pt x="471" y="947"/>
                  </a:lnTo>
                  <a:lnTo>
                    <a:pt x="469" y="949"/>
                  </a:lnTo>
                  <a:lnTo>
                    <a:pt x="466" y="952"/>
                  </a:lnTo>
                  <a:lnTo>
                    <a:pt x="466" y="954"/>
                  </a:lnTo>
                  <a:lnTo>
                    <a:pt x="466" y="956"/>
                  </a:lnTo>
                  <a:lnTo>
                    <a:pt x="466" y="959"/>
                  </a:lnTo>
                  <a:lnTo>
                    <a:pt x="466" y="961"/>
                  </a:lnTo>
                  <a:lnTo>
                    <a:pt x="469" y="961"/>
                  </a:lnTo>
                  <a:lnTo>
                    <a:pt x="469" y="963"/>
                  </a:lnTo>
                  <a:lnTo>
                    <a:pt x="471" y="963"/>
                  </a:lnTo>
                  <a:lnTo>
                    <a:pt x="471" y="966"/>
                  </a:lnTo>
                  <a:lnTo>
                    <a:pt x="471" y="968"/>
                  </a:lnTo>
                  <a:lnTo>
                    <a:pt x="471" y="970"/>
                  </a:lnTo>
                  <a:lnTo>
                    <a:pt x="471" y="973"/>
                  </a:lnTo>
                  <a:lnTo>
                    <a:pt x="473" y="973"/>
                  </a:lnTo>
                  <a:lnTo>
                    <a:pt x="473" y="975"/>
                  </a:lnTo>
                  <a:lnTo>
                    <a:pt x="473" y="977"/>
                  </a:lnTo>
                  <a:lnTo>
                    <a:pt x="473" y="980"/>
                  </a:lnTo>
                  <a:lnTo>
                    <a:pt x="471" y="980"/>
                  </a:lnTo>
                  <a:lnTo>
                    <a:pt x="471" y="982"/>
                  </a:lnTo>
                  <a:lnTo>
                    <a:pt x="471" y="985"/>
                  </a:lnTo>
                  <a:lnTo>
                    <a:pt x="469" y="985"/>
                  </a:lnTo>
                  <a:lnTo>
                    <a:pt x="466" y="987"/>
                  </a:lnTo>
                  <a:lnTo>
                    <a:pt x="464" y="987"/>
                  </a:lnTo>
                  <a:lnTo>
                    <a:pt x="464" y="985"/>
                  </a:lnTo>
                  <a:lnTo>
                    <a:pt x="462" y="985"/>
                  </a:lnTo>
                  <a:lnTo>
                    <a:pt x="462" y="982"/>
                  </a:lnTo>
                  <a:lnTo>
                    <a:pt x="462" y="980"/>
                  </a:lnTo>
                  <a:lnTo>
                    <a:pt x="462" y="977"/>
                  </a:lnTo>
                  <a:lnTo>
                    <a:pt x="462" y="975"/>
                  </a:lnTo>
                  <a:lnTo>
                    <a:pt x="459" y="975"/>
                  </a:lnTo>
                  <a:lnTo>
                    <a:pt x="459" y="973"/>
                  </a:lnTo>
                  <a:lnTo>
                    <a:pt x="457" y="970"/>
                  </a:lnTo>
                  <a:lnTo>
                    <a:pt x="455" y="968"/>
                  </a:lnTo>
                  <a:lnTo>
                    <a:pt x="452" y="966"/>
                  </a:lnTo>
                  <a:lnTo>
                    <a:pt x="450" y="966"/>
                  </a:lnTo>
                  <a:lnTo>
                    <a:pt x="447" y="963"/>
                  </a:lnTo>
                  <a:lnTo>
                    <a:pt x="445" y="963"/>
                  </a:lnTo>
                  <a:lnTo>
                    <a:pt x="443" y="961"/>
                  </a:lnTo>
                  <a:lnTo>
                    <a:pt x="440" y="961"/>
                  </a:lnTo>
                  <a:lnTo>
                    <a:pt x="438" y="961"/>
                  </a:lnTo>
                  <a:lnTo>
                    <a:pt x="436" y="961"/>
                  </a:lnTo>
                  <a:lnTo>
                    <a:pt x="433" y="961"/>
                  </a:lnTo>
                  <a:lnTo>
                    <a:pt x="431" y="959"/>
                  </a:lnTo>
                  <a:lnTo>
                    <a:pt x="429" y="959"/>
                  </a:lnTo>
                  <a:lnTo>
                    <a:pt x="426" y="959"/>
                  </a:lnTo>
                  <a:lnTo>
                    <a:pt x="424" y="956"/>
                  </a:lnTo>
                  <a:lnTo>
                    <a:pt x="422" y="956"/>
                  </a:lnTo>
                  <a:lnTo>
                    <a:pt x="419" y="956"/>
                  </a:lnTo>
                  <a:lnTo>
                    <a:pt x="417" y="954"/>
                  </a:lnTo>
                  <a:lnTo>
                    <a:pt x="414" y="954"/>
                  </a:lnTo>
                  <a:lnTo>
                    <a:pt x="412" y="954"/>
                  </a:lnTo>
                  <a:lnTo>
                    <a:pt x="410" y="954"/>
                  </a:lnTo>
                  <a:lnTo>
                    <a:pt x="407" y="952"/>
                  </a:lnTo>
                  <a:lnTo>
                    <a:pt x="405" y="952"/>
                  </a:lnTo>
                  <a:lnTo>
                    <a:pt x="403" y="952"/>
                  </a:lnTo>
                  <a:lnTo>
                    <a:pt x="403" y="949"/>
                  </a:lnTo>
                  <a:lnTo>
                    <a:pt x="400" y="949"/>
                  </a:lnTo>
                  <a:lnTo>
                    <a:pt x="398" y="949"/>
                  </a:lnTo>
                  <a:lnTo>
                    <a:pt x="393" y="949"/>
                  </a:lnTo>
                  <a:lnTo>
                    <a:pt x="391" y="949"/>
                  </a:lnTo>
                  <a:lnTo>
                    <a:pt x="389" y="947"/>
                  </a:lnTo>
                  <a:lnTo>
                    <a:pt x="386" y="947"/>
                  </a:lnTo>
                  <a:lnTo>
                    <a:pt x="384" y="944"/>
                  </a:lnTo>
                  <a:lnTo>
                    <a:pt x="382" y="944"/>
                  </a:lnTo>
                  <a:lnTo>
                    <a:pt x="382" y="942"/>
                  </a:lnTo>
                  <a:lnTo>
                    <a:pt x="379" y="942"/>
                  </a:lnTo>
                  <a:lnTo>
                    <a:pt x="379" y="940"/>
                  </a:lnTo>
                  <a:lnTo>
                    <a:pt x="377" y="940"/>
                  </a:lnTo>
                  <a:lnTo>
                    <a:pt x="377" y="937"/>
                  </a:lnTo>
                  <a:lnTo>
                    <a:pt x="377" y="935"/>
                  </a:lnTo>
                  <a:lnTo>
                    <a:pt x="374" y="935"/>
                  </a:lnTo>
                  <a:lnTo>
                    <a:pt x="377" y="933"/>
                  </a:lnTo>
                  <a:lnTo>
                    <a:pt x="377" y="930"/>
                  </a:lnTo>
                  <a:lnTo>
                    <a:pt x="379" y="930"/>
                  </a:lnTo>
                  <a:lnTo>
                    <a:pt x="382" y="930"/>
                  </a:lnTo>
                  <a:lnTo>
                    <a:pt x="382" y="928"/>
                  </a:lnTo>
                  <a:lnTo>
                    <a:pt x="384" y="928"/>
                  </a:lnTo>
                  <a:lnTo>
                    <a:pt x="386" y="926"/>
                  </a:lnTo>
                  <a:lnTo>
                    <a:pt x="386" y="923"/>
                  </a:lnTo>
                  <a:lnTo>
                    <a:pt x="384" y="921"/>
                  </a:lnTo>
                  <a:lnTo>
                    <a:pt x="382" y="919"/>
                  </a:lnTo>
                  <a:lnTo>
                    <a:pt x="379" y="916"/>
                  </a:lnTo>
                  <a:lnTo>
                    <a:pt x="377" y="914"/>
                  </a:lnTo>
                  <a:lnTo>
                    <a:pt x="377" y="912"/>
                  </a:lnTo>
                  <a:lnTo>
                    <a:pt x="377" y="909"/>
                  </a:lnTo>
                  <a:lnTo>
                    <a:pt x="374" y="909"/>
                  </a:lnTo>
                  <a:lnTo>
                    <a:pt x="374" y="907"/>
                  </a:lnTo>
                  <a:lnTo>
                    <a:pt x="372" y="907"/>
                  </a:lnTo>
                  <a:lnTo>
                    <a:pt x="372" y="904"/>
                  </a:lnTo>
                  <a:lnTo>
                    <a:pt x="370" y="904"/>
                  </a:lnTo>
                  <a:lnTo>
                    <a:pt x="370" y="902"/>
                  </a:lnTo>
                  <a:lnTo>
                    <a:pt x="367" y="902"/>
                  </a:lnTo>
                  <a:lnTo>
                    <a:pt x="365" y="900"/>
                  </a:lnTo>
                  <a:lnTo>
                    <a:pt x="363" y="900"/>
                  </a:lnTo>
                  <a:lnTo>
                    <a:pt x="360" y="897"/>
                  </a:lnTo>
                  <a:lnTo>
                    <a:pt x="358" y="897"/>
                  </a:lnTo>
                  <a:lnTo>
                    <a:pt x="356" y="895"/>
                  </a:lnTo>
                  <a:lnTo>
                    <a:pt x="356" y="893"/>
                  </a:lnTo>
                  <a:lnTo>
                    <a:pt x="353" y="893"/>
                  </a:lnTo>
                  <a:lnTo>
                    <a:pt x="353" y="890"/>
                  </a:lnTo>
                  <a:lnTo>
                    <a:pt x="351" y="890"/>
                  </a:lnTo>
                  <a:lnTo>
                    <a:pt x="351" y="888"/>
                  </a:lnTo>
                  <a:lnTo>
                    <a:pt x="351" y="886"/>
                  </a:lnTo>
                  <a:lnTo>
                    <a:pt x="351" y="883"/>
                  </a:lnTo>
                  <a:lnTo>
                    <a:pt x="351" y="881"/>
                  </a:lnTo>
                  <a:lnTo>
                    <a:pt x="349" y="881"/>
                  </a:lnTo>
                  <a:lnTo>
                    <a:pt x="349" y="879"/>
                  </a:lnTo>
                  <a:lnTo>
                    <a:pt x="346" y="879"/>
                  </a:lnTo>
                  <a:lnTo>
                    <a:pt x="346" y="876"/>
                  </a:lnTo>
                  <a:lnTo>
                    <a:pt x="344" y="876"/>
                  </a:lnTo>
                  <a:lnTo>
                    <a:pt x="344" y="874"/>
                  </a:lnTo>
                  <a:lnTo>
                    <a:pt x="341" y="874"/>
                  </a:lnTo>
                  <a:lnTo>
                    <a:pt x="339" y="874"/>
                  </a:lnTo>
                  <a:lnTo>
                    <a:pt x="337" y="871"/>
                  </a:lnTo>
                  <a:lnTo>
                    <a:pt x="334" y="871"/>
                  </a:lnTo>
                  <a:lnTo>
                    <a:pt x="332" y="871"/>
                  </a:lnTo>
                  <a:lnTo>
                    <a:pt x="330" y="871"/>
                  </a:lnTo>
                  <a:lnTo>
                    <a:pt x="330" y="869"/>
                  </a:lnTo>
                  <a:lnTo>
                    <a:pt x="327" y="869"/>
                  </a:lnTo>
                  <a:lnTo>
                    <a:pt x="327" y="867"/>
                  </a:lnTo>
                  <a:lnTo>
                    <a:pt x="325" y="867"/>
                  </a:lnTo>
                  <a:lnTo>
                    <a:pt x="325" y="864"/>
                  </a:lnTo>
                  <a:lnTo>
                    <a:pt x="325" y="862"/>
                  </a:lnTo>
                  <a:lnTo>
                    <a:pt x="325" y="860"/>
                  </a:lnTo>
                  <a:lnTo>
                    <a:pt x="325" y="857"/>
                  </a:lnTo>
                  <a:lnTo>
                    <a:pt x="327" y="857"/>
                  </a:lnTo>
                  <a:lnTo>
                    <a:pt x="327" y="855"/>
                  </a:lnTo>
                  <a:lnTo>
                    <a:pt x="327" y="853"/>
                  </a:lnTo>
                  <a:lnTo>
                    <a:pt x="327" y="850"/>
                  </a:lnTo>
                  <a:lnTo>
                    <a:pt x="327" y="848"/>
                  </a:lnTo>
                  <a:lnTo>
                    <a:pt x="327" y="846"/>
                  </a:lnTo>
                  <a:lnTo>
                    <a:pt x="327" y="843"/>
                  </a:lnTo>
                  <a:lnTo>
                    <a:pt x="325" y="841"/>
                  </a:lnTo>
                  <a:lnTo>
                    <a:pt x="323" y="841"/>
                  </a:lnTo>
                  <a:lnTo>
                    <a:pt x="320" y="839"/>
                  </a:lnTo>
                  <a:lnTo>
                    <a:pt x="318" y="839"/>
                  </a:lnTo>
                  <a:lnTo>
                    <a:pt x="316" y="839"/>
                  </a:lnTo>
                  <a:lnTo>
                    <a:pt x="313" y="839"/>
                  </a:lnTo>
                  <a:lnTo>
                    <a:pt x="311" y="839"/>
                  </a:lnTo>
                  <a:lnTo>
                    <a:pt x="308" y="839"/>
                  </a:lnTo>
                  <a:lnTo>
                    <a:pt x="306" y="839"/>
                  </a:lnTo>
                  <a:lnTo>
                    <a:pt x="304" y="839"/>
                  </a:lnTo>
                  <a:lnTo>
                    <a:pt x="301" y="841"/>
                  </a:lnTo>
                  <a:lnTo>
                    <a:pt x="299" y="841"/>
                  </a:lnTo>
                  <a:lnTo>
                    <a:pt x="297" y="841"/>
                  </a:lnTo>
                  <a:lnTo>
                    <a:pt x="294" y="841"/>
                  </a:lnTo>
                  <a:lnTo>
                    <a:pt x="292" y="839"/>
                  </a:lnTo>
                  <a:lnTo>
                    <a:pt x="290" y="839"/>
                  </a:lnTo>
                  <a:lnTo>
                    <a:pt x="287" y="836"/>
                  </a:lnTo>
                  <a:lnTo>
                    <a:pt x="285" y="836"/>
                  </a:lnTo>
                  <a:lnTo>
                    <a:pt x="283" y="834"/>
                  </a:lnTo>
                  <a:lnTo>
                    <a:pt x="280" y="834"/>
                  </a:lnTo>
                  <a:lnTo>
                    <a:pt x="278" y="831"/>
                  </a:lnTo>
                  <a:lnTo>
                    <a:pt x="276" y="831"/>
                  </a:lnTo>
                  <a:lnTo>
                    <a:pt x="273" y="829"/>
                  </a:lnTo>
                  <a:lnTo>
                    <a:pt x="271" y="829"/>
                  </a:lnTo>
                  <a:lnTo>
                    <a:pt x="271" y="827"/>
                  </a:lnTo>
                  <a:lnTo>
                    <a:pt x="268" y="827"/>
                  </a:lnTo>
                  <a:lnTo>
                    <a:pt x="266" y="824"/>
                  </a:lnTo>
                  <a:lnTo>
                    <a:pt x="266" y="822"/>
                  </a:lnTo>
                  <a:lnTo>
                    <a:pt x="266" y="820"/>
                  </a:lnTo>
                  <a:lnTo>
                    <a:pt x="264" y="820"/>
                  </a:lnTo>
                  <a:lnTo>
                    <a:pt x="264" y="817"/>
                  </a:lnTo>
                  <a:lnTo>
                    <a:pt x="261" y="815"/>
                  </a:lnTo>
                  <a:lnTo>
                    <a:pt x="259" y="813"/>
                  </a:lnTo>
                  <a:lnTo>
                    <a:pt x="259" y="810"/>
                  </a:lnTo>
                  <a:lnTo>
                    <a:pt x="257" y="810"/>
                  </a:lnTo>
                  <a:lnTo>
                    <a:pt x="257" y="808"/>
                  </a:lnTo>
                  <a:lnTo>
                    <a:pt x="254" y="808"/>
                  </a:lnTo>
                  <a:lnTo>
                    <a:pt x="254" y="806"/>
                  </a:lnTo>
                  <a:lnTo>
                    <a:pt x="252" y="806"/>
                  </a:lnTo>
                  <a:lnTo>
                    <a:pt x="252" y="803"/>
                  </a:lnTo>
                  <a:lnTo>
                    <a:pt x="250" y="803"/>
                  </a:lnTo>
                  <a:lnTo>
                    <a:pt x="247" y="801"/>
                  </a:lnTo>
                  <a:lnTo>
                    <a:pt x="245" y="801"/>
                  </a:lnTo>
                  <a:lnTo>
                    <a:pt x="245" y="798"/>
                  </a:lnTo>
                  <a:lnTo>
                    <a:pt x="243" y="798"/>
                  </a:lnTo>
                  <a:lnTo>
                    <a:pt x="243" y="796"/>
                  </a:lnTo>
                  <a:lnTo>
                    <a:pt x="240" y="796"/>
                  </a:lnTo>
                  <a:lnTo>
                    <a:pt x="240" y="794"/>
                  </a:lnTo>
                  <a:lnTo>
                    <a:pt x="238" y="791"/>
                  </a:lnTo>
                  <a:lnTo>
                    <a:pt x="235" y="789"/>
                  </a:lnTo>
                  <a:lnTo>
                    <a:pt x="233" y="789"/>
                  </a:lnTo>
                  <a:lnTo>
                    <a:pt x="231" y="789"/>
                  </a:lnTo>
                  <a:lnTo>
                    <a:pt x="231" y="787"/>
                  </a:lnTo>
                  <a:lnTo>
                    <a:pt x="231" y="784"/>
                  </a:lnTo>
                  <a:lnTo>
                    <a:pt x="231" y="782"/>
                  </a:lnTo>
                  <a:lnTo>
                    <a:pt x="231" y="780"/>
                  </a:lnTo>
                  <a:lnTo>
                    <a:pt x="231" y="777"/>
                  </a:lnTo>
                  <a:lnTo>
                    <a:pt x="231" y="775"/>
                  </a:lnTo>
                  <a:lnTo>
                    <a:pt x="228" y="775"/>
                  </a:lnTo>
                  <a:lnTo>
                    <a:pt x="228" y="773"/>
                  </a:lnTo>
                  <a:lnTo>
                    <a:pt x="228" y="770"/>
                  </a:lnTo>
                  <a:lnTo>
                    <a:pt x="228" y="768"/>
                  </a:lnTo>
                  <a:lnTo>
                    <a:pt x="228" y="765"/>
                  </a:lnTo>
                  <a:lnTo>
                    <a:pt x="228" y="763"/>
                  </a:lnTo>
                  <a:lnTo>
                    <a:pt x="228" y="761"/>
                  </a:lnTo>
                  <a:lnTo>
                    <a:pt x="226" y="761"/>
                  </a:lnTo>
                  <a:lnTo>
                    <a:pt x="226" y="758"/>
                  </a:lnTo>
                  <a:lnTo>
                    <a:pt x="226" y="756"/>
                  </a:lnTo>
                  <a:lnTo>
                    <a:pt x="224" y="754"/>
                  </a:lnTo>
                  <a:lnTo>
                    <a:pt x="224" y="751"/>
                  </a:lnTo>
                  <a:lnTo>
                    <a:pt x="221" y="751"/>
                  </a:lnTo>
                  <a:lnTo>
                    <a:pt x="221" y="749"/>
                  </a:lnTo>
                  <a:lnTo>
                    <a:pt x="221" y="747"/>
                  </a:lnTo>
                  <a:lnTo>
                    <a:pt x="219" y="747"/>
                  </a:lnTo>
                  <a:lnTo>
                    <a:pt x="219" y="744"/>
                  </a:lnTo>
                  <a:lnTo>
                    <a:pt x="217" y="744"/>
                  </a:lnTo>
                  <a:lnTo>
                    <a:pt x="217" y="742"/>
                  </a:lnTo>
                  <a:lnTo>
                    <a:pt x="214" y="742"/>
                  </a:lnTo>
                  <a:lnTo>
                    <a:pt x="214" y="740"/>
                  </a:lnTo>
                  <a:lnTo>
                    <a:pt x="212" y="740"/>
                  </a:lnTo>
                  <a:lnTo>
                    <a:pt x="210" y="740"/>
                  </a:lnTo>
                  <a:lnTo>
                    <a:pt x="207" y="740"/>
                  </a:lnTo>
                  <a:lnTo>
                    <a:pt x="205" y="740"/>
                  </a:lnTo>
                  <a:lnTo>
                    <a:pt x="202" y="740"/>
                  </a:lnTo>
                  <a:lnTo>
                    <a:pt x="200" y="740"/>
                  </a:lnTo>
                  <a:lnTo>
                    <a:pt x="198" y="740"/>
                  </a:lnTo>
                  <a:lnTo>
                    <a:pt x="195" y="740"/>
                  </a:lnTo>
                  <a:lnTo>
                    <a:pt x="193" y="740"/>
                  </a:lnTo>
                  <a:lnTo>
                    <a:pt x="191" y="740"/>
                  </a:lnTo>
                  <a:lnTo>
                    <a:pt x="188" y="740"/>
                  </a:lnTo>
                  <a:lnTo>
                    <a:pt x="186" y="737"/>
                  </a:lnTo>
                  <a:lnTo>
                    <a:pt x="184" y="737"/>
                  </a:lnTo>
                  <a:lnTo>
                    <a:pt x="181" y="735"/>
                  </a:lnTo>
                  <a:lnTo>
                    <a:pt x="179" y="735"/>
                  </a:lnTo>
                  <a:lnTo>
                    <a:pt x="179" y="733"/>
                  </a:lnTo>
                  <a:lnTo>
                    <a:pt x="177" y="733"/>
                  </a:lnTo>
                  <a:lnTo>
                    <a:pt x="177" y="730"/>
                  </a:lnTo>
                  <a:lnTo>
                    <a:pt x="174" y="730"/>
                  </a:lnTo>
                  <a:lnTo>
                    <a:pt x="174" y="728"/>
                  </a:lnTo>
                  <a:lnTo>
                    <a:pt x="174" y="725"/>
                  </a:lnTo>
                  <a:lnTo>
                    <a:pt x="174" y="723"/>
                  </a:lnTo>
                  <a:lnTo>
                    <a:pt x="174" y="721"/>
                  </a:lnTo>
                  <a:lnTo>
                    <a:pt x="172" y="721"/>
                  </a:lnTo>
                  <a:lnTo>
                    <a:pt x="172" y="718"/>
                  </a:lnTo>
                  <a:lnTo>
                    <a:pt x="172" y="716"/>
                  </a:lnTo>
                  <a:lnTo>
                    <a:pt x="172" y="714"/>
                  </a:lnTo>
                  <a:lnTo>
                    <a:pt x="172" y="711"/>
                  </a:lnTo>
                  <a:lnTo>
                    <a:pt x="172" y="709"/>
                  </a:lnTo>
                  <a:lnTo>
                    <a:pt x="172" y="707"/>
                  </a:lnTo>
                  <a:lnTo>
                    <a:pt x="172" y="704"/>
                  </a:lnTo>
                  <a:lnTo>
                    <a:pt x="172" y="702"/>
                  </a:lnTo>
                  <a:lnTo>
                    <a:pt x="170" y="700"/>
                  </a:lnTo>
                  <a:lnTo>
                    <a:pt x="170" y="697"/>
                  </a:lnTo>
                  <a:lnTo>
                    <a:pt x="172" y="697"/>
                  </a:lnTo>
                  <a:lnTo>
                    <a:pt x="172" y="695"/>
                  </a:lnTo>
                  <a:lnTo>
                    <a:pt x="172" y="692"/>
                  </a:lnTo>
                  <a:lnTo>
                    <a:pt x="174" y="690"/>
                  </a:lnTo>
                  <a:lnTo>
                    <a:pt x="177" y="688"/>
                  </a:lnTo>
                  <a:lnTo>
                    <a:pt x="179" y="685"/>
                  </a:lnTo>
                  <a:lnTo>
                    <a:pt x="179" y="683"/>
                  </a:lnTo>
                  <a:lnTo>
                    <a:pt x="179" y="681"/>
                  </a:lnTo>
                  <a:lnTo>
                    <a:pt x="181" y="681"/>
                  </a:lnTo>
                  <a:lnTo>
                    <a:pt x="181" y="678"/>
                  </a:lnTo>
                  <a:lnTo>
                    <a:pt x="181" y="676"/>
                  </a:lnTo>
                  <a:lnTo>
                    <a:pt x="181" y="674"/>
                  </a:lnTo>
                  <a:lnTo>
                    <a:pt x="181" y="671"/>
                  </a:lnTo>
                  <a:lnTo>
                    <a:pt x="179" y="671"/>
                  </a:lnTo>
                  <a:lnTo>
                    <a:pt x="179" y="669"/>
                  </a:lnTo>
                  <a:lnTo>
                    <a:pt x="177" y="667"/>
                  </a:lnTo>
                  <a:lnTo>
                    <a:pt x="174" y="667"/>
                  </a:lnTo>
                  <a:lnTo>
                    <a:pt x="172" y="667"/>
                  </a:lnTo>
                  <a:lnTo>
                    <a:pt x="172" y="664"/>
                  </a:lnTo>
                  <a:lnTo>
                    <a:pt x="170" y="662"/>
                  </a:lnTo>
                  <a:lnTo>
                    <a:pt x="167" y="659"/>
                  </a:lnTo>
                  <a:lnTo>
                    <a:pt x="165" y="659"/>
                  </a:lnTo>
                  <a:lnTo>
                    <a:pt x="165" y="657"/>
                  </a:lnTo>
                  <a:lnTo>
                    <a:pt x="162" y="657"/>
                  </a:lnTo>
                  <a:lnTo>
                    <a:pt x="160" y="659"/>
                  </a:lnTo>
                  <a:lnTo>
                    <a:pt x="158" y="659"/>
                  </a:lnTo>
                  <a:lnTo>
                    <a:pt x="155" y="659"/>
                  </a:lnTo>
                  <a:lnTo>
                    <a:pt x="153" y="659"/>
                  </a:lnTo>
                  <a:lnTo>
                    <a:pt x="151" y="659"/>
                  </a:lnTo>
                  <a:lnTo>
                    <a:pt x="148" y="657"/>
                  </a:lnTo>
                  <a:lnTo>
                    <a:pt x="146" y="657"/>
                  </a:lnTo>
                  <a:lnTo>
                    <a:pt x="144" y="657"/>
                  </a:lnTo>
                  <a:lnTo>
                    <a:pt x="141" y="657"/>
                  </a:lnTo>
                  <a:lnTo>
                    <a:pt x="139" y="657"/>
                  </a:lnTo>
                  <a:lnTo>
                    <a:pt x="137" y="657"/>
                  </a:lnTo>
                  <a:lnTo>
                    <a:pt x="134" y="657"/>
                  </a:lnTo>
                  <a:lnTo>
                    <a:pt x="132" y="657"/>
                  </a:lnTo>
                  <a:lnTo>
                    <a:pt x="129" y="657"/>
                  </a:lnTo>
                  <a:lnTo>
                    <a:pt x="127" y="657"/>
                  </a:lnTo>
                  <a:lnTo>
                    <a:pt x="125" y="655"/>
                  </a:lnTo>
                  <a:lnTo>
                    <a:pt x="122" y="655"/>
                  </a:lnTo>
                  <a:lnTo>
                    <a:pt x="120" y="655"/>
                  </a:lnTo>
                  <a:lnTo>
                    <a:pt x="118" y="655"/>
                  </a:lnTo>
                  <a:lnTo>
                    <a:pt x="115" y="655"/>
                  </a:lnTo>
                  <a:lnTo>
                    <a:pt x="113" y="655"/>
                  </a:lnTo>
                  <a:lnTo>
                    <a:pt x="113" y="657"/>
                  </a:lnTo>
                  <a:lnTo>
                    <a:pt x="111" y="657"/>
                  </a:lnTo>
                  <a:lnTo>
                    <a:pt x="111" y="659"/>
                  </a:lnTo>
                  <a:lnTo>
                    <a:pt x="108" y="662"/>
                  </a:lnTo>
                  <a:lnTo>
                    <a:pt x="108" y="664"/>
                  </a:lnTo>
                  <a:lnTo>
                    <a:pt x="108" y="667"/>
                  </a:lnTo>
                  <a:lnTo>
                    <a:pt x="108" y="669"/>
                  </a:lnTo>
                  <a:lnTo>
                    <a:pt x="106" y="669"/>
                  </a:lnTo>
                  <a:lnTo>
                    <a:pt x="106" y="671"/>
                  </a:lnTo>
                  <a:lnTo>
                    <a:pt x="106" y="674"/>
                  </a:lnTo>
                  <a:lnTo>
                    <a:pt x="106" y="676"/>
                  </a:lnTo>
                  <a:lnTo>
                    <a:pt x="104" y="678"/>
                  </a:lnTo>
                  <a:lnTo>
                    <a:pt x="101" y="681"/>
                  </a:lnTo>
                  <a:lnTo>
                    <a:pt x="99" y="681"/>
                  </a:lnTo>
                  <a:lnTo>
                    <a:pt x="97" y="681"/>
                  </a:lnTo>
                  <a:lnTo>
                    <a:pt x="94" y="681"/>
                  </a:lnTo>
                  <a:lnTo>
                    <a:pt x="92" y="681"/>
                  </a:lnTo>
                  <a:lnTo>
                    <a:pt x="92" y="678"/>
                  </a:lnTo>
                  <a:lnTo>
                    <a:pt x="89" y="676"/>
                  </a:lnTo>
                  <a:lnTo>
                    <a:pt x="89" y="674"/>
                  </a:lnTo>
                  <a:lnTo>
                    <a:pt x="92" y="671"/>
                  </a:lnTo>
                  <a:lnTo>
                    <a:pt x="92" y="669"/>
                  </a:lnTo>
                  <a:lnTo>
                    <a:pt x="92" y="667"/>
                  </a:lnTo>
                  <a:lnTo>
                    <a:pt x="92" y="664"/>
                  </a:lnTo>
                  <a:lnTo>
                    <a:pt x="94" y="662"/>
                  </a:lnTo>
                  <a:lnTo>
                    <a:pt x="92" y="659"/>
                  </a:lnTo>
                  <a:lnTo>
                    <a:pt x="92" y="657"/>
                  </a:lnTo>
                  <a:lnTo>
                    <a:pt x="89" y="655"/>
                  </a:lnTo>
                  <a:lnTo>
                    <a:pt x="89" y="652"/>
                  </a:lnTo>
                  <a:lnTo>
                    <a:pt x="87" y="650"/>
                  </a:lnTo>
                  <a:lnTo>
                    <a:pt x="87" y="648"/>
                  </a:lnTo>
                  <a:lnTo>
                    <a:pt x="85" y="648"/>
                  </a:lnTo>
                  <a:lnTo>
                    <a:pt x="85" y="645"/>
                  </a:lnTo>
                  <a:lnTo>
                    <a:pt x="82" y="645"/>
                  </a:lnTo>
                  <a:lnTo>
                    <a:pt x="80" y="643"/>
                  </a:lnTo>
                  <a:lnTo>
                    <a:pt x="78" y="643"/>
                  </a:lnTo>
                  <a:lnTo>
                    <a:pt x="75" y="643"/>
                  </a:lnTo>
                  <a:lnTo>
                    <a:pt x="73" y="641"/>
                  </a:lnTo>
                  <a:lnTo>
                    <a:pt x="71" y="638"/>
                  </a:lnTo>
                  <a:lnTo>
                    <a:pt x="68" y="636"/>
                  </a:lnTo>
                  <a:lnTo>
                    <a:pt x="66" y="636"/>
                  </a:lnTo>
                  <a:lnTo>
                    <a:pt x="66" y="634"/>
                  </a:lnTo>
                  <a:lnTo>
                    <a:pt x="64" y="634"/>
                  </a:lnTo>
                  <a:lnTo>
                    <a:pt x="61" y="634"/>
                  </a:lnTo>
                  <a:lnTo>
                    <a:pt x="61" y="631"/>
                  </a:lnTo>
                  <a:lnTo>
                    <a:pt x="59" y="631"/>
                  </a:lnTo>
                  <a:lnTo>
                    <a:pt x="56" y="631"/>
                  </a:lnTo>
                  <a:lnTo>
                    <a:pt x="54" y="631"/>
                  </a:lnTo>
                  <a:lnTo>
                    <a:pt x="52" y="631"/>
                  </a:lnTo>
                  <a:lnTo>
                    <a:pt x="49" y="631"/>
                  </a:lnTo>
                  <a:lnTo>
                    <a:pt x="47" y="631"/>
                  </a:lnTo>
                  <a:lnTo>
                    <a:pt x="45" y="631"/>
                  </a:lnTo>
                  <a:lnTo>
                    <a:pt x="42" y="631"/>
                  </a:lnTo>
                  <a:lnTo>
                    <a:pt x="40" y="631"/>
                  </a:lnTo>
                  <a:lnTo>
                    <a:pt x="38" y="631"/>
                  </a:lnTo>
                  <a:lnTo>
                    <a:pt x="35" y="631"/>
                  </a:lnTo>
                  <a:lnTo>
                    <a:pt x="33" y="631"/>
                  </a:lnTo>
                  <a:lnTo>
                    <a:pt x="31" y="631"/>
                  </a:lnTo>
                  <a:lnTo>
                    <a:pt x="28" y="631"/>
                  </a:lnTo>
                  <a:lnTo>
                    <a:pt x="26" y="631"/>
                  </a:lnTo>
                  <a:lnTo>
                    <a:pt x="23" y="631"/>
                  </a:lnTo>
                  <a:lnTo>
                    <a:pt x="21" y="629"/>
                  </a:lnTo>
                  <a:lnTo>
                    <a:pt x="19" y="629"/>
                  </a:lnTo>
                  <a:lnTo>
                    <a:pt x="19" y="627"/>
                  </a:lnTo>
                  <a:lnTo>
                    <a:pt x="16" y="627"/>
                  </a:lnTo>
                  <a:lnTo>
                    <a:pt x="14" y="627"/>
                  </a:lnTo>
                  <a:lnTo>
                    <a:pt x="14" y="624"/>
                  </a:lnTo>
                  <a:lnTo>
                    <a:pt x="12" y="624"/>
                  </a:lnTo>
                  <a:lnTo>
                    <a:pt x="12" y="622"/>
                  </a:lnTo>
                  <a:lnTo>
                    <a:pt x="9" y="622"/>
                  </a:lnTo>
                  <a:lnTo>
                    <a:pt x="9" y="619"/>
                  </a:lnTo>
                  <a:lnTo>
                    <a:pt x="7" y="619"/>
                  </a:lnTo>
                  <a:lnTo>
                    <a:pt x="7" y="617"/>
                  </a:lnTo>
                  <a:lnTo>
                    <a:pt x="7" y="615"/>
                  </a:lnTo>
                  <a:lnTo>
                    <a:pt x="7" y="612"/>
                  </a:lnTo>
                  <a:lnTo>
                    <a:pt x="5" y="612"/>
                  </a:lnTo>
                  <a:lnTo>
                    <a:pt x="5" y="610"/>
                  </a:lnTo>
                  <a:lnTo>
                    <a:pt x="5" y="608"/>
                  </a:lnTo>
                  <a:lnTo>
                    <a:pt x="5" y="605"/>
                  </a:lnTo>
                  <a:lnTo>
                    <a:pt x="2" y="603"/>
                  </a:lnTo>
                  <a:lnTo>
                    <a:pt x="0" y="601"/>
                  </a:lnTo>
                  <a:lnTo>
                    <a:pt x="0" y="598"/>
                  </a:lnTo>
                  <a:lnTo>
                    <a:pt x="0" y="596"/>
                  </a:lnTo>
                  <a:lnTo>
                    <a:pt x="0" y="594"/>
                  </a:lnTo>
                  <a:lnTo>
                    <a:pt x="0" y="591"/>
                  </a:lnTo>
                  <a:lnTo>
                    <a:pt x="0" y="586"/>
                  </a:lnTo>
                  <a:lnTo>
                    <a:pt x="0" y="584"/>
                  </a:lnTo>
                  <a:lnTo>
                    <a:pt x="97" y="584"/>
                  </a:lnTo>
                  <a:lnTo>
                    <a:pt x="466" y="584"/>
                  </a:lnTo>
                  <a:lnTo>
                    <a:pt x="466" y="2"/>
                  </a:lnTo>
                  <a:lnTo>
                    <a:pt x="1571" y="0"/>
                  </a:lnTo>
                  <a:lnTo>
                    <a:pt x="1795" y="0"/>
                  </a:lnTo>
                  <a:lnTo>
                    <a:pt x="2172" y="0"/>
                  </a:lnTo>
                  <a:lnTo>
                    <a:pt x="2280" y="2"/>
                  </a:lnTo>
                  <a:lnTo>
                    <a:pt x="2353" y="2"/>
                  </a:lnTo>
                  <a:lnTo>
                    <a:pt x="2360" y="2"/>
                  </a:lnTo>
                  <a:lnTo>
                    <a:pt x="2360" y="678"/>
                  </a:lnTo>
                  <a:lnTo>
                    <a:pt x="2360" y="737"/>
                  </a:lnTo>
                  <a:lnTo>
                    <a:pt x="2360" y="754"/>
                  </a:lnTo>
                  <a:lnTo>
                    <a:pt x="2360" y="756"/>
                  </a:lnTo>
                  <a:lnTo>
                    <a:pt x="2360" y="758"/>
                  </a:lnTo>
                  <a:lnTo>
                    <a:pt x="2360" y="761"/>
                  </a:lnTo>
                  <a:lnTo>
                    <a:pt x="2360" y="763"/>
                  </a:lnTo>
                  <a:lnTo>
                    <a:pt x="2360" y="768"/>
                  </a:lnTo>
                  <a:lnTo>
                    <a:pt x="2360" y="770"/>
                  </a:lnTo>
                  <a:lnTo>
                    <a:pt x="2360" y="773"/>
                  </a:lnTo>
                  <a:lnTo>
                    <a:pt x="2360" y="775"/>
                  </a:lnTo>
                  <a:lnTo>
                    <a:pt x="2360" y="782"/>
                  </a:lnTo>
                  <a:lnTo>
                    <a:pt x="2360" y="784"/>
                  </a:lnTo>
                  <a:lnTo>
                    <a:pt x="2360" y="789"/>
                  </a:lnTo>
                  <a:lnTo>
                    <a:pt x="2360" y="791"/>
                  </a:lnTo>
                  <a:lnTo>
                    <a:pt x="2360" y="801"/>
                  </a:lnTo>
                  <a:lnTo>
                    <a:pt x="2358" y="834"/>
                  </a:lnTo>
                  <a:lnTo>
                    <a:pt x="2336" y="1180"/>
                  </a:lnTo>
                  <a:lnTo>
                    <a:pt x="2320" y="1406"/>
                  </a:lnTo>
                  <a:lnTo>
                    <a:pt x="2308" y="1625"/>
                  </a:lnTo>
                  <a:lnTo>
                    <a:pt x="2299" y="1760"/>
                  </a:lnTo>
                  <a:lnTo>
                    <a:pt x="2287" y="1943"/>
                  </a:lnTo>
                  <a:lnTo>
                    <a:pt x="2285" y="1969"/>
                  </a:lnTo>
                  <a:lnTo>
                    <a:pt x="2285" y="1986"/>
                  </a:lnTo>
                  <a:lnTo>
                    <a:pt x="2282" y="1986"/>
                  </a:lnTo>
                  <a:lnTo>
                    <a:pt x="2285" y="1986"/>
                  </a:lnTo>
                  <a:lnTo>
                    <a:pt x="2285" y="1983"/>
                  </a:lnTo>
                  <a:lnTo>
                    <a:pt x="2282" y="1983"/>
                  </a:lnTo>
                  <a:lnTo>
                    <a:pt x="2282" y="1981"/>
                  </a:lnTo>
                  <a:lnTo>
                    <a:pt x="2280" y="1981"/>
                  </a:lnTo>
                  <a:lnTo>
                    <a:pt x="2280" y="1979"/>
                  </a:lnTo>
                  <a:lnTo>
                    <a:pt x="2280" y="1981"/>
                  </a:lnTo>
                  <a:lnTo>
                    <a:pt x="2278" y="1981"/>
                  </a:lnTo>
                  <a:lnTo>
                    <a:pt x="2278" y="1979"/>
                  </a:lnTo>
                  <a:lnTo>
                    <a:pt x="2278" y="1976"/>
                  </a:lnTo>
                  <a:lnTo>
                    <a:pt x="2278" y="1974"/>
                  </a:lnTo>
                  <a:lnTo>
                    <a:pt x="2275" y="1971"/>
                  </a:lnTo>
                  <a:lnTo>
                    <a:pt x="2275" y="1969"/>
                  </a:lnTo>
                  <a:lnTo>
                    <a:pt x="2273" y="1969"/>
                  </a:lnTo>
                  <a:lnTo>
                    <a:pt x="2273" y="1967"/>
                  </a:lnTo>
                  <a:lnTo>
                    <a:pt x="2270" y="1967"/>
                  </a:lnTo>
                  <a:lnTo>
                    <a:pt x="2270" y="1964"/>
                  </a:lnTo>
                  <a:lnTo>
                    <a:pt x="2268" y="1964"/>
                  </a:lnTo>
                  <a:lnTo>
                    <a:pt x="2268" y="1967"/>
                  </a:lnTo>
                  <a:lnTo>
                    <a:pt x="2266" y="1967"/>
                  </a:lnTo>
                  <a:lnTo>
                    <a:pt x="2266" y="1964"/>
                  </a:lnTo>
                  <a:lnTo>
                    <a:pt x="2263" y="1964"/>
                  </a:lnTo>
                  <a:lnTo>
                    <a:pt x="2261" y="1962"/>
                  </a:lnTo>
                  <a:lnTo>
                    <a:pt x="2259" y="1962"/>
                  </a:lnTo>
                  <a:lnTo>
                    <a:pt x="2259" y="1960"/>
                  </a:lnTo>
                  <a:lnTo>
                    <a:pt x="2256" y="1960"/>
                  </a:lnTo>
                  <a:lnTo>
                    <a:pt x="2256" y="1962"/>
                  </a:lnTo>
                  <a:lnTo>
                    <a:pt x="2254" y="1960"/>
                  </a:lnTo>
                  <a:lnTo>
                    <a:pt x="2252" y="1960"/>
                  </a:lnTo>
                  <a:lnTo>
                    <a:pt x="2249" y="1960"/>
                  </a:lnTo>
                  <a:lnTo>
                    <a:pt x="2249" y="1962"/>
                  </a:lnTo>
                  <a:lnTo>
                    <a:pt x="2249" y="1960"/>
                  </a:lnTo>
                  <a:lnTo>
                    <a:pt x="2247" y="1957"/>
                  </a:lnTo>
                  <a:lnTo>
                    <a:pt x="2245" y="1957"/>
                  </a:lnTo>
                  <a:lnTo>
                    <a:pt x="2242" y="1957"/>
                  </a:lnTo>
                  <a:lnTo>
                    <a:pt x="2240" y="1957"/>
                  </a:lnTo>
                  <a:lnTo>
                    <a:pt x="2240" y="1960"/>
                  </a:lnTo>
                  <a:lnTo>
                    <a:pt x="2237" y="1960"/>
                  </a:lnTo>
                  <a:lnTo>
                    <a:pt x="2237" y="1962"/>
                  </a:lnTo>
                  <a:lnTo>
                    <a:pt x="2235" y="1962"/>
                  </a:lnTo>
                  <a:lnTo>
                    <a:pt x="2233" y="1962"/>
                  </a:lnTo>
                  <a:lnTo>
                    <a:pt x="2230" y="1962"/>
                  </a:lnTo>
                  <a:lnTo>
                    <a:pt x="2228" y="1962"/>
                  </a:lnTo>
                  <a:lnTo>
                    <a:pt x="2226" y="1962"/>
                  </a:lnTo>
                  <a:lnTo>
                    <a:pt x="2223" y="1962"/>
                  </a:lnTo>
                  <a:lnTo>
                    <a:pt x="2221" y="1962"/>
                  </a:lnTo>
                  <a:lnTo>
                    <a:pt x="2219" y="1962"/>
                  </a:lnTo>
                  <a:lnTo>
                    <a:pt x="2216" y="1962"/>
                  </a:lnTo>
                  <a:lnTo>
                    <a:pt x="2216" y="1964"/>
                  </a:lnTo>
                  <a:lnTo>
                    <a:pt x="2214" y="1964"/>
                  </a:lnTo>
                  <a:lnTo>
                    <a:pt x="2214" y="1962"/>
                  </a:lnTo>
                  <a:lnTo>
                    <a:pt x="2214" y="1964"/>
                  </a:lnTo>
                  <a:lnTo>
                    <a:pt x="2214" y="1962"/>
                  </a:lnTo>
                  <a:lnTo>
                    <a:pt x="2212" y="1962"/>
                  </a:lnTo>
                  <a:lnTo>
                    <a:pt x="2209" y="1962"/>
                  </a:lnTo>
                  <a:lnTo>
                    <a:pt x="2207" y="1962"/>
                  </a:lnTo>
                  <a:lnTo>
                    <a:pt x="2207" y="1960"/>
                  </a:lnTo>
                  <a:lnTo>
                    <a:pt x="2204" y="1960"/>
                  </a:lnTo>
                  <a:lnTo>
                    <a:pt x="2202" y="1960"/>
                  </a:lnTo>
                  <a:lnTo>
                    <a:pt x="2200" y="1960"/>
                  </a:lnTo>
                  <a:lnTo>
                    <a:pt x="2197" y="1960"/>
                  </a:lnTo>
                  <a:lnTo>
                    <a:pt x="2195" y="1960"/>
                  </a:lnTo>
                  <a:lnTo>
                    <a:pt x="2193" y="1960"/>
                  </a:lnTo>
                  <a:lnTo>
                    <a:pt x="2193" y="1962"/>
                  </a:lnTo>
                  <a:lnTo>
                    <a:pt x="2190" y="1962"/>
                  </a:lnTo>
                  <a:lnTo>
                    <a:pt x="2190" y="1960"/>
                  </a:lnTo>
                  <a:lnTo>
                    <a:pt x="2190" y="1957"/>
                  </a:lnTo>
                  <a:lnTo>
                    <a:pt x="2188" y="1957"/>
                  </a:lnTo>
                  <a:lnTo>
                    <a:pt x="2188" y="1960"/>
                  </a:lnTo>
                  <a:lnTo>
                    <a:pt x="2186" y="1960"/>
                  </a:lnTo>
                  <a:lnTo>
                    <a:pt x="2183" y="1960"/>
                  </a:lnTo>
                  <a:lnTo>
                    <a:pt x="2183" y="1962"/>
                  </a:lnTo>
                  <a:lnTo>
                    <a:pt x="2181" y="1962"/>
                  </a:lnTo>
                  <a:lnTo>
                    <a:pt x="2179" y="1962"/>
                  </a:lnTo>
                  <a:lnTo>
                    <a:pt x="2174" y="1962"/>
                  </a:lnTo>
                  <a:lnTo>
                    <a:pt x="2172" y="1962"/>
                  </a:lnTo>
                  <a:lnTo>
                    <a:pt x="2169" y="1962"/>
                  </a:lnTo>
                  <a:lnTo>
                    <a:pt x="2169" y="1960"/>
                  </a:lnTo>
                  <a:lnTo>
                    <a:pt x="2169" y="1957"/>
                  </a:lnTo>
                  <a:lnTo>
                    <a:pt x="2167" y="1957"/>
                  </a:lnTo>
                  <a:lnTo>
                    <a:pt x="2164" y="1957"/>
                  </a:lnTo>
                  <a:lnTo>
                    <a:pt x="2162" y="1957"/>
                  </a:lnTo>
                  <a:lnTo>
                    <a:pt x="2160" y="1957"/>
                  </a:lnTo>
                  <a:lnTo>
                    <a:pt x="2157" y="1957"/>
                  </a:lnTo>
                  <a:lnTo>
                    <a:pt x="2155" y="1957"/>
                  </a:lnTo>
                  <a:lnTo>
                    <a:pt x="2153" y="1957"/>
                  </a:lnTo>
                  <a:lnTo>
                    <a:pt x="2150" y="1957"/>
                  </a:lnTo>
                  <a:lnTo>
                    <a:pt x="2148" y="1957"/>
                  </a:lnTo>
                  <a:lnTo>
                    <a:pt x="2146" y="1957"/>
                  </a:lnTo>
                  <a:lnTo>
                    <a:pt x="2143" y="1957"/>
                  </a:lnTo>
                  <a:lnTo>
                    <a:pt x="2136" y="1962"/>
                  </a:lnTo>
                  <a:lnTo>
                    <a:pt x="2134" y="1964"/>
                  </a:lnTo>
                  <a:lnTo>
                    <a:pt x="2134" y="1967"/>
                  </a:lnTo>
                  <a:lnTo>
                    <a:pt x="2131" y="1967"/>
                  </a:lnTo>
                  <a:lnTo>
                    <a:pt x="2127" y="1971"/>
                  </a:lnTo>
                  <a:lnTo>
                    <a:pt x="2124" y="1974"/>
                  </a:lnTo>
                  <a:lnTo>
                    <a:pt x="2124" y="1976"/>
                  </a:lnTo>
                  <a:lnTo>
                    <a:pt x="2122" y="1976"/>
                  </a:lnTo>
                  <a:lnTo>
                    <a:pt x="2122" y="1979"/>
                  </a:lnTo>
                  <a:lnTo>
                    <a:pt x="2120" y="1979"/>
                  </a:lnTo>
                  <a:lnTo>
                    <a:pt x="2122" y="1979"/>
                  </a:lnTo>
                  <a:lnTo>
                    <a:pt x="2122" y="1981"/>
                  </a:lnTo>
                  <a:lnTo>
                    <a:pt x="2120" y="1981"/>
                  </a:lnTo>
                  <a:lnTo>
                    <a:pt x="2122" y="1983"/>
                  </a:lnTo>
                  <a:lnTo>
                    <a:pt x="2124" y="1983"/>
                  </a:lnTo>
                  <a:lnTo>
                    <a:pt x="2124" y="1986"/>
                  </a:lnTo>
                  <a:lnTo>
                    <a:pt x="2122" y="1986"/>
                  </a:lnTo>
                  <a:lnTo>
                    <a:pt x="2122" y="1988"/>
                  </a:lnTo>
                  <a:lnTo>
                    <a:pt x="2124" y="1988"/>
                  </a:lnTo>
                  <a:lnTo>
                    <a:pt x="2124" y="1990"/>
                  </a:lnTo>
                  <a:lnTo>
                    <a:pt x="2122" y="1990"/>
                  </a:lnTo>
                  <a:lnTo>
                    <a:pt x="2122" y="1993"/>
                  </a:lnTo>
                  <a:lnTo>
                    <a:pt x="2120" y="1993"/>
                  </a:lnTo>
                  <a:lnTo>
                    <a:pt x="2120" y="1995"/>
                  </a:lnTo>
                  <a:lnTo>
                    <a:pt x="2120" y="1997"/>
                  </a:lnTo>
                  <a:lnTo>
                    <a:pt x="2117" y="1997"/>
                  </a:lnTo>
                  <a:lnTo>
                    <a:pt x="2117" y="1995"/>
                  </a:lnTo>
                  <a:lnTo>
                    <a:pt x="2115" y="1995"/>
                  </a:lnTo>
                  <a:lnTo>
                    <a:pt x="2115" y="1997"/>
                  </a:lnTo>
                  <a:lnTo>
                    <a:pt x="2113" y="1997"/>
                  </a:lnTo>
                  <a:lnTo>
                    <a:pt x="2115" y="2000"/>
                  </a:lnTo>
                  <a:lnTo>
                    <a:pt x="2117" y="2002"/>
                  </a:lnTo>
                  <a:lnTo>
                    <a:pt x="2120" y="2002"/>
                  </a:lnTo>
                  <a:lnTo>
                    <a:pt x="2122" y="2002"/>
                  </a:lnTo>
                  <a:lnTo>
                    <a:pt x="2122" y="2004"/>
                  </a:lnTo>
                </a:path>
              </a:pathLst>
            </a:custGeom>
            <a:solidFill>
              <a:schemeClr val="accent1">
                <a:lumMod val="40000"/>
                <a:lumOff val="60000"/>
              </a:schemeClr>
            </a:solidFill>
            <a:ln w="7938">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GT"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1" name="Freeform 30">
              <a:extLst>
                <a:ext uri="{FF2B5EF4-FFF2-40B4-BE49-F238E27FC236}">
                  <a16:creationId xmlns:a16="http://schemas.microsoft.com/office/drawing/2014/main" id="{5B2CACCC-B5F9-9541-A47A-9665A511B2C3}"/>
                </a:ext>
              </a:extLst>
            </p:cNvPr>
            <p:cNvSpPr>
              <a:spLocks/>
            </p:cNvSpPr>
            <p:nvPr/>
          </p:nvSpPr>
          <p:spPr bwMode="auto">
            <a:xfrm>
              <a:off x="4271218" y="3957298"/>
              <a:ext cx="421915" cy="510827"/>
            </a:xfrm>
            <a:custGeom>
              <a:avLst/>
              <a:gdLst>
                <a:gd name="T0" fmla="*/ 365 w 386"/>
                <a:gd name="T1" fmla="*/ 361 h 450"/>
                <a:gd name="T2" fmla="*/ 358 w 386"/>
                <a:gd name="T3" fmla="*/ 377 h 450"/>
                <a:gd name="T4" fmla="*/ 346 w 386"/>
                <a:gd name="T5" fmla="*/ 394 h 450"/>
                <a:gd name="T6" fmla="*/ 304 w 386"/>
                <a:gd name="T7" fmla="*/ 419 h 450"/>
                <a:gd name="T8" fmla="*/ 266 w 386"/>
                <a:gd name="T9" fmla="*/ 401 h 450"/>
                <a:gd name="T10" fmla="*/ 233 w 386"/>
                <a:gd name="T11" fmla="*/ 389 h 450"/>
                <a:gd name="T12" fmla="*/ 209 w 386"/>
                <a:gd name="T13" fmla="*/ 403 h 450"/>
                <a:gd name="T14" fmla="*/ 200 w 386"/>
                <a:gd name="T15" fmla="*/ 415 h 450"/>
                <a:gd name="T16" fmla="*/ 162 w 386"/>
                <a:gd name="T17" fmla="*/ 441 h 450"/>
                <a:gd name="T18" fmla="*/ 139 w 386"/>
                <a:gd name="T19" fmla="*/ 417 h 450"/>
                <a:gd name="T20" fmla="*/ 120 w 386"/>
                <a:gd name="T21" fmla="*/ 410 h 450"/>
                <a:gd name="T22" fmla="*/ 115 w 386"/>
                <a:gd name="T23" fmla="*/ 394 h 450"/>
                <a:gd name="T24" fmla="*/ 122 w 386"/>
                <a:gd name="T25" fmla="*/ 377 h 450"/>
                <a:gd name="T26" fmla="*/ 111 w 386"/>
                <a:gd name="T27" fmla="*/ 368 h 450"/>
                <a:gd name="T28" fmla="*/ 94 w 386"/>
                <a:gd name="T29" fmla="*/ 368 h 450"/>
                <a:gd name="T30" fmla="*/ 80 w 386"/>
                <a:gd name="T31" fmla="*/ 370 h 450"/>
                <a:gd name="T32" fmla="*/ 66 w 386"/>
                <a:gd name="T33" fmla="*/ 379 h 450"/>
                <a:gd name="T34" fmla="*/ 54 w 386"/>
                <a:gd name="T35" fmla="*/ 375 h 450"/>
                <a:gd name="T36" fmla="*/ 47 w 386"/>
                <a:gd name="T37" fmla="*/ 356 h 450"/>
                <a:gd name="T38" fmla="*/ 40 w 386"/>
                <a:gd name="T39" fmla="*/ 342 h 450"/>
                <a:gd name="T40" fmla="*/ 33 w 386"/>
                <a:gd name="T41" fmla="*/ 325 h 450"/>
                <a:gd name="T42" fmla="*/ 21 w 386"/>
                <a:gd name="T43" fmla="*/ 323 h 450"/>
                <a:gd name="T44" fmla="*/ 7 w 386"/>
                <a:gd name="T45" fmla="*/ 325 h 450"/>
                <a:gd name="T46" fmla="*/ 7 w 386"/>
                <a:gd name="T47" fmla="*/ 316 h 450"/>
                <a:gd name="T48" fmla="*/ 21 w 386"/>
                <a:gd name="T49" fmla="*/ 306 h 450"/>
                <a:gd name="T50" fmla="*/ 26 w 386"/>
                <a:gd name="T51" fmla="*/ 302 h 450"/>
                <a:gd name="T52" fmla="*/ 16 w 386"/>
                <a:gd name="T53" fmla="*/ 288 h 450"/>
                <a:gd name="T54" fmla="*/ 14 w 386"/>
                <a:gd name="T55" fmla="*/ 276 h 450"/>
                <a:gd name="T56" fmla="*/ 14 w 386"/>
                <a:gd name="T57" fmla="*/ 238 h 450"/>
                <a:gd name="T58" fmla="*/ 9 w 386"/>
                <a:gd name="T59" fmla="*/ 200 h 450"/>
                <a:gd name="T60" fmla="*/ 5 w 386"/>
                <a:gd name="T61" fmla="*/ 186 h 450"/>
                <a:gd name="T62" fmla="*/ 7 w 386"/>
                <a:gd name="T63" fmla="*/ 167 h 450"/>
                <a:gd name="T64" fmla="*/ 19 w 386"/>
                <a:gd name="T65" fmla="*/ 134 h 450"/>
                <a:gd name="T66" fmla="*/ 68 w 386"/>
                <a:gd name="T67" fmla="*/ 113 h 450"/>
                <a:gd name="T68" fmla="*/ 160 w 386"/>
                <a:gd name="T69" fmla="*/ 116 h 450"/>
                <a:gd name="T70" fmla="*/ 188 w 386"/>
                <a:gd name="T71" fmla="*/ 43 h 450"/>
                <a:gd name="T72" fmla="*/ 195 w 386"/>
                <a:gd name="T73" fmla="*/ 31 h 450"/>
                <a:gd name="T74" fmla="*/ 212 w 386"/>
                <a:gd name="T75" fmla="*/ 21 h 450"/>
                <a:gd name="T76" fmla="*/ 233 w 386"/>
                <a:gd name="T77" fmla="*/ 14 h 450"/>
                <a:gd name="T78" fmla="*/ 249 w 386"/>
                <a:gd name="T79" fmla="*/ 5 h 450"/>
                <a:gd name="T80" fmla="*/ 245 w 386"/>
                <a:gd name="T81" fmla="*/ 26 h 450"/>
                <a:gd name="T82" fmla="*/ 242 w 386"/>
                <a:gd name="T83" fmla="*/ 43 h 450"/>
                <a:gd name="T84" fmla="*/ 252 w 386"/>
                <a:gd name="T85" fmla="*/ 52 h 450"/>
                <a:gd name="T86" fmla="*/ 261 w 386"/>
                <a:gd name="T87" fmla="*/ 64 h 450"/>
                <a:gd name="T88" fmla="*/ 271 w 386"/>
                <a:gd name="T89" fmla="*/ 80 h 450"/>
                <a:gd name="T90" fmla="*/ 282 w 386"/>
                <a:gd name="T91" fmla="*/ 90 h 450"/>
                <a:gd name="T92" fmla="*/ 299 w 386"/>
                <a:gd name="T93" fmla="*/ 90 h 450"/>
                <a:gd name="T94" fmla="*/ 313 w 386"/>
                <a:gd name="T95" fmla="*/ 109 h 450"/>
                <a:gd name="T96" fmla="*/ 330 w 386"/>
                <a:gd name="T97" fmla="*/ 123 h 450"/>
                <a:gd name="T98" fmla="*/ 344 w 386"/>
                <a:gd name="T99" fmla="*/ 134 h 450"/>
                <a:gd name="T100" fmla="*/ 358 w 386"/>
                <a:gd name="T101" fmla="*/ 149 h 450"/>
                <a:gd name="T102" fmla="*/ 313 w 386"/>
                <a:gd name="T103" fmla="*/ 134 h 450"/>
                <a:gd name="T104" fmla="*/ 294 w 386"/>
                <a:gd name="T105" fmla="*/ 219 h 450"/>
                <a:gd name="T106" fmla="*/ 308 w 386"/>
                <a:gd name="T107" fmla="*/ 278 h 450"/>
                <a:gd name="T108" fmla="*/ 330 w 386"/>
                <a:gd name="T109" fmla="*/ 290 h 450"/>
                <a:gd name="T110" fmla="*/ 330 w 386"/>
                <a:gd name="T111" fmla="*/ 316 h 450"/>
                <a:gd name="T112" fmla="*/ 353 w 386"/>
                <a:gd name="T113" fmla="*/ 321 h 450"/>
                <a:gd name="T114" fmla="*/ 377 w 386"/>
                <a:gd name="T115" fmla="*/ 351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6" h="450">
                  <a:moveTo>
                    <a:pt x="386" y="361"/>
                  </a:moveTo>
                  <a:lnTo>
                    <a:pt x="384" y="361"/>
                  </a:lnTo>
                  <a:lnTo>
                    <a:pt x="381" y="363"/>
                  </a:lnTo>
                  <a:lnTo>
                    <a:pt x="377" y="368"/>
                  </a:lnTo>
                  <a:lnTo>
                    <a:pt x="374" y="365"/>
                  </a:lnTo>
                  <a:lnTo>
                    <a:pt x="372" y="365"/>
                  </a:lnTo>
                  <a:lnTo>
                    <a:pt x="372" y="363"/>
                  </a:lnTo>
                  <a:lnTo>
                    <a:pt x="370" y="361"/>
                  </a:lnTo>
                  <a:lnTo>
                    <a:pt x="367" y="361"/>
                  </a:lnTo>
                  <a:lnTo>
                    <a:pt x="365" y="361"/>
                  </a:lnTo>
                  <a:lnTo>
                    <a:pt x="365" y="363"/>
                  </a:lnTo>
                  <a:lnTo>
                    <a:pt x="363" y="363"/>
                  </a:lnTo>
                  <a:lnTo>
                    <a:pt x="363" y="365"/>
                  </a:lnTo>
                  <a:lnTo>
                    <a:pt x="363" y="368"/>
                  </a:lnTo>
                  <a:lnTo>
                    <a:pt x="360" y="368"/>
                  </a:lnTo>
                  <a:lnTo>
                    <a:pt x="360" y="370"/>
                  </a:lnTo>
                  <a:lnTo>
                    <a:pt x="360" y="372"/>
                  </a:lnTo>
                  <a:lnTo>
                    <a:pt x="360" y="375"/>
                  </a:lnTo>
                  <a:lnTo>
                    <a:pt x="358" y="375"/>
                  </a:lnTo>
                  <a:lnTo>
                    <a:pt x="358" y="377"/>
                  </a:lnTo>
                  <a:lnTo>
                    <a:pt x="358" y="379"/>
                  </a:lnTo>
                  <a:lnTo>
                    <a:pt x="355" y="379"/>
                  </a:lnTo>
                  <a:lnTo>
                    <a:pt x="355" y="382"/>
                  </a:lnTo>
                  <a:lnTo>
                    <a:pt x="355" y="384"/>
                  </a:lnTo>
                  <a:lnTo>
                    <a:pt x="353" y="384"/>
                  </a:lnTo>
                  <a:lnTo>
                    <a:pt x="353" y="386"/>
                  </a:lnTo>
                  <a:lnTo>
                    <a:pt x="351" y="386"/>
                  </a:lnTo>
                  <a:lnTo>
                    <a:pt x="351" y="389"/>
                  </a:lnTo>
                  <a:lnTo>
                    <a:pt x="348" y="391"/>
                  </a:lnTo>
                  <a:lnTo>
                    <a:pt x="346" y="394"/>
                  </a:lnTo>
                  <a:lnTo>
                    <a:pt x="344" y="396"/>
                  </a:lnTo>
                  <a:lnTo>
                    <a:pt x="341" y="398"/>
                  </a:lnTo>
                  <a:lnTo>
                    <a:pt x="339" y="398"/>
                  </a:lnTo>
                  <a:lnTo>
                    <a:pt x="339" y="401"/>
                  </a:lnTo>
                  <a:lnTo>
                    <a:pt x="337" y="401"/>
                  </a:lnTo>
                  <a:lnTo>
                    <a:pt x="337" y="403"/>
                  </a:lnTo>
                  <a:lnTo>
                    <a:pt x="334" y="403"/>
                  </a:lnTo>
                  <a:lnTo>
                    <a:pt x="315" y="415"/>
                  </a:lnTo>
                  <a:lnTo>
                    <a:pt x="301" y="419"/>
                  </a:lnTo>
                  <a:lnTo>
                    <a:pt x="304" y="419"/>
                  </a:lnTo>
                  <a:lnTo>
                    <a:pt x="301" y="419"/>
                  </a:lnTo>
                  <a:lnTo>
                    <a:pt x="299" y="412"/>
                  </a:lnTo>
                  <a:lnTo>
                    <a:pt x="297" y="408"/>
                  </a:lnTo>
                  <a:lnTo>
                    <a:pt x="292" y="405"/>
                  </a:lnTo>
                  <a:lnTo>
                    <a:pt x="290" y="403"/>
                  </a:lnTo>
                  <a:lnTo>
                    <a:pt x="282" y="401"/>
                  </a:lnTo>
                  <a:lnTo>
                    <a:pt x="275" y="401"/>
                  </a:lnTo>
                  <a:lnTo>
                    <a:pt x="273" y="401"/>
                  </a:lnTo>
                  <a:lnTo>
                    <a:pt x="271" y="401"/>
                  </a:lnTo>
                  <a:lnTo>
                    <a:pt x="266" y="401"/>
                  </a:lnTo>
                  <a:lnTo>
                    <a:pt x="264" y="401"/>
                  </a:lnTo>
                  <a:lnTo>
                    <a:pt x="261" y="401"/>
                  </a:lnTo>
                  <a:lnTo>
                    <a:pt x="259" y="396"/>
                  </a:lnTo>
                  <a:lnTo>
                    <a:pt x="254" y="394"/>
                  </a:lnTo>
                  <a:lnTo>
                    <a:pt x="249" y="391"/>
                  </a:lnTo>
                  <a:lnTo>
                    <a:pt x="247" y="389"/>
                  </a:lnTo>
                  <a:lnTo>
                    <a:pt x="245" y="389"/>
                  </a:lnTo>
                  <a:lnTo>
                    <a:pt x="238" y="389"/>
                  </a:lnTo>
                  <a:lnTo>
                    <a:pt x="235" y="389"/>
                  </a:lnTo>
                  <a:lnTo>
                    <a:pt x="233" y="389"/>
                  </a:lnTo>
                  <a:lnTo>
                    <a:pt x="231" y="389"/>
                  </a:lnTo>
                  <a:lnTo>
                    <a:pt x="226" y="391"/>
                  </a:lnTo>
                  <a:lnTo>
                    <a:pt x="224" y="391"/>
                  </a:lnTo>
                  <a:lnTo>
                    <a:pt x="224" y="394"/>
                  </a:lnTo>
                  <a:lnTo>
                    <a:pt x="221" y="394"/>
                  </a:lnTo>
                  <a:lnTo>
                    <a:pt x="219" y="394"/>
                  </a:lnTo>
                  <a:lnTo>
                    <a:pt x="219" y="396"/>
                  </a:lnTo>
                  <a:lnTo>
                    <a:pt x="214" y="398"/>
                  </a:lnTo>
                  <a:lnTo>
                    <a:pt x="212" y="398"/>
                  </a:lnTo>
                  <a:lnTo>
                    <a:pt x="209" y="403"/>
                  </a:lnTo>
                  <a:lnTo>
                    <a:pt x="207" y="403"/>
                  </a:lnTo>
                  <a:lnTo>
                    <a:pt x="205" y="401"/>
                  </a:lnTo>
                  <a:lnTo>
                    <a:pt x="205" y="396"/>
                  </a:lnTo>
                  <a:lnTo>
                    <a:pt x="202" y="398"/>
                  </a:lnTo>
                  <a:lnTo>
                    <a:pt x="205" y="401"/>
                  </a:lnTo>
                  <a:lnTo>
                    <a:pt x="205" y="403"/>
                  </a:lnTo>
                  <a:lnTo>
                    <a:pt x="202" y="408"/>
                  </a:lnTo>
                  <a:lnTo>
                    <a:pt x="198" y="410"/>
                  </a:lnTo>
                  <a:lnTo>
                    <a:pt x="200" y="412"/>
                  </a:lnTo>
                  <a:lnTo>
                    <a:pt x="200" y="415"/>
                  </a:lnTo>
                  <a:lnTo>
                    <a:pt x="198" y="417"/>
                  </a:lnTo>
                  <a:lnTo>
                    <a:pt x="195" y="417"/>
                  </a:lnTo>
                  <a:lnTo>
                    <a:pt x="191" y="422"/>
                  </a:lnTo>
                  <a:lnTo>
                    <a:pt x="188" y="424"/>
                  </a:lnTo>
                  <a:lnTo>
                    <a:pt x="186" y="424"/>
                  </a:lnTo>
                  <a:lnTo>
                    <a:pt x="181" y="429"/>
                  </a:lnTo>
                  <a:lnTo>
                    <a:pt x="179" y="429"/>
                  </a:lnTo>
                  <a:lnTo>
                    <a:pt x="176" y="431"/>
                  </a:lnTo>
                  <a:lnTo>
                    <a:pt x="165" y="438"/>
                  </a:lnTo>
                  <a:lnTo>
                    <a:pt x="162" y="441"/>
                  </a:lnTo>
                  <a:lnTo>
                    <a:pt x="158" y="445"/>
                  </a:lnTo>
                  <a:lnTo>
                    <a:pt x="155" y="445"/>
                  </a:lnTo>
                  <a:lnTo>
                    <a:pt x="151" y="450"/>
                  </a:lnTo>
                  <a:lnTo>
                    <a:pt x="148" y="431"/>
                  </a:lnTo>
                  <a:lnTo>
                    <a:pt x="143" y="424"/>
                  </a:lnTo>
                  <a:lnTo>
                    <a:pt x="141" y="424"/>
                  </a:lnTo>
                  <a:lnTo>
                    <a:pt x="141" y="422"/>
                  </a:lnTo>
                  <a:lnTo>
                    <a:pt x="141" y="419"/>
                  </a:lnTo>
                  <a:lnTo>
                    <a:pt x="139" y="419"/>
                  </a:lnTo>
                  <a:lnTo>
                    <a:pt x="139" y="417"/>
                  </a:lnTo>
                  <a:lnTo>
                    <a:pt x="136" y="417"/>
                  </a:lnTo>
                  <a:lnTo>
                    <a:pt x="136" y="415"/>
                  </a:lnTo>
                  <a:lnTo>
                    <a:pt x="134" y="415"/>
                  </a:lnTo>
                  <a:lnTo>
                    <a:pt x="132" y="415"/>
                  </a:lnTo>
                  <a:lnTo>
                    <a:pt x="132" y="412"/>
                  </a:lnTo>
                  <a:lnTo>
                    <a:pt x="129" y="412"/>
                  </a:lnTo>
                  <a:lnTo>
                    <a:pt x="127" y="412"/>
                  </a:lnTo>
                  <a:lnTo>
                    <a:pt x="125" y="410"/>
                  </a:lnTo>
                  <a:lnTo>
                    <a:pt x="122" y="410"/>
                  </a:lnTo>
                  <a:lnTo>
                    <a:pt x="120" y="410"/>
                  </a:lnTo>
                  <a:lnTo>
                    <a:pt x="120" y="408"/>
                  </a:lnTo>
                  <a:lnTo>
                    <a:pt x="118" y="408"/>
                  </a:lnTo>
                  <a:lnTo>
                    <a:pt x="115" y="408"/>
                  </a:lnTo>
                  <a:lnTo>
                    <a:pt x="115" y="403"/>
                  </a:lnTo>
                  <a:lnTo>
                    <a:pt x="113" y="403"/>
                  </a:lnTo>
                  <a:lnTo>
                    <a:pt x="113" y="401"/>
                  </a:lnTo>
                  <a:lnTo>
                    <a:pt x="113" y="398"/>
                  </a:lnTo>
                  <a:lnTo>
                    <a:pt x="113" y="396"/>
                  </a:lnTo>
                  <a:lnTo>
                    <a:pt x="113" y="394"/>
                  </a:lnTo>
                  <a:lnTo>
                    <a:pt x="115" y="394"/>
                  </a:lnTo>
                  <a:lnTo>
                    <a:pt x="115" y="391"/>
                  </a:lnTo>
                  <a:lnTo>
                    <a:pt x="115" y="389"/>
                  </a:lnTo>
                  <a:lnTo>
                    <a:pt x="118" y="389"/>
                  </a:lnTo>
                  <a:lnTo>
                    <a:pt x="118" y="386"/>
                  </a:lnTo>
                  <a:lnTo>
                    <a:pt x="120" y="386"/>
                  </a:lnTo>
                  <a:lnTo>
                    <a:pt x="120" y="384"/>
                  </a:lnTo>
                  <a:lnTo>
                    <a:pt x="122" y="384"/>
                  </a:lnTo>
                  <a:lnTo>
                    <a:pt x="122" y="382"/>
                  </a:lnTo>
                  <a:lnTo>
                    <a:pt x="122" y="379"/>
                  </a:lnTo>
                  <a:lnTo>
                    <a:pt x="122" y="377"/>
                  </a:lnTo>
                  <a:lnTo>
                    <a:pt x="122" y="375"/>
                  </a:lnTo>
                  <a:lnTo>
                    <a:pt x="125" y="375"/>
                  </a:lnTo>
                  <a:lnTo>
                    <a:pt x="122" y="372"/>
                  </a:lnTo>
                  <a:lnTo>
                    <a:pt x="120" y="372"/>
                  </a:lnTo>
                  <a:lnTo>
                    <a:pt x="120" y="370"/>
                  </a:lnTo>
                  <a:lnTo>
                    <a:pt x="118" y="370"/>
                  </a:lnTo>
                  <a:lnTo>
                    <a:pt x="115" y="370"/>
                  </a:lnTo>
                  <a:lnTo>
                    <a:pt x="113" y="370"/>
                  </a:lnTo>
                  <a:lnTo>
                    <a:pt x="111" y="370"/>
                  </a:lnTo>
                  <a:lnTo>
                    <a:pt x="111" y="368"/>
                  </a:lnTo>
                  <a:lnTo>
                    <a:pt x="108" y="368"/>
                  </a:lnTo>
                  <a:lnTo>
                    <a:pt x="108" y="370"/>
                  </a:lnTo>
                  <a:lnTo>
                    <a:pt x="106" y="370"/>
                  </a:lnTo>
                  <a:lnTo>
                    <a:pt x="103" y="368"/>
                  </a:lnTo>
                  <a:lnTo>
                    <a:pt x="101" y="368"/>
                  </a:lnTo>
                  <a:lnTo>
                    <a:pt x="99" y="368"/>
                  </a:lnTo>
                  <a:lnTo>
                    <a:pt x="96" y="368"/>
                  </a:lnTo>
                  <a:lnTo>
                    <a:pt x="96" y="365"/>
                  </a:lnTo>
                  <a:lnTo>
                    <a:pt x="96" y="368"/>
                  </a:lnTo>
                  <a:lnTo>
                    <a:pt x="94" y="368"/>
                  </a:lnTo>
                  <a:lnTo>
                    <a:pt x="94" y="365"/>
                  </a:lnTo>
                  <a:lnTo>
                    <a:pt x="92" y="365"/>
                  </a:lnTo>
                  <a:lnTo>
                    <a:pt x="89" y="365"/>
                  </a:lnTo>
                  <a:lnTo>
                    <a:pt x="89" y="368"/>
                  </a:lnTo>
                  <a:lnTo>
                    <a:pt x="87" y="368"/>
                  </a:lnTo>
                  <a:lnTo>
                    <a:pt x="87" y="370"/>
                  </a:lnTo>
                  <a:lnTo>
                    <a:pt x="85" y="370"/>
                  </a:lnTo>
                  <a:lnTo>
                    <a:pt x="85" y="368"/>
                  </a:lnTo>
                  <a:lnTo>
                    <a:pt x="82" y="370"/>
                  </a:lnTo>
                  <a:lnTo>
                    <a:pt x="80" y="370"/>
                  </a:lnTo>
                  <a:lnTo>
                    <a:pt x="80" y="372"/>
                  </a:lnTo>
                  <a:lnTo>
                    <a:pt x="75" y="372"/>
                  </a:lnTo>
                  <a:lnTo>
                    <a:pt x="75" y="375"/>
                  </a:lnTo>
                  <a:lnTo>
                    <a:pt x="73" y="375"/>
                  </a:lnTo>
                  <a:lnTo>
                    <a:pt x="73" y="377"/>
                  </a:lnTo>
                  <a:lnTo>
                    <a:pt x="70" y="377"/>
                  </a:lnTo>
                  <a:lnTo>
                    <a:pt x="70" y="379"/>
                  </a:lnTo>
                  <a:lnTo>
                    <a:pt x="68" y="377"/>
                  </a:lnTo>
                  <a:lnTo>
                    <a:pt x="68" y="379"/>
                  </a:lnTo>
                  <a:lnTo>
                    <a:pt x="66" y="379"/>
                  </a:lnTo>
                  <a:lnTo>
                    <a:pt x="63" y="379"/>
                  </a:lnTo>
                  <a:lnTo>
                    <a:pt x="63" y="377"/>
                  </a:lnTo>
                  <a:lnTo>
                    <a:pt x="63" y="379"/>
                  </a:lnTo>
                  <a:lnTo>
                    <a:pt x="61" y="379"/>
                  </a:lnTo>
                  <a:lnTo>
                    <a:pt x="63" y="379"/>
                  </a:lnTo>
                  <a:lnTo>
                    <a:pt x="61" y="379"/>
                  </a:lnTo>
                  <a:lnTo>
                    <a:pt x="61" y="377"/>
                  </a:lnTo>
                  <a:lnTo>
                    <a:pt x="59" y="377"/>
                  </a:lnTo>
                  <a:lnTo>
                    <a:pt x="56" y="377"/>
                  </a:lnTo>
                  <a:lnTo>
                    <a:pt x="54" y="375"/>
                  </a:lnTo>
                  <a:lnTo>
                    <a:pt x="56" y="375"/>
                  </a:lnTo>
                  <a:lnTo>
                    <a:pt x="56" y="372"/>
                  </a:lnTo>
                  <a:lnTo>
                    <a:pt x="54" y="372"/>
                  </a:lnTo>
                  <a:lnTo>
                    <a:pt x="52" y="372"/>
                  </a:lnTo>
                  <a:lnTo>
                    <a:pt x="52" y="370"/>
                  </a:lnTo>
                  <a:lnTo>
                    <a:pt x="49" y="363"/>
                  </a:lnTo>
                  <a:lnTo>
                    <a:pt x="49" y="361"/>
                  </a:lnTo>
                  <a:lnTo>
                    <a:pt x="47" y="361"/>
                  </a:lnTo>
                  <a:lnTo>
                    <a:pt x="47" y="358"/>
                  </a:lnTo>
                  <a:lnTo>
                    <a:pt x="47" y="356"/>
                  </a:lnTo>
                  <a:lnTo>
                    <a:pt x="47" y="354"/>
                  </a:lnTo>
                  <a:lnTo>
                    <a:pt x="47" y="351"/>
                  </a:lnTo>
                  <a:lnTo>
                    <a:pt x="47" y="354"/>
                  </a:lnTo>
                  <a:lnTo>
                    <a:pt x="45" y="354"/>
                  </a:lnTo>
                  <a:lnTo>
                    <a:pt x="45" y="351"/>
                  </a:lnTo>
                  <a:lnTo>
                    <a:pt x="42" y="351"/>
                  </a:lnTo>
                  <a:lnTo>
                    <a:pt x="42" y="349"/>
                  </a:lnTo>
                  <a:lnTo>
                    <a:pt x="42" y="346"/>
                  </a:lnTo>
                  <a:lnTo>
                    <a:pt x="42" y="344"/>
                  </a:lnTo>
                  <a:lnTo>
                    <a:pt x="40" y="342"/>
                  </a:lnTo>
                  <a:lnTo>
                    <a:pt x="40" y="339"/>
                  </a:lnTo>
                  <a:lnTo>
                    <a:pt x="38" y="339"/>
                  </a:lnTo>
                  <a:lnTo>
                    <a:pt x="38" y="337"/>
                  </a:lnTo>
                  <a:lnTo>
                    <a:pt x="35" y="337"/>
                  </a:lnTo>
                  <a:lnTo>
                    <a:pt x="35" y="335"/>
                  </a:lnTo>
                  <a:lnTo>
                    <a:pt x="35" y="332"/>
                  </a:lnTo>
                  <a:lnTo>
                    <a:pt x="35" y="330"/>
                  </a:lnTo>
                  <a:lnTo>
                    <a:pt x="35" y="328"/>
                  </a:lnTo>
                  <a:lnTo>
                    <a:pt x="35" y="325"/>
                  </a:lnTo>
                  <a:lnTo>
                    <a:pt x="33" y="325"/>
                  </a:lnTo>
                  <a:lnTo>
                    <a:pt x="33" y="323"/>
                  </a:lnTo>
                  <a:lnTo>
                    <a:pt x="33" y="321"/>
                  </a:lnTo>
                  <a:lnTo>
                    <a:pt x="30" y="321"/>
                  </a:lnTo>
                  <a:lnTo>
                    <a:pt x="28" y="321"/>
                  </a:lnTo>
                  <a:lnTo>
                    <a:pt x="26" y="321"/>
                  </a:lnTo>
                  <a:lnTo>
                    <a:pt x="26" y="318"/>
                  </a:lnTo>
                  <a:lnTo>
                    <a:pt x="23" y="318"/>
                  </a:lnTo>
                  <a:lnTo>
                    <a:pt x="23" y="321"/>
                  </a:lnTo>
                  <a:lnTo>
                    <a:pt x="21" y="321"/>
                  </a:lnTo>
                  <a:lnTo>
                    <a:pt x="21" y="323"/>
                  </a:lnTo>
                  <a:lnTo>
                    <a:pt x="19" y="323"/>
                  </a:lnTo>
                  <a:lnTo>
                    <a:pt x="19" y="321"/>
                  </a:lnTo>
                  <a:lnTo>
                    <a:pt x="16" y="321"/>
                  </a:lnTo>
                  <a:lnTo>
                    <a:pt x="14" y="323"/>
                  </a:lnTo>
                  <a:lnTo>
                    <a:pt x="14" y="321"/>
                  </a:lnTo>
                  <a:lnTo>
                    <a:pt x="14" y="323"/>
                  </a:lnTo>
                  <a:lnTo>
                    <a:pt x="12" y="323"/>
                  </a:lnTo>
                  <a:lnTo>
                    <a:pt x="9" y="323"/>
                  </a:lnTo>
                  <a:lnTo>
                    <a:pt x="9" y="325"/>
                  </a:lnTo>
                  <a:lnTo>
                    <a:pt x="7" y="325"/>
                  </a:lnTo>
                  <a:lnTo>
                    <a:pt x="5" y="325"/>
                  </a:lnTo>
                  <a:lnTo>
                    <a:pt x="2" y="325"/>
                  </a:lnTo>
                  <a:lnTo>
                    <a:pt x="2" y="323"/>
                  </a:lnTo>
                  <a:lnTo>
                    <a:pt x="0" y="323"/>
                  </a:lnTo>
                  <a:lnTo>
                    <a:pt x="2" y="323"/>
                  </a:lnTo>
                  <a:lnTo>
                    <a:pt x="2" y="321"/>
                  </a:lnTo>
                  <a:lnTo>
                    <a:pt x="5" y="321"/>
                  </a:lnTo>
                  <a:lnTo>
                    <a:pt x="5" y="318"/>
                  </a:lnTo>
                  <a:lnTo>
                    <a:pt x="7" y="318"/>
                  </a:lnTo>
                  <a:lnTo>
                    <a:pt x="7" y="316"/>
                  </a:lnTo>
                  <a:lnTo>
                    <a:pt x="9" y="316"/>
                  </a:lnTo>
                  <a:lnTo>
                    <a:pt x="9" y="313"/>
                  </a:lnTo>
                  <a:lnTo>
                    <a:pt x="12" y="313"/>
                  </a:lnTo>
                  <a:lnTo>
                    <a:pt x="14" y="313"/>
                  </a:lnTo>
                  <a:lnTo>
                    <a:pt x="16" y="311"/>
                  </a:lnTo>
                  <a:lnTo>
                    <a:pt x="19" y="309"/>
                  </a:lnTo>
                  <a:lnTo>
                    <a:pt x="21" y="309"/>
                  </a:lnTo>
                  <a:lnTo>
                    <a:pt x="21" y="306"/>
                  </a:lnTo>
                  <a:lnTo>
                    <a:pt x="23" y="306"/>
                  </a:lnTo>
                  <a:lnTo>
                    <a:pt x="21" y="306"/>
                  </a:lnTo>
                  <a:lnTo>
                    <a:pt x="21" y="304"/>
                  </a:lnTo>
                  <a:lnTo>
                    <a:pt x="23" y="304"/>
                  </a:lnTo>
                  <a:lnTo>
                    <a:pt x="23" y="306"/>
                  </a:lnTo>
                  <a:lnTo>
                    <a:pt x="26" y="306"/>
                  </a:lnTo>
                  <a:lnTo>
                    <a:pt x="26" y="304"/>
                  </a:lnTo>
                  <a:lnTo>
                    <a:pt x="28" y="304"/>
                  </a:lnTo>
                  <a:lnTo>
                    <a:pt x="26" y="304"/>
                  </a:lnTo>
                  <a:lnTo>
                    <a:pt x="26" y="302"/>
                  </a:lnTo>
                  <a:lnTo>
                    <a:pt x="23" y="302"/>
                  </a:lnTo>
                  <a:lnTo>
                    <a:pt x="26" y="302"/>
                  </a:lnTo>
                  <a:lnTo>
                    <a:pt x="26" y="299"/>
                  </a:lnTo>
                  <a:lnTo>
                    <a:pt x="26" y="297"/>
                  </a:lnTo>
                  <a:lnTo>
                    <a:pt x="26" y="295"/>
                  </a:lnTo>
                  <a:lnTo>
                    <a:pt x="23" y="295"/>
                  </a:lnTo>
                  <a:lnTo>
                    <a:pt x="23" y="292"/>
                  </a:lnTo>
                  <a:lnTo>
                    <a:pt x="23" y="290"/>
                  </a:lnTo>
                  <a:lnTo>
                    <a:pt x="21" y="290"/>
                  </a:lnTo>
                  <a:lnTo>
                    <a:pt x="21" y="288"/>
                  </a:lnTo>
                  <a:lnTo>
                    <a:pt x="19" y="288"/>
                  </a:lnTo>
                  <a:lnTo>
                    <a:pt x="16" y="288"/>
                  </a:lnTo>
                  <a:lnTo>
                    <a:pt x="16" y="285"/>
                  </a:lnTo>
                  <a:lnTo>
                    <a:pt x="16" y="288"/>
                  </a:lnTo>
                  <a:lnTo>
                    <a:pt x="16" y="285"/>
                  </a:lnTo>
                  <a:lnTo>
                    <a:pt x="14" y="285"/>
                  </a:lnTo>
                  <a:lnTo>
                    <a:pt x="16" y="285"/>
                  </a:lnTo>
                  <a:lnTo>
                    <a:pt x="16" y="283"/>
                  </a:lnTo>
                  <a:lnTo>
                    <a:pt x="14" y="283"/>
                  </a:lnTo>
                  <a:lnTo>
                    <a:pt x="14" y="280"/>
                  </a:lnTo>
                  <a:lnTo>
                    <a:pt x="16" y="278"/>
                  </a:lnTo>
                  <a:lnTo>
                    <a:pt x="14" y="276"/>
                  </a:lnTo>
                  <a:lnTo>
                    <a:pt x="14" y="273"/>
                  </a:lnTo>
                  <a:lnTo>
                    <a:pt x="16" y="269"/>
                  </a:lnTo>
                  <a:lnTo>
                    <a:pt x="16" y="259"/>
                  </a:lnTo>
                  <a:lnTo>
                    <a:pt x="16" y="250"/>
                  </a:lnTo>
                  <a:lnTo>
                    <a:pt x="16" y="248"/>
                  </a:lnTo>
                  <a:lnTo>
                    <a:pt x="16" y="245"/>
                  </a:lnTo>
                  <a:lnTo>
                    <a:pt x="16" y="243"/>
                  </a:lnTo>
                  <a:lnTo>
                    <a:pt x="14" y="243"/>
                  </a:lnTo>
                  <a:lnTo>
                    <a:pt x="14" y="240"/>
                  </a:lnTo>
                  <a:lnTo>
                    <a:pt x="14" y="238"/>
                  </a:lnTo>
                  <a:lnTo>
                    <a:pt x="14" y="236"/>
                  </a:lnTo>
                  <a:lnTo>
                    <a:pt x="14" y="233"/>
                  </a:lnTo>
                  <a:lnTo>
                    <a:pt x="16" y="233"/>
                  </a:lnTo>
                  <a:lnTo>
                    <a:pt x="14" y="233"/>
                  </a:lnTo>
                  <a:lnTo>
                    <a:pt x="14" y="231"/>
                  </a:lnTo>
                  <a:lnTo>
                    <a:pt x="14" y="229"/>
                  </a:lnTo>
                  <a:lnTo>
                    <a:pt x="12" y="222"/>
                  </a:lnTo>
                  <a:lnTo>
                    <a:pt x="12" y="205"/>
                  </a:lnTo>
                  <a:lnTo>
                    <a:pt x="12" y="203"/>
                  </a:lnTo>
                  <a:lnTo>
                    <a:pt x="9" y="200"/>
                  </a:lnTo>
                  <a:lnTo>
                    <a:pt x="7" y="200"/>
                  </a:lnTo>
                  <a:lnTo>
                    <a:pt x="5" y="200"/>
                  </a:lnTo>
                  <a:lnTo>
                    <a:pt x="5" y="198"/>
                  </a:lnTo>
                  <a:lnTo>
                    <a:pt x="7" y="196"/>
                  </a:lnTo>
                  <a:lnTo>
                    <a:pt x="9" y="196"/>
                  </a:lnTo>
                  <a:lnTo>
                    <a:pt x="9" y="193"/>
                  </a:lnTo>
                  <a:lnTo>
                    <a:pt x="9" y="191"/>
                  </a:lnTo>
                  <a:lnTo>
                    <a:pt x="9" y="189"/>
                  </a:lnTo>
                  <a:lnTo>
                    <a:pt x="7" y="189"/>
                  </a:lnTo>
                  <a:lnTo>
                    <a:pt x="5" y="186"/>
                  </a:lnTo>
                  <a:lnTo>
                    <a:pt x="5" y="184"/>
                  </a:lnTo>
                  <a:lnTo>
                    <a:pt x="2" y="182"/>
                  </a:lnTo>
                  <a:lnTo>
                    <a:pt x="2" y="179"/>
                  </a:lnTo>
                  <a:lnTo>
                    <a:pt x="2" y="177"/>
                  </a:lnTo>
                  <a:lnTo>
                    <a:pt x="5" y="177"/>
                  </a:lnTo>
                  <a:lnTo>
                    <a:pt x="5" y="174"/>
                  </a:lnTo>
                  <a:lnTo>
                    <a:pt x="5" y="172"/>
                  </a:lnTo>
                  <a:lnTo>
                    <a:pt x="5" y="170"/>
                  </a:lnTo>
                  <a:lnTo>
                    <a:pt x="7" y="170"/>
                  </a:lnTo>
                  <a:lnTo>
                    <a:pt x="7" y="167"/>
                  </a:lnTo>
                  <a:lnTo>
                    <a:pt x="9" y="167"/>
                  </a:lnTo>
                  <a:lnTo>
                    <a:pt x="9" y="165"/>
                  </a:lnTo>
                  <a:lnTo>
                    <a:pt x="9" y="158"/>
                  </a:lnTo>
                  <a:lnTo>
                    <a:pt x="7" y="156"/>
                  </a:lnTo>
                  <a:lnTo>
                    <a:pt x="7" y="149"/>
                  </a:lnTo>
                  <a:lnTo>
                    <a:pt x="7" y="144"/>
                  </a:lnTo>
                  <a:lnTo>
                    <a:pt x="9" y="144"/>
                  </a:lnTo>
                  <a:lnTo>
                    <a:pt x="9" y="142"/>
                  </a:lnTo>
                  <a:lnTo>
                    <a:pt x="12" y="142"/>
                  </a:lnTo>
                  <a:lnTo>
                    <a:pt x="19" y="134"/>
                  </a:lnTo>
                  <a:lnTo>
                    <a:pt x="21" y="132"/>
                  </a:lnTo>
                  <a:lnTo>
                    <a:pt x="35" y="120"/>
                  </a:lnTo>
                  <a:lnTo>
                    <a:pt x="38" y="118"/>
                  </a:lnTo>
                  <a:lnTo>
                    <a:pt x="45" y="111"/>
                  </a:lnTo>
                  <a:lnTo>
                    <a:pt x="47" y="111"/>
                  </a:lnTo>
                  <a:lnTo>
                    <a:pt x="52" y="111"/>
                  </a:lnTo>
                  <a:lnTo>
                    <a:pt x="54" y="111"/>
                  </a:lnTo>
                  <a:lnTo>
                    <a:pt x="56" y="111"/>
                  </a:lnTo>
                  <a:lnTo>
                    <a:pt x="63" y="111"/>
                  </a:lnTo>
                  <a:lnTo>
                    <a:pt x="68" y="113"/>
                  </a:lnTo>
                  <a:lnTo>
                    <a:pt x="73" y="113"/>
                  </a:lnTo>
                  <a:lnTo>
                    <a:pt x="89" y="118"/>
                  </a:lnTo>
                  <a:lnTo>
                    <a:pt x="113" y="118"/>
                  </a:lnTo>
                  <a:lnTo>
                    <a:pt x="115" y="116"/>
                  </a:lnTo>
                  <a:lnTo>
                    <a:pt x="127" y="116"/>
                  </a:lnTo>
                  <a:lnTo>
                    <a:pt x="134" y="116"/>
                  </a:lnTo>
                  <a:lnTo>
                    <a:pt x="141" y="116"/>
                  </a:lnTo>
                  <a:lnTo>
                    <a:pt x="155" y="116"/>
                  </a:lnTo>
                  <a:lnTo>
                    <a:pt x="158" y="116"/>
                  </a:lnTo>
                  <a:lnTo>
                    <a:pt x="160" y="116"/>
                  </a:lnTo>
                  <a:lnTo>
                    <a:pt x="174" y="116"/>
                  </a:lnTo>
                  <a:lnTo>
                    <a:pt x="174" y="113"/>
                  </a:lnTo>
                  <a:lnTo>
                    <a:pt x="174" y="101"/>
                  </a:lnTo>
                  <a:lnTo>
                    <a:pt x="174" y="94"/>
                  </a:lnTo>
                  <a:lnTo>
                    <a:pt x="179" y="50"/>
                  </a:lnTo>
                  <a:lnTo>
                    <a:pt x="179" y="43"/>
                  </a:lnTo>
                  <a:lnTo>
                    <a:pt x="181" y="43"/>
                  </a:lnTo>
                  <a:lnTo>
                    <a:pt x="184" y="43"/>
                  </a:lnTo>
                  <a:lnTo>
                    <a:pt x="186" y="43"/>
                  </a:lnTo>
                  <a:lnTo>
                    <a:pt x="188" y="43"/>
                  </a:lnTo>
                  <a:lnTo>
                    <a:pt x="188" y="40"/>
                  </a:lnTo>
                  <a:lnTo>
                    <a:pt x="191" y="38"/>
                  </a:lnTo>
                  <a:lnTo>
                    <a:pt x="191" y="36"/>
                  </a:lnTo>
                  <a:lnTo>
                    <a:pt x="193" y="36"/>
                  </a:lnTo>
                  <a:lnTo>
                    <a:pt x="191" y="33"/>
                  </a:lnTo>
                  <a:lnTo>
                    <a:pt x="191" y="31"/>
                  </a:lnTo>
                  <a:lnTo>
                    <a:pt x="193" y="31"/>
                  </a:lnTo>
                  <a:lnTo>
                    <a:pt x="193" y="33"/>
                  </a:lnTo>
                  <a:lnTo>
                    <a:pt x="195" y="33"/>
                  </a:lnTo>
                  <a:lnTo>
                    <a:pt x="195" y="31"/>
                  </a:lnTo>
                  <a:lnTo>
                    <a:pt x="195" y="28"/>
                  </a:lnTo>
                  <a:lnTo>
                    <a:pt x="198" y="28"/>
                  </a:lnTo>
                  <a:lnTo>
                    <a:pt x="200" y="28"/>
                  </a:lnTo>
                  <a:lnTo>
                    <a:pt x="200" y="26"/>
                  </a:lnTo>
                  <a:lnTo>
                    <a:pt x="200" y="24"/>
                  </a:lnTo>
                  <a:lnTo>
                    <a:pt x="202" y="21"/>
                  </a:lnTo>
                  <a:lnTo>
                    <a:pt x="205" y="21"/>
                  </a:lnTo>
                  <a:lnTo>
                    <a:pt x="209" y="21"/>
                  </a:lnTo>
                  <a:lnTo>
                    <a:pt x="212" y="24"/>
                  </a:lnTo>
                  <a:lnTo>
                    <a:pt x="212" y="21"/>
                  </a:lnTo>
                  <a:lnTo>
                    <a:pt x="212" y="19"/>
                  </a:lnTo>
                  <a:lnTo>
                    <a:pt x="214" y="19"/>
                  </a:lnTo>
                  <a:lnTo>
                    <a:pt x="217" y="17"/>
                  </a:lnTo>
                  <a:lnTo>
                    <a:pt x="219" y="17"/>
                  </a:lnTo>
                  <a:lnTo>
                    <a:pt x="221" y="17"/>
                  </a:lnTo>
                  <a:lnTo>
                    <a:pt x="224" y="17"/>
                  </a:lnTo>
                  <a:lnTo>
                    <a:pt x="226" y="19"/>
                  </a:lnTo>
                  <a:lnTo>
                    <a:pt x="228" y="17"/>
                  </a:lnTo>
                  <a:lnTo>
                    <a:pt x="233" y="17"/>
                  </a:lnTo>
                  <a:lnTo>
                    <a:pt x="233" y="14"/>
                  </a:lnTo>
                  <a:lnTo>
                    <a:pt x="235" y="14"/>
                  </a:lnTo>
                  <a:lnTo>
                    <a:pt x="238" y="10"/>
                  </a:lnTo>
                  <a:lnTo>
                    <a:pt x="238" y="7"/>
                  </a:lnTo>
                  <a:lnTo>
                    <a:pt x="240" y="5"/>
                  </a:lnTo>
                  <a:lnTo>
                    <a:pt x="242" y="5"/>
                  </a:lnTo>
                  <a:lnTo>
                    <a:pt x="242" y="3"/>
                  </a:lnTo>
                  <a:lnTo>
                    <a:pt x="245" y="0"/>
                  </a:lnTo>
                  <a:lnTo>
                    <a:pt x="245" y="3"/>
                  </a:lnTo>
                  <a:lnTo>
                    <a:pt x="247" y="3"/>
                  </a:lnTo>
                  <a:lnTo>
                    <a:pt x="249" y="5"/>
                  </a:lnTo>
                  <a:lnTo>
                    <a:pt x="252" y="7"/>
                  </a:lnTo>
                  <a:lnTo>
                    <a:pt x="252" y="10"/>
                  </a:lnTo>
                  <a:lnTo>
                    <a:pt x="252" y="14"/>
                  </a:lnTo>
                  <a:lnTo>
                    <a:pt x="249" y="14"/>
                  </a:lnTo>
                  <a:lnTo>
                    <a:pt x="247" y="17"/>
                  </a:lnTo>
                  <a:lnTo>
                    <a:pt x="247" y="19"/>
                  </a:lnTo>
                  <a:lnTo>
                    <a:pt x="247" y="21"/>
                  </a:lnTo>
                  <a:lnTo>
                    <a:pt x="247" y="24"/>
                  </a:lnTo>
                  <a:lnTo>
                    <a:pt x="245" y="24"/>
                  </a:lnTo>
                  <a:lnTo>
                    <a:pt x="245" y="26"/>
                  </a:lnTo>
                  <a:lnTo>
                    <a:pt x="245" y="28"/>
                  </a:lnTo>
                  <a:lnTo>
                    <a:pt x="245" y="31"/>
                  </a:lnTo>
                  <a:lnTo>
                    <a:pt x="245" y="33"/>
                  </a:lnTo>
                  <a:lnTo>
                    <a:pt x="245" y="36"/>
                  </a:lnTo>
                  <a:lnTo>
                    <a:pt x="242" y="36"/>
                  </a:lnTo>
                  <a:lnTo>
                    <a:pt x="240" y="36"/>
                  </a:lnTo>
                  <a:lnTo>
                    <a:pt x="240" y="38"/>
                  </a:lnTo>
                  <a:lnTo>
                    <a:pt x="242" y="38"/>
                  </a:lnTo>
                  <a:lnTo>
                    <a:pt x="242" y="40"/>
                  </a:lnTo>
                  <a:lnTo>
                    <a:pt x="242" y="43"/>
                  </a:lnTo>
                  <a:lnTo>
                    <a:pt x="245" y="43"/>
                  </a:lnTo>
                  <a:lnTo>
                    <a:pt x="247" y="43"/>
                  </a:lnTo>
                  <a:lnTo>
                    <a:pt x="247" y="45"/>
                  </a:lnTo>
                  <a:lnTo>
                    <a:pt x="245" y="45"/>
                  </a:lnTo>
                  <a:lnTo>
                    <a:pt x="245" y="47"/>
                  </a:lnTo>
                  <a:lnTo>
                    <a:pt x="245" y="50"/>
                  </a:lnTo>
                  <a:lnTo>
                    <a:pt x="242" y="52"/>
                  </a:lnTo>
                  <a:lnTo>
                    <a:pt x="247" y="52"/>
                  </a:lnTo>
                  <a:lnTo>
                    <a:pt x="249" y="52"/>
                  </a:lnTo>
                  <a:lnTo>
                    <a:pt x="252" y="52"/>
                  </a:lnTo>
                  <a:lnTo>
                    <a:pt x="254" y="52"/>
                  </a:lnTo>
                  <a:lnTo>
                    <a:pt x="257" y="52"/>
                  </a:lnTo>
                  <a:lnTo>
                    <a:pt x="257" y="54"/>
                  </a:lnTo>
                  <a:lnTo>
                    <a:pt x="254" y="54"/>
                  </a:lnTo>
                  <a:lnTo>
                    <a:pt x="254" y="57"/>
                  </a:lnTo>
                  <a:lnTo>
                    <a:pt x="254" y="59"/>
                  </a:lnTo>
                  <a:lnTo>
                    <a:pt x="257" y="61"/>
                  </a:lnTo>
                  <a:lnTo>
                    <a:pt x="259" y="61"/>
                  </a:lnTo>
                  <a:lnTo>
                    <a:pt x="259" y="64"/>
                  </a:lnTo>
                  <a:lnTo>
                    <a:pt x="261" y="64"/>
                  </a:lnTo>
                  <a:lnTo>
                    <a:pt x="264" y="66"/>
                  </a:lnTo>
                  <a:lnTo>
                    <a:pt x="266" y="66"/>
                  </a:lnTo>
                  <a:lnTo>
                    <a:pt x="266" y="68"/>
                  </a:lnTo>
                  <a:lnTo>
                    <a:pt x="264" y="68"/>
                  </a:lnTo>
                  <a:lnTo>
                    <a:pt x="264" y="71"/>
                  </a:lnTo>
                  <a:lnTo>
                    <a:pt x="266" y="73"/>
                  </a:lnTo>
                  <a:lnTo>
                    <a:pt x="268" y="73"/>
                  </a:lnTo>
                  <a:lnTo>
                    <a:pt x="268" y="78"/>
                  </a:lnTo>
                  <a:lnTo>
                    <a:pt x="268" y="80"/>
                  </a:lnTo>
                  <a:lnTo>
                    <a:pt x="271" y="80"/>
                  </a:lnTo>
                  <a:lnTo>
                    <a:pt x="271" y="78"/>
                  </a:lnTo>
                  <a:lnTo>
                    <a:pt x="273" y="78"/>
                  </a:lnTo>
                  <a:lnTo>
                    <a:pt x="273" y="80"/>
                  </a:lnTo>
                  <a:lnTo>
                    <a:pt x="273" y="83"/>
                  </a:lnTo>
                  <a:lnTo>
                    <a:pt x="275" y="87"/>
                  </a:lnTo>
                  <a:lnTo>
                    <a:pt x="278" y="90"/>
                  </a:lnTo>
                  <a:lnTo>
                    <a:pt x="278" y="87"/>
                  </a:lnTo>
                  <a:lnTo>
                    <a:pt x="280" y="87"/>
                  </a:lnTo>
                  <a:lnTo>
                    <a:pt x="280" y="90"/>
                  </a:lnTo>
                  <a:lnTo>
                    <a:pt x="282" y="90"/>
                  </a:lnTo>
                  <a:lnTo>
                    <a:pt x="285" y="92"/>
                  </a:lnTo>
                  <a:lnTo>
                    <a:pt x="287" y="92"/>
                  </a:lnTo>
                  <a:lnTo>
                    <a:pt x="287" y="94"/>
                  </a:lnTo>
                  <a:lnTo>
                    <a:pt x="290" y="94"/>
                  </a:lnTo>
                  <a:lnTo>
                    <a:pt x="292" y="92"/>
                  </a:lnTo>
                  <a:lnTo>
                    <a:pt x="292" y="94"/>
                  </a:lnTo>
                  <a:lnTo>
                    <a:pt x="294" y="94"/>
                  </a:lnTo>
                  <a:lnTo>
                    <a:pt x="297" y="94"/>
                  </a:lnTo>
                  <a:lnTo>
                    <a:pt x="297" y="92"/>
                  </a:lnTo>
                  <a:lnTo>
                    <a:pt x="299" y="90"/>
                  </a:lnTo>
                  <a:lnTo>
                    <a:pt x="301" y="90"/>
                  </a:lnTo>
                  <a:lnTo>
                    <a:pt x="301" y="92"/>
                  </a:lnTo>
                  <a:lnTo>
                    <a:pt x="304" y="92"/>
                  </a:lnTo>
                  <a:lnTo>
                    <a:pt x="304" y="94"/>
                  </a:lnTo>
                  <a:lnTo>
                    <a:pt x="306" y="94"/>
                  </a:lnTo>
                  <a:lnTo>
                    <a:pt x="306" y="97"/>
                  </a:lnTo>
                  <a:lnTo>
                    <a:pt x="308" y="99"/>
                  </a:lnTo>
                  <a:lnTo>
                    <a:pt x="313" y="104"/>
                  </a:lnTo>
                  <a:lnTo>
                    <a:pt x="313" y="106"/>
                  </a:lnTo>
                  <a:lnTo>
                    <a:pt x="313" y="109"/>
                  </a:lnTo>
                  <a:lnTo>
                    <a:pt x="315" y="111"/>
                  </a:lnTo>
                  <a:lnTo>
                    <a:pt x="318" y="111"/>
                  </a:lnTo>
                  <a:lnTo>
                    <a:pt x="322" y="111"/>
                  </a:lnTo>
                  <a:lnTo>
                    <a:pt x="325" y="111"/>
                  </a:lnTo>
                  <a:lnTo>
                    <a:pt x="325" y="113"/>
                  </a:lnTo>
                  <a:lnTo>
                    <a:pt x="325" y="116"/>
                  </a:lnTo>
                  <a:lnTo>
                    <a:pt x="327" y="116"/>
                  </a:lnTo>
                  <a:lnTo>
                    <a:pt x="327" y="118"/>
                  </a:lnTo>
                  <a:lnTo>
                    <a:pt x="330" y="118"/>
                  </a:lnTo>
                  <a:lnTo>
                    <a:pt x="330" y="123"/>
                  </a:lnTo>
                  <a:lnTo>
                    <a:pt x="330" y="125"/>
                  </a:lnTo>
                  <a:lnTo>
                    <a:pt x="332" y="125"/>
                  </a:lnTo>
                  <a:lnTo>
                    <a:pt x="332" y="127"/>
                  </a:lnTo>
                  <a:lnTo>
                    <a:pt x="334" y="127"/>
                  </a:lnTo>
                  <a:lnTo>
                    <a:pt x="337" y="130"/>
                  </a:lnTo>
                  <a:lnTo>
                    <a:pt x="337" y="132"/>
                  </a:lnTo>
                  <a:lnTo>
                    <a:pt x="339" y="132"/>
                  </a:lnTo>
                  <a:lnTo>
                    <a:pt x="339" y="134"/>
                  </a:lnTo>
                  <a:lnTo>
                    <a:pt x="341" y="134"/>
                  </a:lnTo>
                  <a:lnTo>
                    <a:pt x="344" y="134"/>
                  </a:lnTo>
                  <a:lnTo>
                    <a:pt x="344" y="137"/>
                  </a:lnTo>
                  <a:lnTo>
                    <a:pt x="346" y="137"/>
                  </a:lnTo>
                  <a:lnTo>
                    <a:pt x="348" y="137"/>
                  </a:lnTo>
                  <a:lnTo>
                    <a:pt x="351" y="139"/>
                  </a:lnTo>
                  <a:lnTo>
                    <a:pt x="353" y="139"/>
                  </a:lnTo>
                  <a:lnTo>
                    <a:pt x="358" y="142"/>
                  </a:lnTo>
                  <a:lnTo>
                    <a:pt x="360" y="144"/>
                  </a:lnTo>
                  <a:lnTo>
                    <a:pt x="360" y="146"/>
                  </a:lnTo>
                  <a:lnTo>
                    <a:pt x="358" y="146"/>
                  </a:lnTo>
                  <a:lnTo>
                    <a:pt x="358" y="149"/>
                  </a:lnTo>
                  <a:lnTo>
                    <a:pt x="353" y="153"/>
                  </a:lnTo>
                  <a:lnTo>
                    <a:pt x="353" y="156"/>
                  </a:lnTo>
                  <a:lnTo>
                    <a:pt x="351" y="156"/>
                  </a:lnTo>
                  <a:lnTo>
                    <a:pt x="348" y="156"/>
                  </a:lnTo>
                  <a:lnTo>
                    <a:pt x="337" y="153"/>
                  </a:lnTo>
                  <a:lnTo>
                    <a:pt x="320" y="146"/>
                  </a:lnTo>
                  <a:lnTo>
                    <a:pt x="318" y="144"/>
                  </a:lnTo>
                  <a:lnTo>
                    <a:pt x="315" y="144"/>
                  </a:lnTo>
                  <a:lnTo>
                    <a:pt x="313" y="142"/>
                  </a:lnTo>
                  <a:lnTo>
                    <a:pt x="313" y="134"/>
                  </a:lnTo>
                  <a:lnTo>
                    <a:pt x="313" y="130"/>
                  </a:lnTo>
                  <a:lnTo>
                    <a:pt x="311" y="127"/>
                  </a:lnTo>
                  <a:lnTo>
                    <a:pt x="308" y="127"/>
                  </a:lnTo>
                  <a:lnTo>
                    <a:pt x="306" y="127"/>
                  </a:lnTo>
                  <a:lnTo>
                    <a:pt x="304" y="130"/>
                  </a:lnTo>
                  <a:lnTo>
                    <a:pt x="304" y="144"/>
                  </a:lnTo>
                  <a:lnTo>
                    <a:pt x="304" y="153"/>
                  </a:lnTo>
                  <a:lnTo>
                    <a:pt x="301" y="172"/>
                  </a:lnTo>
                  <a:lnTo>
                    <a:pt x="299" y="210"/>
                  </a:lnTo>
                  <a:lnTo>
                    <a:pt x="294" y="219"/>
                  </a:lnTo>
                  <a:lnTo>
                    <a:pt x="292" y="222"/>
                  </a:lnTo>
                  <a:lnTo>
                    <a:pt x="292" y="224"/>
                  </a:lnTo>
                  <a:lnTo>
                    <a:pt x="301" y="238"/>
                  </a:lnTo>
                  <a:lnTo>
                    <a:pt x="301" y="240"/>
                  </a:lnTo>
                  <a:lnTo>
                    <a:pt x="299" y="259"/>
                  </a:lnTo>
                  <a:lnTo>
                    <a:pt x="304" y="264"/>
                  </a:lnTo>
                  <a:lnTo>
                    <a:pt x="304" y="269"/>
                  </a:lnTo>
                  <a:lnTo>
                    <a:pt x="306" y="271"/>
                  </a:lnTo>
                  <a:lnTo>
                    <a:pt x="306" y="273"/>
                  </a:lnTo>
                  <a:lnTo>
                    <a:pt x="308" y="278"/>
                  </a:lnTo>
                  <a:lnTo>
                    <a:pt x="311" y="280"/>
                  </a:lnTo>
                  <a:lnTo>
                    <a:pt x="320" y="276"/>
                  </a:lnTo>
                  <a:lnTo>
                    <a:pt x="322" y="276"/>
                  </a:lnTo>
                  <a:lnTo>
                    <a:pt x="325" y="276"/>
                  </a:lnTo>
                  <a:lnTo>
                    <a:pt x="330" y="276"/>
                  </a:lnTo>
                  <a:lnTo>
                    <a:pt x="332" y="278"/>
                  </a:lnTo>
                  <a:lnTo>
                    <a:pt x="334" y="280"/>
                  </a:lnTo>
                  <a:lnTo>
                    <a:pt x="334" y="283"/>
                  </a:lnTo>
                  <a:lnTo>
                    <a:pt x="332" y="288"/>
                  </a:lnTo>
                  <a:lnTo>
                    <a:pt x="330" y="290"/>
                  </a:lnTo>
                  <a:lnTo>
                    <a:pt x="327" y="292"/>
                  </a:lnTo>
                  <a:lnTo>
                    <a:pt x="322" y="299"/>
                  </a:lnTo>
                  <a:lnTo>
                    <a:pt x="325" y="302"/>
                  </a:lnTo>
                  <a:lnTo>
                    <a:pt x="327" y="304"/>
                  </a:lnTo>
                  <a:lnTo>
                    <a:pt x="327" y="306"/>
                  </a:lnTo>
                  <a:lnTo>
                    <a:pt x="327" y="309"/>
                  </a:lnTo>
                  <a:lnTo>
                    <a:pt x="327" y="311"/>
                  </a:lnTo>
                  <a:lnTo>
                    <a:pt x="325" y="313"/>
                  </a:lnTo>
                  <a:lnTo>
                    <a:pt x="327" y="313"/>
                  </a:lnTo>
                  <a:lnTo>
                    <a:pt x="330" y="316"/>
                  </a:lnTo>
                  <a:lnTo>
                    <a:pt x="332" y="316"/>
                  </a:lnTo>
                  <a:lnTo>
                    <a:pt x="334" y="316"/>
                  </a:lnTo>
                  <a:lnTo>
                    <a:pt x="337" y="316"/>
                  </a:lnTo>
                  <a:lnTo>
                    <a:pt x="339" y="316"/>
                  </a:lnTo>
                  <a:lnTo>
                    <a:pt x="341" y="316"/>
                  </a:lnTo>
                  <a:lnTo>
                    <a:pt x="344" y="316"/>
                  </a:lnTo>
                  <a:lnTo>
                    <a:pt x="346" y="316"/>
                  </a:lnTo>
                  <a:lnTo>
                    <a:pt x="348" y="316"/>
                  </a:lnTo>
                  <a:lnTo>
                    <a:pt x="351" y="321"/>
                  </a:lnTo>
                  <a:lnTo>
                    <a:pt x="353" y="321"/>
                  </a:lnTo>
                  <a:lnTo>
                    <a:pt x="355" y="323"/>
                  </a:lnTo>
                  <a:lnTo>
                    <a:pt x="355" y="325"/>
                  </a:lnTo>
                  <a:lnTo>
                    <a:pt x="358" y="328"/>
                  </a:lnTo>
                  <a:lnTo>
                    <a:pt x="358" y="330"/>
                  </a:lnTo>
                  <a:lnTo>
                    <a:pt x="363" y="332"/>
                  </a:lnTo>
                  <a:lnTo>
                    <a:pt x="367" y="339"/>
                  </a:lnTo>
                  <a:lnTo>
                    <a:pt x="370" y="342"/>
                  </a:lnTo>
                  <a:lnTo>
                    <a:pt x="370" y="344"/>
                  </a:lnTo>
                  <a:lnTo>
                    <a:pt x="374" y="349"/>
                  </a:lnTo>
                  <a:lnTo>
                    <a:pt x="377" y="351"/>
                  </a:lnTo>
                  <a:lnTo>
                    <a:pt x="381" y="358"/>
                  </a:lnTo>
                  <a:lnTo>
                    <a:pt x="384" y="358"/>
                  </a:lnTo>
                  <a:lnTo>
                    <a:pt x="386" y="361"/>
                  </a:lnTo>
                  <a:close/>
                </a:path>
              </a:pathLst>
            </a:custGeom>
            <a:solidFill>
              <a:schemeClr val="accent1">
                <a:lumMod val="60000"/>
                <a:lumOff val="40000"/>
              </a:schemeClr>
            </a:solidFill>
            <a:ln w="7938">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GT"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2" name="Freeform 31">
              <a:extLst>
                <a:ext uri="{FF2B5EF4-FFF2-40B4-BE49-F238E27FC236}">
                  <a16:creationId xmlns:a16="http://schemas.microsoft.com/office/drawing/2014/main" id="{77922B2A-922D-8048-AE5A-ABA89DC26EC7}"/>
                </a:ext>
              </a:extLst>
            </p:cNvPr>
            <p:cNvSpPr>
              <a:spLocks/>
            </p:cNvSpPr>
            <p:nvPr/>
          </p:nvSpPr>
          <p:spPr bwMode="auto">
            <a:xfrm>
              <a:off x="6446378" y="3120676"/>
              <a:ext cx="1583822" cy="1053439"/>
            </a:xfrm>
            <a:custGeom>
              <a:avLst/>
              <a:gdLst>
                <a:gd name="T0" fmla="*/ 1331 w 1449"/>
                <a:gd name="T1" fmla="*/ 177 h 928"/>
                <a:gd name="T2" fmla="*/ 1425 w 1449"/>
                <a:gd name="T3" fmla="*/ 266 h 928"/>
                <a:gd name="T4" fmla="*/ 1368 w 1449"/>
                <a:gd name="T5" fmla="*/ 304 h 928"/>
                <a:gd name="T6" fmla="*/ 1095 w 1449"/>
                <a:gd name="T7" fmla="*/ 546 h 928"/>
                <a:gd name="T8" fmla="*/ 881 w 1449"/>
                <a:gd name="T9" fmla="*/ 702 h 928"/>
                <a:gd name="T10" fmla="*/ 660 w 1449"/>
                <a:gd name="T11" fmla="*/ 862 h 928"/>
                <a:gd name="T12" fmla="*/ 462 w 1449"/>
                <a:gd name="T13" fmla="*/ 902 h 928"/>
                <a:gd name="T14" fmla="*/ 426 w 1449"/>
                <a:gd name="T15" fmla="*/ 815 h 928"/>
                <a:gd name="T16" fmla="*/ 405 w 1449"/>
                <a:gd name="T17" fmla="*/ 758 h 928"/>
                <a:gd name="T18" fmla="*/ 356 w 1449"/>
                <a:gd name="T19" fmla="*/ 695 h 928"/>
                <a:gd name="T20" fmla="*/ 146 w 1449"/>
                <a:gd name="T21" fmla="*/ 798 h 928"/>
                <a:gd name="T22" fmla="*/ 64 w 1449"/>
                <a:gd name="T23" fmla="*/ 735 h 928"/>
                <a:gd name="T24" fmla="*/ 106 w 1449"/>
                <a:gd name="T25" fmla="*/ 598 h 928"/>
                <a:gd name="T26" fmla="*/ 52 w 1449"/>
                <a:gd name="T27" fmla="*/ 471 h 928"/>
                <a:gd name="T28" fmla="*/ 113 w 1449"/>
                <a:gd name="T29" fmla="*/ 353 h 928"/>
                <a:gd name="T30" fmla="*/ 181 w 1449"/>
                <a:gd name="T31" fmla="*/ 181 h 928"/>
                <a:gd name="T32" fmla="*/ 231 w 1449"/>
                <a:gd name="T33" fmla="*/ 106 h 928"/>
                <a:gd name="T34" fmla="*/ 266 w 1449"/>
                <a:gd name="T35" fmla="*/ 54 h 928"/>
                <a:gd name="T36" fmla="*/ 379 w 1449"/>
                <a:gd name="T37" fmla="*/ 52 h 928"/>
                <a:gd name="T38" fmla="*/ 452 w 1449"/>
                <a:gd name="T39" fmla="*/ 71 h 928"/>
                <a:gd name="T40" fmla="*/ 525 w 1449"/>
                <a:gd name="T41" fmla="*/ 61 h 928"/>
                <a:gd name="T42" fmla="*/ 598 w 1449"/>
                <a:gd name="T43" fmla="*/ 61 h 928"/>
                <a:gd name="T44" fmla="*/ 709 w 1449"/>
                <a:gd name="T45" fmla="*/ 80 h 928"/>
                <a:gd name="T46" fmla="*/ 831 w 1449"/>
                <a:gd name="T47" fmla="*/ 104 h 928"/>
                <a:gd name="T48" fmla="*/ 881 w 1449"/>
                <a:gd name="T49" fmla="*/ 184 h 928"/>
                <a:gd name="T50" fmla="*/ 813 w 1449"/>
                <a:gd name="T51" fmla="*/ 184 h 928"/>
                <a:gd name="T52" fmla="*/ 780 w 1449"/>
                <a:gd name="T53" fmla="*/ 195 h 928"/>
                <a:gd name="T54" fmla="*/ 775 w 1449"/>
                <a:gd name="T55" fmla="*/ 219 h 928"/>
                <a:gd name="T56" fmla="*/ 711 w 1449"/>
                <a:gd name="T57" fmla="*/ 259 h 928"/>
                <a:gd name="T58" fmla="*/ 676 w 1449"/>
                <a:gd name="T59" fmla="*/ 297 h 928"/>
                <a:gd name="T60" fmla="*/ 645 w 1449"/>
                <a:gd name="T61" fmla="*/ 325 h 928"/>
                <a:gd name="T62" fmla="*/ 608 w 1449"/>
                <a:gd name="T63" fmla="*/ 358 h 928"/>
                <a:gd name="T64" fmla="*/ 546 w 1449"/>
                <a:gd name="T65" fmla="*/ 398 h 928"/>
                <a:gd name="T66" fmla="*/ 469 w 1449"/>
                <a:gd name="T67" fmla="*/ 407 h 928"/>
                <a:gd name="T68" fmla="*/ 391 w 1449"/>
                <a:gd name="T69" fmla="*/ 436 h 928"/>
                <a:gd name="T70" fmla="*/ 330 w 1449"/>
                <a:gd name="T71" fmla="*/ 455 h 928"/>
                <a:gd name="T72" fmla="*/ 250 w 1449"/>
                <a:gd name="T73" fmla="*/ 483 h 928"/>
                <a:gd name="T74" fmla="*/ 210 w 1449"/>
                <a:gd name="T75" fmla="*/ 530 h 928"/>
                <a:gd name="T76" fmla="*/ 247 w 1449"/>
                <a:gd name="T77" fmla="*/ 518 h 928"/>
                <a:gd name="T78" fmla="*/ 271 w 1449"/>
                <a:gd name="T79" fmla="*/ 511 h 928"/>
                <a:gd name="T80" fmla="*/ 292 w 1449"/>
                <a:gd name="T81" fmla="*/ 532 h 928"/>
                <a:gd name="T82" fmla="*/ 264 w 1449"/>
                <a:gd name="T83" fmla="*/ 593 h 928"/>
                <a:gd name="T84" fmla="*/ 304 w 1449"/>
                <a:gd name="T85" fmla="*/ 586 h 928"/>
                <a:gd name="T86" fmla="*/ 320 w 1449"/>
                <a:gd name="T87" fmla="*/ 626 h 928"/>
                <a:gd name="T88" fmla="*/ 370 w 1449"/>
                <a:gd name="T89" fmla="*/ 593 h 928"/>
                <a:gd name="T90" fmla="*/ 408 w 1449"/>
                <a:gd name="T91" fmla="*/ 572 h 928"/>
                <a:gd name="T92" fmla="*/ 509 w 1449"/>
                <a:gd name="T93" fmla="*/ 579 h 928"/>
                <a:gd name="T94" fmla="*/ 584 w 1449"/>
                <a:gd name="T95" fmla="*/ 539 h 928"/>
                <a:gd name="T96" fmla="*/ 662 w 1449"/>
                <a:gd name="T97" fmla="*/ 476 h 928"/>
                <a:gd name="T98" fmla="*/ 641 w 1449"/>
                <a:gd name="T99" fmla="*/ 370 h 928"/>
                <a:gd name="T100" fmla="*/ 650 w 1449"/>
                <a:gd name="T101" fmla="*/ 330 h 928"/>
                <a:gd name="T102" fmla="*/ 683 w 1449"/>
                <a:gd name="T103" fmla="*/ 304 h 928"/>
                <a:gd name="T104" fmla="*/ 737 w 1449"/>
                <a:gd name="T105" fmla="*/ 283 h 928"/>
                <a:gd name="T106" fmla="*/ 791 w 1449"/>
                <a:gd name="T107" fmla="*/ 250 h 928"/>
                <a:gd name="T108" fmla="*/ 815 w 1449"/>
                <a:gd name="T109" fmla="*/ 210 h 928"/>
                <a:gd name="T110" fmla="*/ 841 w 1449"/>
                <a:gd name="T111" fmla="*/ 202 h 928"/>
                <a:gd name="T112" fmla="*/ 881 w 1449"/>
                <a:gd name="T113" fmla="*/ 169 h 928"/>
                <a:gd name="T114" fmla="*/ 1010 w 1449"/>
                <a:gd name="T115" fmla="*/ 217 h 928"/>
                <a:gd name="T116" fmla="*/ 1020 w 1449"/>
                <a:gd name="T117" fmla="*/ 280 h 928"/>
                <a:gd name="T118" fmla="*/ 1076 w 1449"/>
                <a:gd name="T119" fmla="*/ 217 h 928"/>
                <a:gd name="T120" fmla="*/ 1128 w 1449"/>
                <a:gd name="T121" fmla="*/ 129 h 928"/>
                <a:gd name="T122" fmla="*/ 1109 w 1449"/>
                <a:gd name="T123" fmla="*/ 80 h 928"/>
                <a:gd name="T124" fmla="*/ 1083 w 1449"/>
                <a:gd name="T125" fmla="*/ 12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49" h="928">
                  <a:moveTo>
                    <a:pt x="1128" y="42"/>
                  </a:moveTo>
                  <a:lnTo>
                    <a:pt x="1133" y="47"/>
                  </a:lnTo>
                  <a:lnTo>
                    <a:pt x="1140" y="56"/>
                  </a:lnTo>
                  <a:lnTo>
                    <a:pt x="1145" y="59"/>
                  </a:lnTo>
                  <a:lnTo>
                    <a:pt x="1152" y="68"/>
                  </a:lnTo>
                  <a:lnTo>
                    <a:pt x="1156" y="71"/>
                  </a:lnTo>
                  <a:lnTo>
                    <a:pt x="1161" y="75"/>
                  </a:lnTo>
                  <a:lnTo>
                    <a:pt x="1168" y="80"/>
                  </a:lnTo>
                  <a:lnTo>
                    <a:pt x="1171" y="82"/>
                  </a:lnTo>
                  <a:lnTo>
                    <a:pt x="1173" y="82"/>
                  </a:lnTo>
                  <a:lnTo>
                    <a:pt x="1178" y="87"/>
                  </a:lnTo>
                  <a:lnTo>
                    <a:pt x="1185" y="89"/>
                  </a:lnTo>
                  <a:lnTo>
                    <a:pt x="1187" y="92"/>
                  </a:lnTo>
                  <a:lnTo>
                    <a:pt x="1192" y="96"/>
                  </a:lnTo>
                  <a:lnTo>
                    <a:pt x="1194" y="99"/>
                  </a:lnTo>
                  <a:lnTo>
                    <a:pt x="1204" y="106"/>
                  </a:lnTo>
                  <a:lnTo>
                    <a:pt x="1206" y="106"/>
                  </a:lnTo>
                  <a:lnTo>
                    <a:pt x="1206" y="108"/>
                  </a:lnTo>
                  <a:lnTo>
                    <a:pt x="1208" y="108"/>
                  </a:lnTo>
                  <a:lnTo>
                    <a:pt x="1211" y="108"/>
                  </a:lnTo>
                  <a:lnTo>
                    <a:pt x="1211" y="111"/>
                  </a:lnTo>
                  <a:lnTo>
                    <a:pt x="1222" y="118"/>
                  </a:lnTo>
                  <a:lnTo>
                    <a:pt x="1225" y="118"/>
                  </a:lnTo>
                  <a:lnTo>
                    <a:pt x="1225" y="120"/>
                  </a:lnTo>
                  <a:lnTo>
                    <a:pt x="1227" y="120"/>
                  </a:lnTo>
                  <a:lnTo>
                    <a:pt x="1232" y="122"/>
                  </a:lnTo>
                  <a:lnTo>
                    <a:pt x="1234" y="125"/>
                  </a:lnTo>
                  <a:lnTo>
                    <a:pt x="1237" y="125"/>
                  </a:lnTo>
                  <a:lnTo>
                    <a:pt x="1239" y="127"/>
                  </a:lnTo>
                  <a:lnTo>
                    <a:pt x="1241" y="127"/>
                  </a:lnTo>
                  <a:lnTo>
                    <a:pt x="1244" y="129"/>
                  </a:lnTo>
                  <a:lnTo>
                    <a:pt x="1246" y="129"/>
                  </a:lnTo>
                  <a:lnTo>
                    <a:pt x="1248" y="129"/>
                  </a:lnTo>
                  <a:lnTo>
                    <a:pt x="1251" y="132"/>
                  </a:lnTo>
                  <a:lnTo>
                    <a:pt x="1255" y="134"/>
                  </a:lnTo>
                  <a:lnTo>
                    <a:pt x="1258" y="134"/>
                  </a:lnTo>
                  <a:lnTo>
                    <a:pt x="1258" y="137"/>
                  </a:lnTo>
                  <a:lnTo>
                    <a:pt x="1260" y="137"/>
                  </a:lnTo>
                  <a:lnTo>
                    <a:pt x="1262" y="139"/>
                  </a:lnTo>
                  <a:lnTo>
                    <a:pt x="1267" y="141"/>
                  </a:lnTo>
                  <a:lnTo>
                    <a:pt x="1270" y="141"/>
                  </a:lnTo>
                  <a:lnTo>
                    <a:pt x="1272" y="144"/>
                  </a:lnTo>
                  <a:lnTo>
                    <a:pt x="1274" y="144"/>
                  </a:lnTo>
                  <a:lnTo>
                    <a:pt x="1277" y="146"/>
                  </a:lnTo>
                  <a:lnTo>
                    <a:pt x="1281" y="148"/>
                  </a:lnTo>
                  <a:lnTo>
                    <a:pt x="1284" y="148"/>
                  </a:lnTo>
                  <a:lnTo>
                    <a:pt x="1286" y="148"/>
                  </a:lnTo>
                  <a:lnTo>
                    <a:pt x="1286" y="151"/>
                  </a:lnTo>
                  <a:lnTo>
                    <a:pt x="1288" y="151"/>
                  </a:lnTo>
                  <a:lnTo>
                    <a:pt x="1298" y="155"/>
                  </a:lnTo>
                  <a:lnTo>
                    <a:pt x="1300" y="158"/>
                  </a:lnTo>
                  <a:lnTo>
                    <a:pt x="1303" y="160"/>
                  </a:lnTo>
                  <a:lnTo>
                    <a:pt x="1307" y="160"/>
                  </a:lnTo>
                  <a:lnTo>
                    <a:pt x="1307" y="162"/>
                  </a:lnTo>
                  <a:lnTo>
                    <a:pt x="1310" y="162"/>
                  </a:lnTo>
                  <a:lnTo>
                    <a:pt x="1310" y="165"/>
                  </a:lnTo>
                  <a:lnTo>
                    <a:pt x="1312" y="165"/>
                  </a:lnTo>
                  <a:lnTo>
                    <a:pt x="1317" y="167"/>
                  </a:lnTo>
                  <a:lnTo>
                    <a:pt x="1319" y="169"/>
                  </a:lnTo>
                  <a:lnTo>
                    <a:pt x="1324" y="172"/>
                  </a:lnTo>
                  <a:lnTo>
                    <a:pt x="1331" y="177"/>
                  </a:lnTo>
                  <a:lnTo>
                    <a:pt x="1340" y="179"/>
                  </a:lnTo>
                  <a:lnTo>
                    <a:pt x="1340" y="181"/>
                  </a:lnTo>
                  <a:lnTo>
                    <a:pt x="1343" y="181"/>
                  </a:lnTo>
                  <a:lnTo>
                    <a:pt x="1345" y="184"/>
                  </a:lnTo>
                  <a:lnTo>
                    <a:pt x="1347" y="186"/>
                  </a:lnTo>
                  <a:lnTo>
                    <a:pt x="1350" y="186"/>
                  </a:lnTo>
                  <a:lnTo>
                    <a:pt x="1354" y="188"/>
                  </a:lnTo>
                  <a:lnTo>
                    <a:pt x="1354" y="191"/>
                  </a:lnTo>
                  <a:lnTo>
                    <a:pt x="1357" y="191"/>
                  </a:lnTo>
                  <a:lnTo>
                    <a:pt x="1359" y="193"/>
                  </a:lnTo>
                  <a:lnTo>
                    <a:pt x="1371" y="202"/>
                  </a:lnTo>
                  <a:lnTo>
                    <a:pt x="1373" y="205"/>
                  </a:lnTo>
                  <a:lnTo>
                    <a:pt x="1378" y="207"/>
                  </a:lnTo>
                  <a:lnTo>
                    <a:pt x="1380" y="212"/>
                  </a:lnTo>
                  <a:lnTo>
                    <a:pt x="1380" y="214"/>
                  </a:lnTo>
                  <a:lnTo>
                    <a:pt x="1385" y="217"/>
                  </a:lnTo>
                  <a:lnTo>
                    <a:pt x="1390" y="224"/>
                  </a:lnTo>
                  <a:lnTo>
                    <a:pt x="1397" y="231"/>
                  </a:lnTo>
                  <a:lnTo>
                    <a:pt x="1399" y="231"/>
                  </a:lnTo>
                  <a:lnTo>
                    <a:pt x="1399" y="233"/>
                  </a:lnTo>
                  <a:lnTo>
                    <a:pt x="1401" y="233"/>
                  </a:lnTo>
                  <a:lnTo>
                    <a:pt x="1404" y="235"/>
                  </a:lnTo>
                  <a:lnTo>
                    <a:pt x="1406" y="235"/>
                  </a:lnTo>
                  <a:lnTo>
                    <a:pt x="1406" y="238"/>
                  </a:lnTo>
                  <a:lnTo>
                    <a:pt x="1409" y="238"/>
                  </a:lnTo>
                  <a:lnTo>
                    <a:pt x="1411" y="240"/>
                  </a:lnTo>
                  <a:lnTo>
                    <a:pt x="1413" y="240"/>
                  </a:lnTo>
                  <a:lnTo>
                    <a:pt x="1416" y="243"/>
                  </a:lnTo>
                  <a:lnTo>
                    <a:pt x="1418" y="243"/>
                  </a:lnTo>
                  <a:lnTo>
                    <a:pt x="1420" y="243"/>
                  </a:lnTo>
                  <a:lnTo>
                    <a:pt x="1423" y="245"/>
                  </a:lnTo>
                  <a:lnTo>
                    <a:pt x="1427" y="245"/>
                  </a:lnTo>
                  <a:lnTo>
                    <a:pt x="1432" y="247"/>
                  </a:lnTo>
                  <a:lnTo>
                    <a:pt x="1434" y="247"/>
                  </a:lnTo>
                  <a:lnTo>
                    <a:pt x="1437" y="247"/>
                  </a:lnTo>
                  <a:lnTo>
                    <a:pt x="1439" y="250"/>
                  </a:lnTo>
                  <a:lnTo>
                    <a:pt x="1441" y="250"/>
                  </a:lnTo>
                  <a:lnTo>
                    <a:pt x="1441" y="247"/>
                  </a:lnTo>
                  <a:lnTo>
                    <a:pt x="1444" y="247"/>
                  </a:lnTo>
                  <a:lnTo>
                    <a:pt x="1446" y="247"/>
                  </a:lnTo>
                  <a:lnTo>
                    <a:pt x="1446" y="250"/>
                  </a:lnTo>
                  <a:lnTo>
                    <a:pt x="1449" y="252"/>
                  </a:lnTo>
                  <a:lnTo>
                    <a:pt x="1446" y="252"/>
                  </a:lnTo>
                  <a:lnTo>
                    <a:pt x="1444" y="252"/>
                  </a:lnTo>
                  <a:lnTo>
                    <a:pt x="1441" y="252"/>
                  </a:lnTo>
                  <a:lnTo>
                    <a:pt x="1439" y="252"/>
                  </a:lnTo>
                  <a:lnTo>
                    <a:pt x="1437" y="252"/>
                  </a:lnTo>
                  <a:lnTo>
                    <a:pt x="1434" y="252"/>
                  </a:lnTo>
                  <a:lnTo>
                    <a:pt x="1432" y="252"/>
                  </a:lnTo>
                  <a:lnTo>
                    <a:pt x="1430" y="252"/>
                  </a:lnTo>
                  <a:lnTo>
                    <a:pt x="1427" y="252"/>
                  </a:lnTo>
                  <a:lnTo>
                    <a:pt x="1423" y="252"/>
                  </a:lnTo>
                  <a:lnTo>
                    <a:pt x="1420" y="252"/>
                  </a:lnTo>
                  <a:lnTo>
                    <a:pt x="1420" y="254"/>
                  </a:lnTo>
                  <a:lnTo>
                    <a:pt x="1418" y="254"/>
                  </a:lnTo>
                  <a:lnTo>
                    <a:pt x="1418" y="257"/>
                  </a:lnTo>
                  <a:lnTo>
                    <a:pt x="1420" y="259"/>
                  </a:lnTo>
                  <a:lnTo>
                    <a:pt x="1423" y="261"/>
                  </a:lnTo>
                  <a:lnTo>
                    <a:pt x="1423" y="264"/>
                  </a:lnTo>
                  <a:lnTo>
                    <a:pt x="1425" y="264"/>
                  </a:lnTo>
                  <a:lnTo>
                    <a:pt x="1425" y="266"/>
                  </a:lnTo>
                  <a:lnTo>
                    <a:pt x="1427" y="266"/>
                  </a:lnTo>
                  <a:lnTo>
                    <a:pt x="1425" y="271"/>
                  </a:lnTo>
                  <a:lnTo>
                    <a:pt x="1425" y="273"/>
                  </a:lnTo>
                  <a:lnTo>
                    <a:pt x="1425" y="275"/>
                  </a:lnTo>
                  <a:lnTo>
                    <a:pt x="1425" y="278"/>
                  </a:lnTo>
                  <a:lnTo>
                    <a:pt x="1423" y="280"/>
                  </a:lnTo>
                  <a:lnTo>
                    <a:pt x="1420" y="280"/>
                  </a:lnTo>
                  <a:lnTo>
                    <a:pt x="1420" y="283"/>
                  </a:lnTo>
                  <a:lnTo>
                    <a:pt x="1423" y="285"/>
                  </a:lnTo>
                  <a:lnTo>
                    <a:pt x="1420" y="287"/>
                  </a:lnTo>
                  <a:lnTo>
                    <a:pt x="1418" y="287"/>
                  </a:lnTo>
                  <a:lnTo>
                    <a:pt x="1416" y="287"/>
                  </a:lnTo>
                  <a:lnTo>
                    <a:pt x="1413" y="287"/>
                  </a:lnTo>
                  <a:lnTo>
                    <a:pt x="1411" y="285"/>
                  </a:lnTo>
                  <a:lnTo>
                    <a:pt x="1411" y="283"/>
                  </a:lnTo>
                  <a:lnTo>
                    <a:pt x="1409" y="283"/>
                  </a:lnTo>
                  <a:lnTo>
                    <a:pt x="1409" y="280"/>
                  </a:lnTo>
                  <a:lnTo>
                    <a:pt x="1406" y="280"/>
                  </a:lnTo>
                  <a:lnTo>
                    <a:pt x="1406" y="283"/>
                  </a:lnTo>
                  <a:lnTo>
                    <a:pt x="1409" y="285"/>
                  </a:lnTo>
                  <a:lnTo>
                    <a:pt x="1411" y="287"/>
                  </a:lnTo>
                  <a:lnTo>
                    <a:pt x="1411" y="290"/>
                  </a:lnTo>
                  <a:lnTo>
                    <a:pt x="1411" y="292"/>
                  </a:lnTo>
                  <a:lnTo>
                    <a:pt x="1409" y="292"/>
                  </a:lnTo>
                  <a:lnTo>
                    <a:pt x="1409" y="294"/>
                  </a:lnTo>
                  <a:lnTo>
                    <a:pt x="1406" y="294"/>
                  </a:lnTo>
                  <a:lnTo>
                    <a:pt x="1404" y="294"/>
                  </a:lnTo>
                  <a:lnTo>
                    <a:pt x="1401" y="292"/>
                  </a:lnTo>
                  <a:lnTo>
                    <a:pt x="1401" y="290"/>
                  </a:lnTo>
                  <a:lnTo>
                    <a:pt x="1404" y="290"/>
                  </a:lnTo>
                  <a:lnTo>
                    <a:pt x="1404" y="287"/>
                  </a:lnTo>
                  <a:lnTo>
                    <a:pt x="1404" y="285"/>
                  </a:lnTo>
                  <a:lnTo>
                    <a:pt x="1401" y="285"/>
                  </a:lnTo>
                  <a:lnTo>
                    <a:pt x="1399" y="285"/>
                  </a:lnTo>
                  <a:lnTo>
                    <a:pt x="1397" y="287"/>
                  </a:lnTo>
                  <a:lnTo>
                    <a:pt x="1397" y="290"/>
                  </a:lnTo>
                  <a:lnTo>
                    <a:pt x="1394" y="290"/>
                  </a:lnTo>
                  <a:lnTo>
                    <a:pt x="1394" y="292"/>
                  </a:lnTo>
                  <a:lnTo>
                    <a:pt x="1392" y="290"/>
                  </a:lnTo>
                  <a:lnTo>
                    <a:pt x="1390" y="287"/>
                  </a:lnTo>
                  <a:lnTo>
                    <a:pt x="1390" y="285"/>
                  </a:lnTo>
                  <a:lnTo>
                    <a:pt x="1387" y="285"/>
                  </a:lnTo>
                  <a:lnTo>
                    <a:pt x="1385" y="283"/>
                  </a:lnTo>
                  <a:lnTo>
                    <a:pt x="1383" y="283"/>
                  </a:lnTo>
                  <a:lnTo>
                    <a:pt x="1383" y="285"/>
                  </a:lnTo>
                  <a:lnTo>
                    <a:pt x="1383" y="287"/>
                  </a:lnTo>
                  <a:lnTo>
                    <a:pt x="1383" y="290"/>
                  </a:lnTo>
                  <a:lnTo>
                    <a:pt x="1385" y="292"/>
                  </a:lnTo>
                  <a:lnTo>
                    <a:pt x="1387" y="292"/>
                  </a:lnTo>
                  <a:lnTo>
                    <a:pt x="1387" y="294"/>
                  </a:lnTo>
                  <a:lnTo>
                    <a:pt x="1387" y="297"/>
                  </a:lnTo>
                  <a:lnTo>
                    <a:pt x="1387" y="299"/>
                  </a:lnTo>
                  <a:lnTo>
                    <a:pt x="1387" y="301"/>
                  </a:lnTo>
                  <a:lnTo>
                    <a:pt x="1385" y="301"/>
                  </a:lnTo>
                  <a:lnTo>
                    <a:pt x="1383" y="301"/>
                  </a:lnTo>
                  <a:lnTo>
                    <a:pt x="1380" y="301"/>
                  </a:lnTo>
                  <a:lnTo>
                    <a:pt x="1378" y="301"/>
                  </a:lnTo>
                  <a:lnTo>
                    <a:pt x="1376" y="301"/>
                  </a:lnTo>
                  <a:lnTo>
                    <a:pt x="1373" y="301"/>
                  </a:lnTo>
                  <a:lnTo>
                    <a:pt x="1371" y="301"/>
                  </a:lnTo>
                  <a:lnTo>
                    <a:pt x="1368" y="304"/>
                  </a:lnTo>
                  <a:lnTo>
                    <a:pt x="1364" y="304"/>
                  </a:lnTo>
                  <a:lnTo>
                    <a:pt x="1364" y="306"/>
                  </a:lnTo>
                  <a:lnTo>
                    <a:pt x="1361" y="304"/>
                  </a:lnTo>
                  <a:lnTo>
                    <a:pt x="1359" y="301"/>
                  </a:lnTo>
                  <a:lnTo>
                    <a:pt x="1359" y="299"/>
                  </a:lnTo>
                  <a:lnTo>
                    <a:pt x="1357" y="297"/>
                  </a:lnTo>
                  <a:lnTo>
                    <a:pt x="1354" y="297"/>
                  </a:lnTo>
                  <a:lnTo>
                    <a:pt x="1352" y="297"/>
                  </a:lnTo>
                  <a:lnTo>
                    <a:pt x="1350" y="304"/>
                  </a:lnTo>
                  <a:lnTo>
                    <a:pt x="1350" y="306"/>
                  </a:lnTo>
                  <a:lnTo>
                    <a:pt x="1347" y="306"/>
                  </a:lnTo>
                  <a:lnTo>
                    <a:pt x="1345" y="306"/>
                  </a:lnTo>
                  <a:lnTo>
                    <a:pt x="1345" y="304"/>
                  </a:lnTo>
                  <a:lnTo>
                    <a:pt x="1343" y="304"/>
                  </a:lnTo>
                  <a:lnTo>
                    <a:pt x="1343" y="306"/>
                  </a:lnTo>
                  <a:lnTo>
                    <a:pt x="1340" y="306"/>
                  </a:lnTo>
                  <a:lnTo>
                    <a:pt x="1340" y="308"/>
                  </a:lnTo>
                  <a:lnTo>
                    <a:pt x="1340" y="311"/>
                  </a:lnTo>
                  <a:lnTo>
                    <a:pt x="1343" y="313"/>
                  </a:lnTo>
                  <a:lnTo>
                    <a:pt x="1343" y="316"/>
                  </a:lnTo>
                  <a:lnTo>
                    <a:pt x="1343" y="318"/>
                  </a:lnTo>
                  <a:lnTo>
                    <a:pt x="1345" y="320"/>
                  </a:lnTo>
                  <a:lnTo>
                    <a:pt x="1343" y="323"/>
                  </a:lnTo>
                  <a:lnTo>
                    <a:pt x="1343" y="325"/>
                  </a:lnTo>
                  <a:lnTo>
                    <a:pt x="1343" y="327"/>
                  </a:lnTo>
                  <a:lnTo>
                    <a:pt x="1340" y="332"/>
                  </a:lnTo>
                  <a:lnTo>
                    <a:pt x="1335" y="339"/>
                  </a:lnTo>
                  <a:lnTo>
                    <a:pt x="1333" y="344"/>
                  </a:lnTo>
                  <a:lnTo>
                    <a:pt x="1326" y="356"/>
                  </a:lnTo>
                  <a:lnTo>
                    <a:pt x="1324" y="358"/>
                  </a:lnTo>
                  <a:lnTo>
                    <a:pt x="1319" y="363"/>
                  </a:lnTo>
                  <a:lnTo>
                    <a:pt x="1314" y="367"/>
                  </a:lnTo>
                  <a:lnTo>
                    <a:pt x="1265" y="407"/>
                  </a:lnTo>
                  <a:lnTo>
                    <a:pt x="1220" y="443"/>
                  </a:lnTo>
                  <a:lnTo>
                    <a:pt x="1199" y="462"/>
                  </a:lnTo>
                  <a:lnTo>
                    <a:pt x="1189" y="469"/>
                  </a:lnTo>
                  <a:lnTo>
                    <a:pt x="1185" y="471"/>
                  </a:lnTo>
                  <a:lnTo>
                    <a:pt x="1175" y="478"/>
                  </a:lnTo>
                  <a:lnTo>
                    <a:pt x="1173" y="480"/>
                  </a:lnTo>
                  <a:lnTo>
                    <a:pt x="1168" y="483"/>
                  </a:lnTo>
                  <a:lnTo>
                    <a:pt x="1161" y="487"/>
                  </a:lnTo>
                  <a:lnTo>
                    <a:pt x="1159" y="487"/>
                  </a:lnTo>
                  <a:lnTo>
                    <a:pt x="1154" y="495"/>
                  </a:lnTo>
                  <a:lnTo>
                    <a:pt x="1147" y="502"/>
                  </a:lnTo>
                  <a:lnTo>
                    <a:pt x="1142" y="504"/>
                  </a:lnTo>
                  <a:lnTo>
                    <a:pt x="1140" y="509"/>
                  </a:lnTo>
                  <a:lnTo>
                    <a:pt x="1138" y="509"/>
                  </a:lnTo>
                  <a:lnTo>
                    <a:pt x="1135" y="511"/>
                  </a:lnTo>
                  <a:lnTo>
                    <a:pt x="1131" y="516"/>
                  </a:lnTo>
                  <a:lnTo>
                    <a:pt x="1128" y="518"/>
                  </a:lnTo>
                  <a:lnTo>
                    <a:pt x="1121" y="525"/>
                  </a:lnTo>
                  <a:lnTo>
                    <a:pt x="1114" y="532"/>
                  </a:lnTo>
                  <a:lnTo>
                    <a:pt x="1107" y="537"/>
                  </a:lnTo>
                  <a:lnTo>
                    <a:pt x="1105" y="537"/>
                  </a:lnTo>
                  <a:lnTo>
                    <a:pt x="1102" y="537"/>
                  </a:lnTo>
                  <a:lnTo>
                    <a:pt x="1100" y="537"/>
                  </a:lnTo>
                  <a:lnTo>
                    <a:pt x="1098" y="539"/>
                  </a:lnTo>
                  <a:lnTo>
                    <a:pt x="1098" y="542"/>
                  </a:lnTo>
                  <a:lnTo>
                    <a:pt x="1098" y="544"/>
                  </a:lnTo>
                  <a:lnTo>
                    <a:pt x="1098" y="546"/>
                  </a:lnTo>
                  <a:lnTo>
                    <a:pt x="1095" y="546"/>
                  </a:lnTo>
                  <a:lnTo>
                    <a:pt x="1093" y="549"/>
                  </a:lnTo>
                  <a:lnTo>
                    <a:pt x="1093" y="551"/>
                  </a:lnTo>
                  <a:lnTo>
                    <a:pt x="1091" y="553"/>
                  </a:lnTo>
                  <a:lnTo>
                    <a:pt x="1088" y="556"/>
                  </a:lnTo>
                  <a:lnTo>
                    <a:pt x="1083" y="558"/>
                  </a:lnTo>
                  <a:lnTo>
                    <a:pt x="1081" y="558"/>
                  </a:lnTo>
                  <a:lnTo>
                    <a:pt x="1076" y="563"/>
                  </a:lnTo>
                  <a:lnTo>
                    <a:pt x="1074" y="565"/>
                  </a:lnTo>
                  <a:lnTo>
                    <a:pt x="1072" y="563"/>
                  </a:lnTo>
                  <a:lnTo>
                    <a:pt x="1069" y="563"/>
                  </a:lnTo>
                  <a:lnTo>
                    <a:pt x="1065" y="563"/>
                  </a:lnTo>
                  <a:lnTo>
                    <a:pt x="1062" y="565"/>
                  </a:lnTo>
                  <a:lnTo>
                    <a:pt x="1060" y="568"/>
                  </a:lnTo>
                  <a:lnTo>
                    <a:pt x="1055" y="570"/>
                  </a:lnTo>
                  <a:lnTo>
                    <a:pt x="1048" y="575"/>
                  </a:lnTo>
                  <a:lnTo>
                    <a:pt x="1046" y="577"/>
                  </a:lnTo>
                  <a:lnTo>
                    <a:pt x="1046" y="579"/>
                  </a:lnTo>
                  <a:lnTo>
                    <a:pt x="1043" y="579"/>
                  </a:lnTo>
                  <a:lnTo>
                    <a:pt x="1041" y="582"/>
                  </a:lnTo>
                  <a:lnTo>
                    <a:pt x="1039" y="584"/>
                  </a:lnTo>
                  <a:lnTo>
                    <a:pt x="1036" y="586"/>
                  </a:lnTo>
                  <a:lnTo>
                    <a:pt x="1034" y="589"/>
                  </a:lnTo>
                  <a:lnTo>
                    <a:pt x="1027" y="596"/>
                  </a:lnTo>
                  <a:lnTo>
                    <a:pt x="1025" y="598"/>
                  </a:lnTo>
                  <a:lnTo>
                    <a:pt x="1020" y="603"/>
                  </a:lnTo>
                  <a:lnTo>
                    <a:pt x="1020" y="605"/>
                  </a:lnTo>
                  <a:lnTo>
                    <a:pt x="1018" y="605"/>
                  </a:lnTo>
                  <a:lnTo>
                    <a:pt x="1015" y="608"/>
                  </a:lnTo>
                  <a:lnTo>
                    <a:pt x="1013" y="612"/>
                  </a:lnTo>
                  <a:lnTo>
                    <a:pt x="1010" y="612"/>
                  </a:lnTo>
                  <a:lnTo>
                    <a:pt x="1008" y="615"/>
                  </a:lnTo>
                  <a:lnTo>
                    <a:pt x="1006" y="617"/>
                  </a:lnTo>
                  <a:lnTo>
                    <a:pt x="1003" y="619"/>
                  </a:lnTo>
                  <a:lnTo>
                    <a:pt x="1001" y="622"/>
                  </a:lnTo>
                  <a:lnTo>
                    <a:pt x="1001" y="624"/>
                  </a:lnTo>
                  <a:lnTo>
                    <a:pt x="996" y="626"/>
                  </a:lnTo>
                  <a:lnTo>
                    <a:pt x="994" y="629"/>
                  </a:lnTo>
                  <a:lnTo>
                    <a:pt x="992" y="631"/>
                  </a:lnTo>
                  <a:lnTo>
                    <a:pt x="985" y="638"/>
                  </a:lnTo>
                  <a:lnTo>
                    <a:pt x="982" y="641"/>
                  </a:lnTo>
                  <a:lnTo>
                    <a:pt x="980" y="643"/>
                  </a:lnTo>
                  <a:lnTo>
                    <a:pt x="977" y="643"/>
                  </a:lnTo>
                  <a:lnTo>
                    <a:pt x="977" y="645"/>
                  </a:lnTo>
                  <a:lnTo>
                    <a:pt x="975" y="645"/>
                  </a:lnTo>
                  <a:lnTo>
                    <a:pt x="954" y="659"/>
                  </a:lnTo>
                  <a:lnTo>
                    <a:pt x="945" y="664"/>
                  </a:lnTo>
                  <a:lnTo>
                    <a:pt x="940" y="667"/>
                  </a:lnTo>
                  <a:lnTo>
                    <a:pt x="935" y="669"/>
                  </a:lnTo>
                  <a:lnTo>
                    <a:pt x="933" y="671"/>
                  </a:lnTo>
                  <a:lnTo>
                    <a:pt x="928" y="674"/>
                  </a:lnTo>
                  <a:lnTo>
                    <a:pt x="923" y="676"/>
                  </a:lnTo>
                  <a:lnTo>
                    <a:pt x="919" y="678"/>
                  </a:lnTo>
                  <a:lnTo>
                    <a:pt x="919" y="681"/>
                  </a:lnTo>
                  <a:lnTo>
                    <a:pt x="914" y="683"/>
                  </a:lnTo>
                  <a:lnTo>
                    <a:pt x="909" y="685"/>
                  </a:lnTo>
                  <a:lnTo>
                    <a:pt x="907" y="688"/>
                  </a:lnTo>
                  <a:lnTo>
                    <a:pt x="904" y="688"/>
                  </a:lnTo>
                  <a:lnTo>
                    <a:pt x="900" y="690"/>
                  </a:lnTo>
                  <a:lnTo>
                    <a:pt x="897" y="692"/>
                  </a:lnTo>
                  <a:lnTo>
                    <a:pt x="893" y="695"/>
                  </a:lnTo>
                  <a:lnTo>
                    <a:pt x="881" y="702"/>
                  </a:lnTo>
                  <a:lnTo>
                    <a:pt x="879" y="702"/>
                  </a:lnTo>
                  <a:lnTo>
                    <a:pt x="879" y="704"/>
                  </a:lnTo>
                  <a:lnTo>
                    <a:pt x="876" y="704"/>
                  </a:lnTo>
                  <a:lnTo>
                    <a:pt x="871" y="707"/>
                  </a:lnTo>
                  <a:lnTo>
                    <a:pt x="869" y="709"/>
                  </a:lnTo>
                  <a:lnTo>
                    <a:pt x="864" y="711"/>
                  </a:lnTo>
                  <a:lnTo>
                    <a:pt x="862" y="714"/>
                  </a:lnTo>
                  <a:lnTo>
                    <a:pt x="860" y="714"/>
                  </a:lnTo>
                  <a:lnTo>
                    <a:pt x="857" y="716"/>
                  </a:lnTo>
                  <a:lnTo>
                    <a:pt x="855" y="718"/>
                  </a:lnTo>
                  <a:lnTo>
                    <a:pt x="853" y="718"/>
                  </a:lnTo>
                  <a:lnTo>
                    <a:pt x="850" y="721"/>
                  </a:lnTo>
                  <a:lnTo>
                    <a:pt x="848" y="723"/>
                  </a:lnTo>
                  <a:lnTo>
                    <a:pt x="843" y="723"/>
                  </a:lnTo>
                  <a:lnTo>
                    <a:pt x="843" y="725"/>
                  </a:lnTo>
                  <a:lnTo>
                    <a:pt x="841" y="725"/>
                  </a:lnTo>
                  <a:lnTo>
                    <a:pt x="836" y="728"/>
                  </a:lnTo>
                  <a:lnTo>
                    <a:pt x="834" y="730"/>
                  </a:lnTo>
                  <a:lnTo>
                    <a:pt x="831" y="732"/>
                  </a:lnTo>
                  <a:lnTo>
                    <a:pt x="827" y="732"/>
                  </a:lnTo>
                  <a:lnTo>
                    <a:pt x="827" y="735"/>
                  </a:lnTo>
                  <a:lnTo>
                    <a:pt x="822" y="737"/>
                  </a:lnTo>
                  <a:lnTo>
                    <a:pt x="815" y="740"/>
                  </a:lnTo>
                  <a:lnTo>
                    <a:pt x="815" y="742"/>
                  </a:lnTo>
                  <a:lnTo>
                    <a:pt x="813" y="742"/>
                  </a:lnTo>
                  <a:lnTo>
                    <a:pt x="806" y="747"/>
                  </a:lnTo>
                  <a:lnTo>
                    <a:pt x="803" y="749"/>
                  </a:lnTo>
                  <a:lnTo>
                    <a:pt x="801" y="751"/>
                  </a:lnTo>
                  <a:lnTo>
                    <a:pt x="798" y="751"/>
                  </a:lnTo>
                  <a:lnTo>
                    <a:pt x="796" y="754"/>
                  </a:lnTo>
                  <a:lnTo>
                    <a:pt x="794" y="756"/>
                  </a:lnTo>
                  <a:lnTo>
                    <a:pt x="787" y="763"/>
                  </a:lnTo>
                  <a:lnTo>
                    <a:pt x="782" y="765"/>
                  </a:lnTo>
                  <a:lnTo>
                    <a:pt x="780" y="768"/>
                  </a:lnTo>
                  <a:lnTo>
                    <a:pt x="777" y="770"/>
                  </a:lnTo>
                  <a:lnTo>
                    <a:pt x="775" y="770"/>
                  </a:lnTo>
                  <a:lnTo>
                    <a:pt x="773" y="775"/>
                  </a:lnTo>
                  <a:lnTo>
                    <a:pt x="770" y="775"/>
                  </a:lnTo>
                  <a:lnTo>
                    <a:pt x="758" y="784"/>
                  </a:lnTo>
                  <a:lnTo>
                    <a:pt x="756" y="787"/>
                  </a:lnTo>
                  <a:lnTo>
                    <a:pt x="754" y="789"/>
                  </a:lnTo>
                  <a:lnTo>
                    <a:pt x="749" y="791"/>
                  </a:lnTo>
                  <a:lnTo>
                    <a:pt x="747" y="794"/>
                  </a:lnTo>
                  <a:lnTo>
                    <a:pt x="747" y="796"/>
                  </a:lnTo>
                  <a:lnTo>
                    <a:pt x="744" y="798"/>
                  </a:lnTo>
                  <a:lnTo>
                    <a:pt x="733" y="805"/>
                  </a:lnTo>
                  <a:lnTo>
                    <a:pt x="733" y="808"/>
                  </a:lnTo>
                  <a:lnTo>
                    <a:pt x="728" y="810"/>
                  </a:lnTo>
                  <a:lnTo>
                    <a:pt x="721" y="817"/>
                  </a:lnTo>
                  <a:lnTo>
                    <a:pt x="714" y="822"/>
                  </a:lnTo>
                  <a:lnTo>
                    <a:pt x="709" y="827"/>
                  </a:lnTo>
                  <a:lnTo>
                    <a:pt x="700" y="834"/>
                  </a:lnTo>
                  <a:lnTo>
                    <a:pt x="695" y="838"/>
                  </a:lnTo>
                  <a:lnTo>
                    <a:pt x="692" y="838"/>
                  </a:lnTo>
                  <a:lnTo>
                    <a:pt x="690" y="841"/>
                  </a:lnTo>
                  <a:lnTo>
                    <a:pt x="676" y="853"/>
                  </a:lnTo>
                  <a:lnTo>
                    <a:pt x="674" y="855"/>
                  </a:lnTo>
                  <a:lnTo>
                    <a:pt x="671" y="857"/>
                  </a:lnTo>
                  <a:lnTo>
                    <a:pt x="667" y="857"/>
                  </a:lnTo>
                  <a:lnTo>
                    <a:pt x="667" y="860"/>
                  </a:lnTo>
                  <a:lnTo>
                    <a:pt x="660" y="862"/>
                  </a:lnTo>
                  <a:lnTo>
                    <a:pt x="655" y="864"/>
                  </a:lnTo>
                  <a:lnTo>
                    <a:pt x="648" y="864"/>
                  </a:lnTo>
                  <a:lnTo>
                    <a:pt x="648" y="867"/>
                  </a:lnTo>
                  <a:lnTo>
                    <a:pt x="645" y="867"/>
                  </a:lnTo>
                  <a:lnTo>
                    <a:pt x="638" y="869"/>
                  </a:lnTo>
                  <a:lnTo>
                    <a:pt x="634" y="871"/>
                  </a:lnTo>
                  <a:lnTo>
                    <a:pt x="629" y="874"/>
                  </a:lnTo>
                  <a:lnTo>
                    <a:pt x="624" y="874"/>
                  </a:lnTo>
                  <a:lnTo>
                    <a:pt x="619" y="876"/>
                  </a:lnTo>
                  <a:lnTo>
                    <a:pt x="612" y="879"/>
                  </a:lnTo>
                  <a:lnTo>
                    <a:pt x="603" y="883"/>
                  </a:lnTo>
                  <a:lnTo>
                    <a:pt x="601" y="883"/>
                  </a:lnTo>
                  <a:lnTo>
                    <a:pt x="596" y="886"/>
                  </a:lnTo>
                  <a:lnTo>
                    <a:pt x="594" y="886"/>
                  </a:lnTo>
                  <a:lnTo>
                    <a:pt x="589" y="888"/>
                  </a:lnTo>
                  <a:lnTo>
                    <a:pt x="587" y="888"/>
                  </a:lnTo>
                  <a:lnTo>
                    <a:pt x="587" y="890"/>
                  </a:lnTo>
                  <a:lnTo>
                    <a:pt x="582" y="890"/>
                  </a:lnTo>
                  <a:lnTo>
                    <a:pt x="577" y="893"/>
                  </a:lnTo>
                  <a:lnTo>
                    <a:pt x="570" y="895"/>
                  </a:lnTo>
                  <a:lnTo>
                    <a:pt x="561" y="897"/>
                  </a:lnTo>
                  <a:lnTo>
                    <a:pt x="561" y="900"/>
                  </a:lnTo>
                  <a:lnTo>
                    <a:pt x="558" y="900"/>
                  </a:lnTo>
                  <a:lnTo>
                    <a:pt x="551" y="902"/>
                  </a:lnTo>
                  <a:lnTo>
                    <a:pt x="546" y="904"/>
                  </a:lnTo>
                  <a:lnTo>
                    <a:pt x="544" y="904"/>
                  </a:lnTo>
                  <a:lnTo>
                    <a:pt x="539" y="907"/>
                  </a:lnTo>
                  <a:lnTo>
                    <a:pt x="537" y="907"/>
                  </a:lnTo>
                  <a:lnTo>
                    <a:pt x="528" y="909"/>
                  </a:lnTo>
                  <a:lnTo>
                    <a:pt x="521" y="914"/>
                  </a:lnTo>
                  <a:lnTo>
                    <a:pt x="518" y="914"/>
                  </a:lnTo>
                  <a:lnTo>
                    <a:pt x="516" y="916"/>
                  </a:lnTo>
                  <a:lnTo>
                    <a:pt x="511" y="916"/>
                  </a:lnTo>
                  <a:lnTo>
                    <a:pt x="504" y="919"/>
                  </a:lnTo>
                  <a:lnTo>
                    <a:pt x="502" y="921"/>
                  </a:lnTo>
                  <a:lnTo>
                    <a:pt x="499" y="921"/>
                  </a:lnTo>
                  <a:lnTo>
                    <a:pt x="497" y="923"/>
                  </a:lnTo>
                  <a:lnTo>
                    <a:pt x="488" y="926"/>
                  </a:lnTo>
                  <a:lnTo>
                    <a:pt x="488" y="928"/>
                  </a:lnTo>
                  <a:lnTo>
                    <a:pt x="485" y="926"/>
                  </a:lnTo>
                  <a:lnTo>
                    <a:pt x="483" y="926"/>
                  </a:lnTo>
                  <a:lnTo>
                    <a:pt x="483" y="923"/>
                  </a:lnTo>
                  <a:lnTo>
                    <a:pt x="483" y="921"/>
                  </a:lnTo>
                  <a:lnTo>
                    <a:pt x="481" y="921"/>
                  </a:lnTo>
                  <a:lnTo>
                    <a:pt x="478" y="921"/>
                  </a:lnTo>
                  <a:lnTo>
                    <a:pt x="478" y="919"/>
                  </a:lnTo>
                  <a:lnTo>
                    <a:pt x="478" y="916"/>
                  </a:lnTo>
                  <a:lnTo>
                    <a:pt x="476" y="916"/>
                  </a:lnTo>
                  <a:lnTo>
                    <a:pt x="476" y="919"/>
                  </a:lnTo>
                  <a:lnTo>
                    <a:pt x="473" y="919"/>
                  </a:lnTo>
                  <a:lnTo>
                    <a:pt x="473" y="916"/>
                  </a:lnTo>
                  <a:lnTo>
                    <a:pt x="473" y="914"/>
                  </a:lnTo>
                  <a:lnTo>
                    <a:pt x="473" y="911"/>
                  </a:lnTo>
                  <a:lnTo>
                    <a:pt x="471" y="911"/>
                  </a:lnTo>
                  <a:lnTo>
                    <a:pt x="469" y="911"/>
                  </a:lnTo>
                  <a:lnTo>
                    <a:pt x="469" y="909"/>
                  </a:lnTo>
                  <a:lnTo>
                    <a:pt x="466" y="909"/>
                  </a:lnTo>
                  <a:lnTo>
                    <a:pt x="464" y="909"/>
                  </a:lnTo>
                  <a:lnTo>
                    <a:pt x="464" y="907"/>
                  </a:lnTo>
                  <a:lnTo>
                    <a:pt x="464" y="904"/>
                  </a:lnTo>
                  <a:lnTo>
                    <a:pt x="462" y="902"/>
                  </a:lnTo>
                  <a:lnTo>
                    <a:pt x="462" y="900"/>
                  </a:lnTo>
                  <a:lnTo>
                    <a:pt x="462" y="897"/>
                  </a:lnTo>
                  <a:lnTo>
                    <a:pt x="459" y="897"/>
                  </a:lnTo>
                  <a:lnTo>
                    <a:pt x="459" y="895"/>
                  </a:lnTo>
                  <a:lnTo>
                    <a:pt x="459" y="893"/>
                  </a:lnTo>
                  <a:lnTo>
                    <a:pt x="457" y="893"/>
                  </a:lnTo>
                  <a:lnTo>
                    <a:pt x="455" y="890"/>
                  </a:lnTo>
                  <a:lnTo>
                    <a:pt x="452" y="888"/>
                  </a:lnTo>
                  <a:lnTo>
                    <a:pt x="452" y="886"/>
                  </a:lnTo>
                  <a:lnTo>
                    <a:pt x="455" y="886"/>
                  </a:lnTo>
                  <a:lnTo>
                    <a:pt x="457" y="883"/>
                  </a:lnTo>
                  <a:lnTo>
                    <a:pt x="459" y="881"/>
                  </a:lnTo>
                  <a:lnTo>
                    <a:pt x="462" y="879"/>
                  </a:lnTo>
                  <a:lnTo>
                    <a:pt x="462" y="876"/>
                  </a:lnTo>
                  <a:lnTo>
                    <a:pt x="459" y="876"/>
                  </a:lnTo>
                  <a:lnTo>
                    <a:pt x="459" y="874"/>
                  </a:lnTo>
                  <a:lnTo>
                    <a:pt x="462" y="874"/>
                  </a:lnTo>
                  <a:lnTo>
                    <a:pt x="462" y="871"/>
                  </a:lnTo>
                  <a:lnTo>
                    <a:pt x="462" y="869"/>
                  </a:lnTo>
                  <a:lnTo>
                    <a:pt x="459" y="869"/>
                  </a:lnTo>
                  <a:lnTo>
                    <a:pt x="459" y="867"/>
                  </a:lnTo>
                  <a:lnTo>
                    <a:pt x="459" y="864"/>
                  </a:lnTo>
                  <a:lnTo>
                    <a:pt x="459" y="862"/>
                  </a:lnTo>
                  <a:lnTo>
                    <a:pt x="457" y="862"/>
                  </a:lnTo>
                  <a:lnTo>
                    <a:pt x="457" y="860"/>
                  </a:lnTo>
                  <a:lnTo>
                    <a:pt x="459" y="857"/>
                  </a:lnTo>
                  <a:lnTo>
                    <a:pt x="459" y="855"/>
                  </a:lnTo>
                  <a:lnTo>
                    <a:pt x="459" y="853"/>
                  </a:lnTo>
                  <a:lnTo>
                    <a:pt x="459" y="850"/>
                  </a:lnTo>
                  <a:lnTo>
                    <a:pt x="457" y="850"/>
                  </a:lnTo>
                  <a:lnTo>
                    <a:pt x="455" y="850"/>
                  </a:lnTo>
                  <a:lnTo>
                    <a:pt x="452" y="848"/>
                  </a:lnTo>
                  <a:lnTo>
                    <a:pt x="450" y="848"/>
                  </a:lnTo>
                  <a:lnTo>
                    <a:pt x="450" y="846"/>
                  </a:lnTo>
                  <a:lnTo>
                    <a:pt x="450" y="843"/>
                  </a:lnTo>
                  <a:lnTo>
                    <a:pt x="448" y="841"/>
                  </a:lnTo>
                  <a:lnTo>
                    <a:pt x="450" y="841"/>
                  </a:lnTo>
                  <a:lnTo>
                    <a:pt x="450" y="838"/>
                  </a:lnTo>
                  <a:lnTo>
                    <a:pt x="450" y="836"/>
                  </a:lnTo>
                  <a:lnTo>
                    <a:pt x="448" y="836"/>
                  </a:lnTo>
                  <a:lnTo>
                    <a:pt x="448" y="834"/>
                  </a:lnTo>
                  <a:lnTo>
                    <a:pt x="448" y="831"/>
                  </a:lnTo>
                  <a:lnTo>
                    <a:pt x="448" y="829"/>
                  </a:lnTo>
                  <a:lnTo>
                    <a:pt x="445" y="829"/>
                  </a:lnTo>
                  <a:lnTo>
                    <a:pt x="445" y="827"/>
                  </a:lnTo>
                  <a:lnTo>
                    <a:pt x="443" y="829"/>
                  </a:lnTo>
                  <a:lnTo>
                    <a:pt x="443" y="827"/>
                  </a:lnTo>
                  <a:lnTo>
                    <a:pt x="443" y="824"/>
                  </a:lnTo>
                  <a:lnTo>
                    <a:pt x="440" y="824"/>
                  </a:lnTo>
                  <a:lnTo>
                    <a:pt x="443" y="822"/>
                  </a:lnTo>
                  <a:lnTo>
                    <a:pt x="445" y="820"/>
                  </a:lnTo>
                  <a:lnTo>
                    <a:pt x="443" y="820"/>
                  </a:lnTo>
                  <a:lnTo>
                    <a:pt x="440" y="817"/>
                  </a:lnTo>
                  <a:lnTo>
                    <a:pt x="438" y="817"/>
                  </a:lnTo>
                  <a:lnTo>
                    <a:pt x="438" y="815"/>
                  </a:lnTo>
                  <a:lnTo>
                    <a:pt x="438" y="813"/>
                  </a:lnTo>
                  <a:lnTo>
                    <a:pt x="436" y="813"/>
                  </a:lnTo>
                  <a:lnTo>
                    <a:pt x="436" y="815"/>
                  </a:lnTo>
                  <a:lnTo>
                    <a:pt x="433" y="815"/>
                  </a:lnTo>
                  <a:lnTo>
                    <a:pt x="429" y="815"/>
                  </a:lnTo>
                  <a:lnTo>
                    <a:pt x="426" y="815"/>
                  </a:lnTo>
                  <a:lnTo>
                    <a:pt x="424" y="813"/>
                  </a:lnTo>
                  <a:lnTo>
                    <a:pt x="422" y="813"/>
                  </a:lnTo>
                  <a:lnTo>
                    <a:pt x="419" y="810"/>
                  </a:lnTo>
                  <a:lnTo>
                    <a:pt x="422" y="808"/>
                  </a:lnTo>
                  <a:lnTo>
                    <a:pt x="424" y="808"/>
                  </a:lnTo>
                  <a:lnTo>
                    <a:pt x="424" y="805"/>
                  </a:lnTo>
                  <a:lnTo>
                    <a:pt x="426" y="805"/>
                  </a:lnTo>
                  <a:lnTo>
                    <a:pt x="429" y="803"/>
                  </a:lnTo>
                  <a:lnTo>
                    <a:pt x="429" y="801"/>
                  </a:lnTo>
                  <a:lnTo>
                    <a:pt x="431" y="801"/>
                  </a:lnTo>
                  <a:lnTo>
                    <a:pt x="433" y="801"/>
                  </a:lnTo>
                  <a:lnTo>
                    <a:pt x="436" y="798"/>
                  </a:lnTo>
                  <a:lnTo>
                    <a:pt x="438" y="796"/>
                  </a:lnTo>
                  <a:lnTo>
                    <a:pt x="440" y="796"/>
                  </a:lnTo>
                  <a:lnTo>
                    <a:pt x="443" y="796"/>
                  </a:lnTo>
                  <a:lnTo>
                    <a:pt x="443" y="794"/>
                  </a:lnTo>
                  <a:lnTo>
                    <a:pt x="445" y="794"/>
                  </a:lnTo>
                  <a:lnTo>
                    <a:pt x="448" y="791"/>
                  </a:lnTo>
                  <a:lnTo>
                    <a:pt x="450" y="789"/>
                  </a:lnTo>
                  <a:lnTo>
                    <a:pt x="452" y="789"/>
                  </a:lnTo>
                  <a:lnTo>
                    <a:pt x="455" y="789"/>
                  </a:lnTo>
                  <a:lnTo>
                    <a:pt x="457" y="789"/>
                  </a:lnTo>
                  <a:lnTo>
                    <a:pt x="457" y="787"/>
                  </a:lnTo>
                  <a:lnTo>
                    <a:pt x="457" y="789"/>
                  </a:lnTo>
                  <a:lnTo>
                    <a:pt x="459" y="787"/>
                  </a:lnTo>
                  <a:lnTo>
                    <a:pt x="462" y="787"/>
                  </a:lnTo>
                  <a:lnTo>
                    <a:pt x="462" y="784"/>
                  </a:lnTo>
                  <a:lnTo>
                    <a:pt x="464" y="784"/>
                  </a:lnTo>
                  <a:lnTo>
                    <a:pt x="466" y="782"/>
                  </a:lnTo>
                  <a:lnTo>
                    <a:pt x="464" y="782"/>
                  </a:lnTo>
                  <a:lnTo>
                    <a:pt x="462" y="780"/>
                  </a:lnTo>
                  <a:lnTo>
                    <a:pt x="462" y="777"/>
                  </a:lnTo>
                  <a:lnTo>
                    <a:pt x="459" y="777"/>
                  </a:lnTo>
                  <a:lnTo>
                    <a:pt x="457" y="775"/>
                  </a:lnTo>
                  <a:lnTo>
                    <a:pt x="455" y="775"/>
                  </a:lnTo>
                  <a:lnTo>
                    <a:pt x="455" y="773"/>
                  </a:lnTo>
                  <a:lnTo>
                    <a:pt x="452" y="773"/>
                  </a:lnTo>
                  <a:lnTo>
                    <a:pt x="450" y="770"/>
                  </a:lnTo>
                  <a:lnTo>
                    <a:pt x="448" y="770"/>
                  </a:lnTo>
                  <a:lnTo>
                    <a:pt x="448" y="768"/>
                  </a:lnTo>
                  <a:lnTo>
                    <a:pt x="445" y="768"/>
                  </a:lnTo>
                  <a:lnTo>
                    <a:pt x="443" y="768"/>
                  </a:lnTo>
                  <a:lnTo>
                    <a:pt x="443" y="765"/>
                  </a:lnTo>
                  <a:lnTo>
                    <a:pt x="440" y="765"/>
                  </a:lnTo>
                  <a:lnTo>
                    <a:pt x="438" y="765"/>
                  </a:lnTo>
                  <a:lnTo>
                    <a:pt x="436" y="763"/>
                  </a:lnTo>
                  <a:lnTo>
                    <a:pt x="433" y="763"/>
                  </a:lnTo>
                  <a:lnTo>
                    <a:pt x="431" y="763"/>
                  </a:lnTo>
                  <a:lnTo>
                    <a:pt x="431" y="761"/>
                  </a:lnTo>
                  <a:lnTo>
                    <a:pt x="429" y="761"/>
                  </a:lnTo>
                  <a:lnTo>
                    <a:pt x="426" y="761"/>
                  </a:lnTo>
                  <a:lnTo>
                    <a:pt x="424" y="761"/>
                  </a:lnTo>
                  <a:lnTo>
                    <a:pt x="422" y="761"/>
                  </a:lnTo>
                  <a:lnTo>
                    <a:pt x="419" y="761"/>
                  </a:lnTo>
                  <a:lnTo>
                    <a:pt x="419" y="758"/>
                  </a:lnTo>
                  <a:lnTo>
                    <a:pt x="417" y="758"/>
                  </a:lnTo>
                  <a:lnTo>
                    <a:pt x="415" y="758"/>
                  </a:lnTo>
                  <a:lnTo>
                    <a:pt x="412" y="758"/>
                  </a:lnTo>
                  <a:lnTo>
                    <a:pt x="410" y="758"/>
                  </a:lnTo>
                  <a:lnTo>
                    <a:pt x="408" y="758"/>
                  </a:lnTo>
                  <a:lnTo>
                    <a:pt x="405" y="758"/>
                  </a:lnTo>
                  <a:lnTo>
                    <a:pt x="403" y="758"/>
                  </a:lnTo>
                  <a:lnTo>
                    <a:pt x="400" y="758"/>
                  </a:lnTo>
                  <a:lnTo>
                    <a:pt x="398" y="758"/>
                  </a:lnTo>
                  <a:lnTo>
                    <a:pt x="398" y="756"/>
                  </a:lnTo>
                  <a:lnTo>
                    <a:pt x="396" y="756"/>
                  </a:lnTo>
                  <a:lnTo>
                    <a:pt x="393" y="756"/>
                  </a:lnTo>
                  <a:lnTo>
                    <a:pt x="393" y="754"/>
                  </a:lnTo>
                  <a:lnTo>
                    <a:pt x="393" y="751"/>
                  </a:lnTo>
                  <a:lnTo>
                    <a:pt x="391" y="751"/>
                  </a:lnTo>
                  <a:lnTo>
                    <a:pt x="391" y="749"/>
                  </a:lnTo>
                  <a:lnTo>
                    <a:pt x="391" y="747"/>
                  </a:lnTo>
                  <a:lnTo>
                    <a:pt x="391" y="744"/>
                  </a:lnTo>
                  <a:lnTo>
                    <a:pt x="391" y="742"/>
                  </a:lnTo>
                  <a:lnTo>
                    <a:pt x="391" y="740"/>
                  </a:lnTo>
                  <a:lnTo>
                    <a:pt x="391" y="737"/>
                  </a:lnTo>
                  <a:lnTo>
                    <a:pt x="391" y="735"/>
                  </a:lnTo>
                  <a:lnTo>
                    <a:pt x="391" y="732"/>
                  </a:lnTo>
                  <a:lnTo>
                    <a:pt x="391" y="730"/>
                  </a:lnTo>
                  <a:lnTo>
                    <a:pt x="391" y="728"/>
                  </a:lnTo>
                  <a:lnTo>
                    <a:pt x="391" y="725"/>
                  </a:lnTo>
                  <a:lnTo>
                    <a:pt x="391" y="723"/>
                  </a:lnTo>
                  <a:lnTo>
                    <a:pt x="393" y="723"/>
                  </a:lnTo>
                  <a:lnTo>
                    <a:pt x="393" y="721"/>
                  </a:lnTo>
                  <a:lnTo>
                    <a:pt x="393" y="718"/>
                  </a:lnTo>
                  <a:lnTo>
                    <a:pt x="396" y="718"/>
                  </a:lnTo>
                  <a:lnTo>
                    <a:pt x="396" y="716"/>
                  </a:lnTo>
                  <a:lnTo>
                    <a:pt x="398" y="714"/>
                  </a:lnTo>
                  <a:lnTo>
                    <a:pt x="398" y="711"/>
                  </a:lnTo>
                  <a:lnTo>
                    <a:pt x="400" y="711"/>
                  </a:lnTo>
                  <a:lnTo>
                    <a:pt x="400" y="709"/>
                  </a:lnTo>
                  <a:lnTo>
                    <a:pt x="403" y="709"/>
                  </a:lnTo>
                  <a:lnTo>
                    <a:pt x="403" y="707"/>
                  </a:lnTo>
                  <a:lnTo>
                    <a:pt x="405" y="707"/>
                  </a:lnTo>
                  <a:lnTo>
                    <a:pt x="405" y="704"/>
                  </a:lnTo>
                  <a:lnTo>
                    <a:pt x="408" y="704"/>
                  </a:lnTo>
                  <a:lnTo>
                    <a:pt x="410" y="702"/>
                  </a:lnTo>
                  <a:lnTo>
                    <a:pt x="417" y="697"/>
                  </a:lnTo>
                  <a:lnTo>
                    <a:pt x="412" y="695"/>
                  </a:lnTo>
                  <a:lnTo>
                    <a:pt x="410" y="692"/>
                  </a:lnTo>
                  <a:lnTo>
                    <a:pt x="408" y="692"/>
                  </a:lnTo>
                  <a:lnTo>
                    <a:pt x="405" y="692"/>
                  </a:lnTo>
                  <a:lnTo>
                    <a:pt x="403" y="692"/>
                  </a:lnTo>
                  <a:lnTo>
                    <a:pt x="400" y="692"/>
                  </a:lnTo>
                  <a:lnTo>
                    <a:pt x="398" y="692"/>
                  </a:lnTo>
                  <a:lnTo>
                    <a:pt x="396" y="695"/>
                  </a:lnTo>
                  <a:lnTo>
                    <a:pt x="393" y="699"/>
                  </a:lnTo>
                  <a:lnTo>
                    <a:pt x="391" y="702"/>
                  </a:lnTo>
                  <a:lnTo>
                    <a:pt x="389" y="704"/>
                  </a:lnTo>
                  <a:lnTo>
                    <a:pt x="389" y="707"/>
                  </a:lnTo>
                  <a:lnTo>
                    <a:pt x="386" y="707"/>
                  </a:lnTo>
                  <a:lnTo>
                    <a:pt x="384" y="704"/>
                  </a:lnTo>
                  <a:lnTo>
                    <a:pt x="386" y="695"/>
                  </a:lnTo>
                  <a:lnTo>
                    <a:pt x="386" y="692"/>
                  </a:lnTo>
                  <a:lnTo>
                    <a:pt x="384" y="690"/>
                  </a:lnTo>
                  <a:lnTo>
                    <a:pt x="379" y="690"/>
                  </a:lnTo>
                  <a:lnTo>
                    <a:pt x="377" y="692"/>
                  </a:lnTo>
                  <a:lnTo>
                    <a:pt x="370" y="695"/>
                  </a:lnTo>
                  <a:lnTo>
                    <a:pt x="367" y="695"/>
                  </a:lnTo>
                  <a:lnTo>
                    <a:pt x="363" y="695"/>
                  </a:lnTo>
                  <a:lnTo>
                    <a:pt x="358" y="695"/>
                  </a:lnTo>
                  <a:lnTo>
                    <a:pt x="356" y="695"/>
                  </a:lnTo>
                  <a:lnTo>
                    <a:pt x="346" y="695"/>
                  </a:lnTo>
                  <a:lnTo>
                    <a:pt x="339" y="695"/>
                  </a:lnTo>
                  <a:lnTo>
                    <a:pt x="337" y="697"/>
                  </a:lnTo>
                  <a:lnTo>
                    <a:pt x="332" y="702"/>
                  </a:lnTo>
                  <a:lnTo>
                    <a:pt x="330" y="702"/>
                  </a:lnTo>
                  <a:lnTo>
                    <a:pt x="327" y="707"/>
                  </a:lnTo>
                  <a:lnTo>
                    <a:pt x="327" y="709"/>
                  </a:lnTo>
                  <a:lnTo>
                    <a:pt x="330" y="714"/>
                  </a:lnTo>
                  <a:lnTo>
                    <a:pt x="330" y="716"/>
                  </a:lnTo>
                  <a:lnTo>
                    <a:pt x="327" y="716"/>
                  </a:lnTo>
                  <a:lnTo>
                    <a:pt x="325" y="716"/>
                  </a:lnTo>
                  <a:lnTo>
                    <a:pt x="323" y="716"/>
                  </a:lnTo>
                  <a:lnTo>
                    <a:pt x="320" y="716"/>
                  </a:lnTo>
                  <a:lnTo>
                    <a:pt x="318" y="716"/>
                  </a:lnTo>
                  <a:lnTo>
                    <a:pt x="316" y="718"/>
                  </a:lnTo>
                  <a:lnTo>
                    <a:pt x="311" y="718"/>
                  </a:lnTo>
                  <a:lnTo>
                    <a:pt x="306" y="716"/>
                  </a:lnTo>
                  <a:lnTo>
                    <a:pt x="306" y="714"/>
                  </a:lnTo>
                  <a:lnTo>
                    <a:pt x="297" y="711"/>
                  </a:lnTo>
                  <a:lnTo>
                    <a:pt x="294" y="711"/>
                  </a:lnTo>
                  <a:lnTo>
                    <a:pt x="292" y="714"/>
                  </a:lnTo>
                  <a:lnTo>
                    <a:pt x="287" y="716"/>
                  </a:lnTo>
                  <a:lnTo>
                    <a:pt x="280" y="714"/>
                  </a:lnTo>
                  <a:lnTo>
                    <a:pt x="278" y="711"/>
                  </a:lnTo>
                  <a:lnTo>
                    <a:pt x="276" y="711"/>
                  </a:lnTo>
                  <a:lnTo>
                    <a:pt x="271" y="711"/>
                  </a:lnTo>
                  <a:lnTo>
                    <a:pt x="269" y="714"/>
                  </a:lnTo>
                  <a:lnTo>
                    <a:pt x="259" y="716"/>
                  </a:lnTo>
                  <a:lnTo>
                    <a:pt x="254" y="721"/>
                  </a:lnTo>
                  <a:lnTo>
                    <a:pt x="250" y="723"/>
                  </a:lnTo>
                  <a:lnTo>
                    <a:pt x="245" y="732"/>
                  </a:lnTo>
                  <a:lnTo>
                    <a:pt x="243" y="735"/>
                  </a:lnTo>
                  <a:lnTo>
                    <a:pt x="240" y="737"/>
                  </a:lnTo>
                  <a:lnTo>
                    <a:pt x="240" y="740"/>
                  </a:lnTo>
                  <a:lnTo>
                    <a:pt x="240" y="742"/>
                  </a:lnTo>
                  <a:lnTo>
                    <a:pt x="238" y="744"/>
                  </a:lnTo>
                  <a:lnTo>
                    <a:pt x="238" y="747"/>
                  </a:lnTo>
                  <a:lnTo>
                    <a:pt x="238" y="749"/>
                  </a:lnTo>
                  <a:lnTo>
                    <a:pt x="238" y="754"/>
                  </a:lnTo>
                  <a:lnTo>
                    <a:pt x="236" y="754"/>
                  </a:lnTo>
                  <a:lnTo>
                    <a:pt x="233" y="751"/>
                  </a:lnTo>
                  <a:lnTo>
                    <a:pt x="231" y="751"/>
                  </a:lnTo>
                  <a:lnTo>
                    <a:pt x="229" y="756"/>
                  </a:lnTo>
                  <a:lnTo>
                    <a:pt x="229" y="758"/>
                  </a:lnTo>
                  <a:lnTo>
                    <a:pt x="224" y="763"/>
                  </a:lnTo>
                  <a:lnTo>
                    <a:pt x="219" y="770"/>
                  </a:lnTo>
                  <a:lnTo>
                    <a:pt x="212" y="775"/>
                  </a:lnTo>
                  <a:lnTo>
                    <a:pt x="205" y="777"/>
                  </a:lnTo>
                  <a:lnTo>
                    <a:pt x="200" y="780"/>
                  </a:lnTo>
                  <a:lnTo>
                    <a:pt x="193" y="782"/>
                  </a:lnTo>
                  <a:lnTo>
                    <a:pt x="188" y="784"/>
                  </a:lnTo>
                  <a:lnTo>
                    <a:pt x="186" y="784"/>
                  </a:lnTo>
                  <a:lnTo>
                    <a:pt x="186" y="787"/>
                  </a:lnTo>
                  <a:lnTo>
                    <a:pt x="184" y="787"/>
                  </a:lnTo>
                  <a:lnTo>
                    <a:pt x="179" y="789"/>
                  </a:lnTo>
                  <a:lnTo>
                    <a:pt x="172" y="791"/>
                  </a:lnTo>
                  <a:lnTo>
                    <a:pt x="170" y="791"/>
                  </a:lnTo>
                  <a:lnTo>
                    <a:pt x="167" y="794"/>
                  </a:lnTo>
                  <a:lnTo>
                    <a:pt x="158" y="796"/>
                  </a:lnTo>
                  <a:lnTo>
                    <a:pt x="151" y="798"/>
                  </a:lnTo>
                  <a:lnTo>
                    <a:pt x="146" y="798"/>
                  </a:lnTo>
                  <a:lnTo>
                    <a:pt x="139" y="801"/>
                  </a:lnTo>
                  <a:lnTo>
                    <a:pt x="139" y="803"/>
                  </a:lnTo>
                  <a:lnTo>
                    <a:pt x="137" y="803"/>
                  </a:lnTo>
                  <a:lnTo>
                    <a:pt x="134" y="803"/>
                  </a:lnTo>
                  <a:lnTo>
                    <a:pt x="132" y="805"/>
                  </a:lnTo>
                  <a:lnTo>
                    <a:pt x="127" y="808"/>
                  </a:lnTo>
                  <a:lnTo>
                    <a:pt x="125" y="808"/>
                  </a:lnTo>
                  <a:lnTo>
                    <a:pt x="123" y="808"/>
                  </a:lnTo>
                  <a:lnTo>
                    <a:pt x="120" y="810"/>
                  </a:lnTo>
                  <a:lnTo>
                    <a:pt x="111" y="813"/>
                  </a:lnTo>
                  <a:lnTo>
                    <a:pt x="97" y="817"/>
                  </a:lnTo>
                  <a:lnTo>
                    <a:pt x="94" y="817"/>
                  </a:lnTo>
                  <a:lnTo>
                    <a:pt x="85" y="820"/>
                  </a:lnTo>
                  <a:lnTo>
                    <a:pt x="80" y="820"/>
                  </a:lnTo>
                  <a:lnTo>
                    <a:pt x="75" y="817"/>
                  </a:lnTo>
                  <a:lnTo>
                    <a:pt x="68" y="810"/>
                  </a:lnTo>
                  <a:lnTo>
                    <a:pt x="64" y="810"/>
                  </a:lnTo>
                  <a:lnTo>
                    <a:pt x="61" y="810"/>
                  </a:lnTo>
                  <a:lnTo>
                    <a:pt x="59" y="813"/>
                  </a:lnTo>
                  <a:lnTo>
                    <a:pt x="54" y="817"/>
                  </a:lnTo>
                  <a:lnTo>
                    <a:pt x="50" y="817"/>
                  </a:lnTo>
                  <a:lnTo>
                    <a:pt x="45" y="820"/>
                  </a:lnTo>
                  <a:lnTo>
                    <a:pt x="42" y="820"/>
                  </a:lnTo>
                  <a:lnTo>
                    <a:pt x="35" y="822"/>
                  </a:lnTo>
                  <a:lnTo>
                    <a:pt x="33" y="824"/>
                  </a:lnTo>
                  <a:lnTo>
                    <a:pt x="31" y="824"/>
                  </a:lnTo>
                  <a:lnTo>
                    <a:pt x="28" y="827"/>
                  </a:lnTo>
                  <a:lnTo>
                    <a:pt x="26" y="827"/>
                  </a:lnTo>
                  <a:lnTo>
                    <a:pt x="24" y="827"/>
                  </a:lnTo>
                  <a:lnTo>
                    <a:pt x="14" y="831"/>
                  </a:lnTo>
                  <a:lnTo>
                    <a:pt x="9" y="831"/>
                  </a:lnTo>
                  <a:lnTo>
                    <a:pt x="0" y="831"/>
                  </a:lnTo>
                  <a:lnTo>
                    <a:pt x="0" y="829"/>
                  </a:lnTo>
                  <a:lnTo>
                    <a:pt x="2" y="829"/>
                  </a:lnTo>
                  <a:lnTo>
                    <a:pt x="5" y="822"/>
                  </a:lnTo>
                  <a:lnTo>
                    <a:pt x="7" y="817"/>
                  </a:lnTo>
                  <a:lnTo>
                    <a:pt x="12" y="810"/>
                  </a:lnTo>
                  <a:lnTo>
                    <a:pt x="14" y="805"/>
                  </a:lnTo>
                  <a:lnTo>
                    <a:pt x="14" y="803"/>
                  </a:lnTo>
                  <a:lnTo>
                    <a:pt x="17" y="801"/>
                  </a:lnTo>
                  <a:lnTo>
                    <a:pt x="24" y="791"/>
                  </a:lnTo>
                  <a:lnTo>
                    <a:pt x="38" y="770"/>
                  </a:lnTo>
                  <a:lnTo>
                    <a:pt x="40" y="765"/>
                  </a:lnTo>
                  <a:lnTo>
                    <a:pt x="42" y="765"/>
                  </a:lnTo>
                  <a:lnTo>
                    <a:pt x="42" y="763"/>
                  </a:lnTo>
                  <a:lnTo>
                    <a:pt x="45" y="761"/>
                  </a:lnTo>
                  <a:lnTo>
                    <a:pt x="47" y="758"/>
                  </a:lnTo>
                  <a:lnTo>
                    <a:pt x="47" y="756"/>
                  </a:lnTo>
                  <a:lnTo>
                    <a:pt x="50" y="756"/>
                  </a:lnTo>
                  <a:lnTo>
                    <a:pt x="50" y="754"/>
                  </a:lnTo>
                  <a:lnTo>
                    <a:pt x="52" y="754"/>
                  </a:lnTo>
                  <a:lnTo>
                    <a:pt x="52" y="751"/>
                  </a:lnTo>
                  <a:lnTo>
                    <a:pt x="54" y="749"/>
                  </a:lnTo>
                  <a:lnTo>
                    <a:pt x="54" y="747"/>
                  </a:lnTo>
                  <a:lnTo>
                    <a:pt x="57" y="747"/>
                  </a:lnTo>
                  <a:lnTo>
                    <a:pt x="57" y="744"/>
                  </a:lnTo>
                  <a:lnTo>
                    <a:pt x="59" y="742"/>
                  </a:lnTo>
                  <a:lnTo>
                    <a:pt x="61" y="740"/>
                  </a:lnTo>
                  <a:lnTo>
                    <a:pt x="61" y="737"/>
                  </a:lnTo>
                  <a:lnTo>
                    <a:pt x="64" y="737"/>
                  </a:lnTo>
                  <a:lnTo>
                    <a:pt x="64" y="735"/>
                  </a:lnTo>
                  <a:lnTo>
                    <a:pt x="66" y="732"/>
                  </a:lnTo>
                  <a:lnTo>
                    <a:pt x="66" y="730"/>
                  </a:lnTo>
                  <a:lnTo>
                    <a:pt x="66" y="728"/>
                  </a:lnTo>
                  <a:lnTo>
                    <a:pt x="68" y="728"/>
                  </a:lnTo>
                  <a:lnTo>
                    <a:pt x="68" y="725"/>
                  </a:lnTo>
                  <a:lnTo>
                    <a:pt x="68" y="723"/>
                  </a:lnTo>
                  <a:lnTo>
                    <a:pt x="68" y="721"/>
                  </a:lnTo>
                  <a:lnTo>
                    <a:pt x="68" y="718"/>
                  </a:lnTo>
                  <a:lnTo>
                    <a:pt x="68" y="716"/>
                  </a:lnTo>
                  <a:lnTo>
                    <a:pt x="68" y="714"/>
                  </a:lnTo>
                  <a:lnTo>
                    <a:pt x="66" y="714"/>
                  </a:lnTo>
                  <a:lnTo>
                    <a:pt x="66" y="711"/>
                  </a:lnTo>
                  <a:lnTo>
                    <a:pt x="66" y="709"/>
                  </a:lnTo>
                  <a:lnTo>
                    <a:pt x="61" y="702"/>
                  </a:lnTo>
                  <a:lnTo>
                    <a:pt x="59" y="699"/>
                  </a:lnTo>
                  <a:lnTo>
                    <a:pt x="59" y="695"/>
                  </a:lnTo>
                  <a:lnTo>
                    <a:pt x="61" y="692"/>
                  </a:lnTo>
                  <a:lnTo>
                    <a:pt x="64" y="692"/>
                  </a:lnTo>
                  <a:lnTo>
                    <a:pt x="66" y="688"/>
                  </a:lnTo>
                  <a:lnTo>
                    <a:pt x="64" y="685"/>
                  </a:lnTo>
                  <a:lnTo>
                    <a:pt x="64" y="683"/>
                  </a:lnTo>
                  <a:lnTo>
                    <a:pt x="61" y="681"/>
                  </a:lnTo>
                  <a:lnTo>
                    <a:pt x="61" y="678"/>
                  </a:lnTo>
                  <a:lnTo>
                    <a:pt x="64" y="676"/>
                  </a:lnTo>
                  <a:lnTo>
                    <a:pt x="75" y="671"/>
                  </a:lnTo>
                  <a:lnTo>
                    <a:pt x="87" y="667"/>
                  </a:lnTo>
                  <a:lnTo>
                    <a:pt x="90" y="667"/>
                  </a:lnTo>
                  <a:lnTo>
                    <a:pt x="92" y="667"/>
                  </a:lnTo>
                  <a:lnTo>
                    <a:pt x="94" y="667"/>
                  </a:lnTo>
                  <a:lnTo>
                    <a:pt x="97" y="667"/>
                  </a:lnTo>
                  <a:lnTo>
                    <a:pt x="97" y="664"/>
                  </a:lnTo>
                  <a:lnTo>
                    <a:pt x="99" y="659"/>
                  </a:lnTo>
                  <a:lnTo>
                    <a:pt x="99" y="657"/>
                  </a:lnTo>
                  <a:lnTo>
                    <a:pt x="99" y="655"/>
                  </a:lnTo>
                  <a:lnTo>
                    <a:pt x="99" y="652"/>
                  </a:lnTo>
                  <a:lnTo>
                    <a:pt x="101" y="652"/>
                  </a:lnTo>
                  <a:lnTo>
                    <a:pt x="101" y="650"/>
                  </a:lnTo>
                  <a:lnTo>
                    <a:pt x="101" y="648"/>
                  </a:lnTo>
                  <a:lnTo>
                    <a:pt x="104" y="645"/>
                  </a:lnTo>
                  <a:lnTo>
                    <a:pt x="104" y="643"/>
                  </a:lnTo>
                  <a:lnTo>
                    <a:pt x="106" y="641"/>
                  </a:lnTo>
                  <a:lnTo>
                    <a:pt x="106" y="638"/>
                  </a:lnTo>
                  <a:lnTo>
                    <a:pt x="108" y="638"/>
                  </a:lnTo>
                  <a:lnTo>
                    <a:pt x="108" y="636"/>
                  </a:lnTo>
                  <a:lnTo>
                    <a:pt x="111" y="634"/>
                  </a:lnTo>
                  <a:lnTo>
                    <a:pt x="111" y="631"/>
                  </a:lnTo>
                  <a:lnTo>
                    <a:pt x="113" y="631"/>
                  </a:lnTo>
                  <a:lnTo>
                    <a:pt x="113" y="629"/>
                  </a:lnTo>
                  <a:lnTo>
                    <a:pt x="115" y="629"/>
                  </a:lnTo>
                  <a:lnTo>
                    <a:pt x="115" y="626"/>
                  </a:lnTo>
                  <a:lnTo>
                    <a:pt x="115" y="624"/>
                  </a:lnTo>
                  <a:lnTo>
                    <a:pt x="118" y="624"/>
                  </a:lnTo>
                  <a:lnTo>
                    <a:pt x="118" y="622"/>
                  </a:lnTo>
                  <a:lnTo>
                    <a:pt x="118" y="619"/>
                  </a:lnTo>
                  <a:lnTo>
                    <a:pt x="115" y="617"/>
                  </a:lnTo>
                  <a:lnTo>
                    <a:pt x="113" y="615"/>
                  </a:lnTo>
                  <a:lnTo>
                    <a:pt x="111" y="612"/>
                  </a:lnTo>
                  <a:lnTo>
                    <a:pt x="106" y="608"/>
                  </a:lnTo>
                  <a:lnTo>
                    <a:pt x="104" y="605"/>
                  </a:lnTo>
                  <a:lnTo>
                    <a:pt x="106" y="601"/>
                  </a:lnTo>
                  <a:lnTo>
                    <a:pt x="106" y="598"/>
                  </a:lnTo>
                  <a:lnTo>
                    <a:pt x="106" y="596"/>
                  </a:lnTo>
                  <a:lnTo>
                    <a:pt x="108" y="593"/>
                  </a:lnTo>
                  <a:lnTo>
                    <a:pt x="108" y="591"/>
                  </a:lnTo>
                  <a:lnTo>
                    <a:pt x="108" y="589"/>
                  </a:lnTo>
                  <a:lnTo>
                    <a:pt x="111" y="586"/>
                  </a:lnTo>
                  <a:lnTo>
                    <a:pt x="111" y="582"/>
                  </a:lnTo>
                  <a:lnTo>
                    <a:pt x="113" y="577"/>
                  </a:lnTo>
                  <a:lnTo>
                    <a:pt x="115" y="575"/>
                  </a:lnTo>
                  <a:lnTo>
                    <a:pt x="115" y="572"/>
                  </a:lnTo>
                  <a:lnTo>
                    <a:pt x="115" y="570"/>
                  </a:lnTo>
                  <a:lnTo>
                    <a:pt x="113" y="565"/>
                  </a:lnTo>
                  <a:lnTo>
                    <a:pt x="108" y="565"/>
                  </a:lnTo>
                  <a:lnTo>
                    <a:pt x="106" y="565"/>
                  </a:lnTo>
                  <a:lnTo>
                    <a:pt x="104" y="565"/>
                  </a:lnTo>
                  <a:lnTo>
                    <a:pt x="101" y="565"/>
                  </a:lnTo>
                  <a:lnTo>
                    <a:pt x="99" y="563"/>
                  </a:lnTo>
                  <a:lnTo>
                    <a:pt x="97" y="561"/>
                  </a:lnTo>
                  <a:lnTo>
                    <a:pt x="97" y="556"/>
                  </a:lnTo>
                  <a:lnTo>
                    <a:pt x="99" y="553"/>
                  </a:lnTo>
                  <a:lnTo>
                    <a:pt x="99" y="549"/>
                  </a:lnTo>
                  <a:lnTo>
                    <a:pt x="104" y="544"/>
                  </a:lnTo>
                  <a:lnTo>
                    <a:pt x="106" y="537"/>
                  </a:lnTo>
                  <a:lnTo>
                    <a:pt x="108" y="535"/>
                  </a:lnTo>
                  <a:lnTo>
                    <a:pt x="113" y="532"/>
                  </a:lnTo>
                  <a:lnTo>
                    <a:pt x="113" y="530"/>
                  </a:lnTo>
                  <a:lnTo>
                    <a:pt x="111" y="528"/>
                  </a:lnTo>
                  <a:lnTo>
                    <a:pt x="108" y="528"/>
                  </a:lnTo>
                  <a:lnTo>
                    <a:pt x="106" y="528"/>
                  </a:lnTo>
                  <a:lnTo>
                    <a:pt x="94" y="525"/>
                  </a:lnTo>
                  <a:lnTo>
                    <a:pt x="92" y="525"/>
                  </a:lnTo>
                  <a:lnTo>
                    <a:pt x="87" y="528"/>
                  </a:lnTo>
                  <a:lnTo>
                    <a:pt x="85" y="528"/>
                  </a:lnTo>
                  <a:lnTo>
                    <a:pt x="82" y="528"/>
                  </a:lnTo>
                  <a:lnTo>
                    <a:pt x="82" y="525"/>
                  </a:lnTo>
                  <a:lnTo>
                    <a:pt x="80" y="525"/>
                  </a:lnTo>
                  <a:lnTo>
                    <a:pt x="80" y="523"/>
                  </a:lnTo>
                  <a:lnTo>
                    <a:pt x="73" y="516"/>
                  </a:lnTo>
                  <a:lnTo>
                    <a:pt x="71" y="516"/>
                  </a:lnTo>
                  <a:lnTo>
                    <a:pt x="71" y="518"/>
                  </a:lnTo>
                  <a:lnTo>
                    <a:pt x="68" y="518"/>
                  </a:lnTo>
                  <a:lnTo>
                    <a:pt x="64" y="513"/>
                  </a:lnTo>
                  <a:lnTo>
                    <a:pt x="61" y="513"/>
                  </a:lnTo>
                  <a:lnTo>
                    <a:pt x="57" y="509"/>
                  </a:lnTo>
                  <a:lnTo>
                    <a:pt x="47" y="509"/>
                  </a:lnTo>
                  <a:lnTo>
                    <a:pt x="45" y="509"/>
                  </a:lnTo>
                  <a:lnTo>
                    <a:pt x="40" y="506"/>
                  </a:lnTo>
                  <a:lnTo>
                    <a:pt x="38" y="504"/>
                  </a:lnTo>
                  <a:lnTo>
                    <a:pt x="38" y="502"/>
                  </a:lnTo>
                  <a:lnTo>
                    <a:pt x="38" y="499"/>
                  </a:lnTo>
                  <a:lnTo>
                    <a:pt x="40" y="497"/>
                  </a:lnTo>
                  <a:lnTo>
                    <a:pt x="47" y="492"/>
                  </a:lnTo>
                  <a:lnTo>
                    <a:pt x="54" y="490"/>
                  </a:lnTo>
                  <a:lnTo>
                    <a:pt x="59" y="485"/>
                  </a:lnTo>
                  <a:lnTo>
                    <a:pt x="61" y="483"/>
                  </a:lnTo>
                  <a:lnTo>
                    <a:pt x="61" y="480"/>
                  </a:lnTo>
                  <a:lnTo>
                    <a:pt x="61" y="478"/>
                  </a:lnTo>
                  <a:lnTo>
                    <a:pt x="59" y="478"/>
                  </a:lnTo>
                  <a:lnTo>
                    <a:pt x="59" y="476"/>
                  </a:lnTo>
                  <a:lnTo>
                    <a:pt x="54" y="473"/>
                  </a:lnTo>
                  <a:lnTo>
                    <a:pt x="54" y="471"/>
                  </a:lnTo>
                  <a:lnTo>
                    <a:pt x="52" y="471"/>
                  </a:lnTo>
                  <a:lnTo>
                    <a:pt x="45" y="466"/>
                  </a:lnTo>
                  <a:lnTo>
                    <a:pt x="45" y="464"/>
                  </a:lnTo>
                  <a:lnTo>
                    <a:pt x="45" y="459"/>
                  </a:lnTo>
                  <a:lnTo>
                    <a:pt x="45" y="457"/>
                  </a:lnTo>
                  <a:lnTo>
                    <a:pt x="50" y="445"/>
                  </a:lnTo>
                  <a:lnTo>
                    <a:pt x="52" y="443"/>
                  </a:lnTo>
                  <a:lnTo>
                    <a:pt x="52" y="440"/>
                  </a:lnTo>
                  <a:lnTo>
                    <a:pt x="57" y="433"/>
                  </a:lnTo>
                  <a:lnTo>
                    <a:pt x="57" y="431"/>
                  </a:lnTo>
                  <a:lnTo>
                    <a:pt x="59" y="429"/>
                  </a:lnTo>
                  <a:lnTo>
                    <a:pt x="61" y="422"/>
                  </a:lnTo>
                  <a:lnTo>
                    <a:pt x="61" y="419"/>
                  </a:lnTo>
                  <a:lnTo>
                    <a:pt x="64" y="419"/>
                  </a:lnTo>
                  <a:lnTo>
                    <a:pt x="64" y="417"/>
                  </a:lnTo>
                  <a:lnTo>
                    <a:pt x="64" y="414"/>
                  </a:lnTo>
                  <a:lnTo>
                    <a:pt x="66" y="414"/>
                  </a:lnTo>
                  <a:lnTo>
                    <a:pt x="66" y="412"/>
                  </a:lnTo>
                  <a:lnTo>
                    <a:pt x="68" y="412"/>
                  </a:lnTo>
                  <a:lnTo>
                    <a:pt x="68" y="410"/>
                  </a:lnTo>
                  <a:lnTo>
                    <a:pt x="71" y="410"/>
                  </a:lnTo>
                  <a:lnTo>
                    <a:pt x="71" y="407"/>
                  </a:lnTo>
                  <a:lnTo>
                    <a:pt x="73" y="405"/>
                  </a:lnTo>
                  <a:lnTo>
                    <a:pt x="75" y="405"/>
                  </a:lnTo>
                  <a:lnTo>
                    <a:pt x="75" y="403"/>
                  </a:lnTo>
                  <a:lnTo>
                    <a:pt x="78" y="400"/>
                  </a:lnTo>
                  <a:lnTo>
                    <a:pt x="80" y="400"/>
                  </a:lnTo>
                  <a:lnTo>
                    <a:pt x="80" y="398"/>
                  </a:lnTo>
                  <a:lnTo>
                    <a:pt x="82" y="398"/>
                  </a:lnTo>
                  <a:lnTo>
                    <a:pt x="82" y="396"/>
                  </a:lnTo>
                  <a:lnTo>
                    <a:pt x="85" y="396"/>
                  </a:lnTo>
                  <a:lnTo>
                    <a:pt x="87" y="393"/>
                  </a:lnTo>
                  <a:lnTo>
                    <a:pt x="90" y="393"/>
                  </a:lnTo>
                  <a:lnTo>
                    <a:pt x="90" y="391"/>
                  </a:lnTo>
                  <a:lnTo>
                    <a:pt x="92" y="391"/>
                  </a:lnTo>
                  <a:lnTo>
                    <a:pt x="94" y="391"/>
                  </a:lnTo>
                  <a:lnTo>
                    <a:pt x="94" y="389"/>
                  </a:lnTo>
                  <a:lnTo>
                    <a:pt x="97" y="389"/>
                  </a:lnTo>
                  <a:lnTo>
                    <a:pt x="99" y="389"/>
                  </a:lnTo>
                  <a:lnTo>
                    <a:pt x="99" y="386"/>
                  </a:lnTo>
                  <a:lnTo>
                    <a:pt x="101" y="386"/>
                  </a:lnTo>
                  <a:lnTo>
                    <a:pt x="104" y="386"/>
                  </a:lnTo>
                  <a:lnTo>
                    <a:pt x="106" y="384"/>
                  </a:lnTo>
                  <a:lnTo>
                    <a:pt x="108" y="384"/>
                  </a:lnTo>
                  <a:lnTo>
                    <a:pt x="108" y="381"/>
                  </a:lnTo>
                  <a:lnTo>
                    <a:pt x="111" y="381"/>
                  </a:lnTo>
                  <a:lnTo>
                    <a:pt x="113" y="381"/>
                  </a:lnTo>
                  <a:lnTo>
                    <a:pt x="113" y="379"/>
                  </a:lnTo>
                  <a:lnTo>
                    <a:pt x="115" y="377"/>
                  </a:lnTo>
                  <a:lnTo>
                    <a:pt x="115" y="374"/>
                  </a:lnTo>
                  <a:lnTo>
                    <a:pt x="118" y="374"/>
                  </a:lnTo>
                  <a:lnTo>
                    <a:pt x="118" y="372"/>
                  </a:lnTo>
                  <a:lnTo>
                    <a:pt x="118" y="370"/>
                  </a:lnTo>
                  <a:lnTo>
                    <a:pt x="118" y="367"/>
                  </a:lnTo>
                  <a:lnTo>
                    <a:pt x="118" y="365"/>
                  </a:lnTo>
                  <a:lnTo>
                    <a:pt x="118" y="363"/>
                  </a:lnTo>
                  <a:lnTo>
                    <a:pt x="118" y="360"/>
                  </a:lnTo>
                  <a:lnTo>
                    <a:pt x="118" y="358"/>
                  </a:lnTo>
                  <a:lnTo>
                    <a:pt x="115" y="358"/>
                  </a:lnTo>
                  <a:lnTo>
                    <a:pt x="115" y="356"/>
                  </a:lnTo>
                  <a:lnTo>
                    <a:pt x="115" y="353"/>
                  </a:lnTo>
                  <a:lnTo>
                    <a:pt x="113" y="353"/>
                  </a:lnTo>
                  <a:lnTo>
                    <a:pt x="113" y="351"/>
                  </a:lnTo>
                  <a:lnTo>
                    <a:pt x="111" y="351"/>
                  </a:lnTo>
                  <a:lnTo>
                    <a:pt x="108" y="349"/>
                  </a:lnTo>
                  <a:lnTo>
                    <a:pt x="97" y="341"/>
                  </a:lnTo>
                  <a:lnTo>
                    <a:pt x="97" y="339"/>
                  </a:lnTo>
                  <a:lnTo>
                    <a:pt x="99" y="337"/>
                  </a:lnTo>
                  <a:lnTo>
                    <a:pt x="99" y="334"/>
                  </a:lnTo>
                  <a:lnTo>
                    <a:pt x="101" y="332"/>
                  </a:lnTo>
                  <a:lnTo>
                    <a:pt x="101" y="330"/>
                  </a:lnTo>
                  <a:lnTo>
                    <a:pt x="104" y="325"/>
                  </a:lnTo>
                  <a:lnTo>
                    <a:pt x="104" y="323"/>
                  </a:lnTo>
                  <a:lnTo>
                    <a:pt x="111" y="311"/>
                  </a:lnTo>
                  <a:lnTo>
                    <a:pt x="113" y="311"/>
                  </a:lnTo>
                  <a:lnTo>
                    <a:pt x="113" y="308"/>
                  </a:lnTo>
                  <a:lnTo>
                    <a:pt x="115" y="308"/>
                  </a:lnTo>
                  <a:lnTo>
                    <a:pt x="115" y="306"/>
                  </a:lnTo>
                  <a:lnTo>
                    <a:pt x="115" y="304"/>
                  </a:lnTo>
                  <a:lnTo>
                    <a:pt x="118" y="304"/>
                  </a:lnTo>
                  <a:lnTo>
                    <a:pt x="118" y="301"/>
                  </a:lnTo>
                  <a:lnTo>
                    <a:pt x="120" y="301"/>
                  </a:lnTo>
                  <a:lnTo>
                    <a:pt x="120" y="299"/>
                  </a:lnTo>
                  <a:lnTo>
                    <a:pt x="120" y="297"/>
                  </a:lnTo>
                  <a:lnTo>
                    <a:pt x="120" y="294"/>
                  </a:lnTo>
                  <a:lnTo>
                    <a:pt x="123" y="292"/>
                  </a:lnTo>
                  <a:lnTo>
                    <a:pt x="125" y="285"/>
                  </a:lnTo>
                  <a:lnTo>
                    <a:pt x="130" y="278"/>
                  </a:lnTo>
                  <a:lnTo>
                    <a:pt x="130" y="275"/>
                  </a:lnTo>
                  <a:lnTo>
                    <a:pt x="132" y="273"/>
                  </a:lnTo>
                  <a:lnTo>
                    <a:pt x="134" y="268"/>
                  </a:lnTo>
                  <a:lnTo>
                    <a:pt x="134" y="266"/>
                  </a:lnTo>
                  <a:lnTo>
                    <a:pt x="137" y="264"/>
                  </a:lnTo>
                  <a:lnTo>
                    <a:pt x="139" y="261"/>
                  </a:lnTo>
                  <a:lnTo>
                    <a:pt x="141" y="257"/>
                  </a:lnTo>
                  <a:lnTo>
                    <a:pt x="141" y="254"/>
                  </a:lnTo>
                  <a:lnTo>
                    <a:pt x="144" y="250"/>
                  </a:lnTo>
                  <a:lnTo>
                    <a:pt x="148" y="245"/>
                  </a:lnTo>
                  <a:lnTo>
                    <a:pt x="148" y="240"/>
                  </a:lnTo>
                  <a:lnTo>
                    <a:pt x="153" y="235"/>
                  </a:lnTo>
                  <a:lnTo>
                    <a:pt x="153" y="233"/>
                  </a:lnTo>
                  <a:lnTo>
                    <a:pt x="158" y="224"/>
                  </a:lnTo>
                  <a:lnTo>
                    <a:pt x="160" y="219"/>
                  </a:lnTo>
                  <a:lnTo>
                    <a:pt x="163" y="214"/>
                  </a:lnTo>
                  <a:lnTo>
                    <a:pt x="163" y="212"/>
                  </a:lnTo>
                  <a:lnTo>
                    <a:pt x="163" y="210"/>
                  </a:lnTo>
                  <a:lnTo>
                    <a:pt x="165" y="207"/>
                  </a:lnTo>
                  <a:lnTo>
                    <a:pt x="165" y="205"/>
                  </a:lnTo>
                  <a:lnTo>
                    <a:pt x="165" y="202"/>
                  </a:lnTo>
                  <a:lnTo>
                    <a:pt x="163" y="202"/>
                  </a:lnTo>
                  <a:lnTo>
                    <a:pt x="163" y="200"/>
                  </a:lnTo>
                  <a:lnTo>
                    <a:pt x="163" y="198"/>
                  </a:lnTo>
                  <a:lnTo>
                    <a:pt x="165" y="198"/>
                  </a:lnTo>
                  <a:lnTo>
                    <a:pt x="165" y="195"/>
                  </a:lnTo>
                  <a:lnTo>
                    <a:pt x="165" y="193"/>
                  </a:lnTo>
                  <a:lnTo>
                    <a:pt x="167" y="193"/>
                  </a:lnTo>
                  <a:lnTo>
                    <a:pt x="167" y="191"/>
                  </a:lnTo>
                  <a:lnTo>
                    <a:pt x="170" y="191"/>
                  </a:lnTo>
                  <a:lnTo>
                    <a:pt x="172" y="191"/>
                  </a:lnTo>
                  <a:lnTo>
                    <a:pt x="174" y="191"/>
                  </a:lnTo>
                  <a:lnTo>
                    <a:pt x="174" y="188"/>
                  </a:lnTo>
                  <a:lnTo>
                    <a:pt x="177" y="188"/>
                  </a:lnTo>
                  <a:lnTo>
                    <a:pt x="181" y="181"/>
                  </a:lnTo>
                  <a:lnTo>
                    <a:pt x="181" y="179"/>
                  </a:lnTo>
                  <a:lnTo>
                    <a:pt x="184" y="174"/>
                  </a:lnTo>
                  <a:lnTo>
                    <a:pt x="184" y="172"/>
                  </a:lnTo>
                  <a:lnTo>
                    <a:pt x="186" y="169"/>
                  </a:lnTo>
                  <a:lnTo>
                    <a:pt x="186" y="167"/>
                  </a:lnTo>
                  <a:lnTo>
                    <a:pt x="188" y="167"/>
                  </a:lnTo>
                  <a:lnTo>
                    <a:pt x="188" y="165"/>
                  </a:lnTo>
                  <a:lnTo>
                    <a:pt x="188" y="162"/>
                  </a:lnTo>
                  <a:lnTo>
                    <a:pt x="191" y="162"/>
                  </a:lnTo>
                  <a:lnTo>
                    <a:pt x="191" y="160"/>
                  </a:lnTo>
                  <a:lnTo>
                    <a:pt x="193" y="158"/>
                  </a:lnTo>
                  <a:lnTo>
                    <a:pt x="193" y="155"/>
                  </a:lnTo>
                  <a:lnTo>
                    <a:pt x="196" y="155"/>
                  </a:lnTo>
                  <a:lnTo>
                    <a:pt x="196" y="153"/>
                  </a:lnTo>
                  <a:lnTo>
                    <a:pt x="198" y="153"/>
                  </a:lnTo>
                  <a:lnTo>
                    <a:pt x="198" y="151"/>
                  </a:lnTo>
                  <a:lnTo>
                    <a:pt x="200" y="148"/>
                  </a:lnTo>
                  <a:lnTo>
                    <a:pt x="203" y="148"/>
                  </a:lnTo>
                  <a:lnTo>
                    <a:pt x="203" y="146"/>
                  </a:lnTo>
                  <a:lnTo>
                    <a:pt x="205" y="146"/>
                  </a:lnTo>
                  <a:lnTo>
                    <a:pt x="205" y="144"/>
                  </a:lnTo>
                  <a:lnTo>
                    <a:pt x="207" y="144"/>
                  </a:lnTo>
                  <a:lnTo>
                    <a:pt x="210" y="144"/>
                  </a:lnTo>
                  <a:lnTo>
                    <a:pt x="212" y="144"/>
                  </a:lnTo>
                  <a:lnTo>
                    <a:pt x="212" y="141"/>
                  </a:lnTo>
                  <a:lnTo>
                    <a:pt x="214" y="141"/>
                  </a:lnTo>
                  <a:lnTo>
                    <a:pt x="212" y="139"/>
                  </a:lnTo>
                  <a:lnTo>
                    <a:pt x="212" y="137"/>
                  </a:lnTo>
                  <a:lnTo>
                    <a:pt x="214" y="137"/>
                  </a:lnTo>
                  <a:lnTo>
                    <a:pt x="214" y="134"/>
                  </a:lnTo>
                  <a:lnTo>
                    <a:pt x="214" y="132"/>
                  </a:lnTo>
                  <a:lnTo>
                    <a:pt x="217" y="132"/>
                  </a:lnTo>
                  <a:lnTo>
                    <a:pt x="217" y="129"/>
                  </a:lnTo>
                  <a:lnTo>
                    <a:pt x="217" y="127"/>
                  </a:lnTo>
                  <a:lnTo>
                    <a:pt x="217" y="125"/>
                  </a:lnTo>
                  <a:lnTo>
                    <a:pt x="219" y="125"/>
                  </a:lnTo>
                  <a:lnTo>
                    <a:pt x="221" y="125"/>
                  </a:lnTo>
                  <a:lnTo>
                    <a:pt x="224" y="125"/>
                  </a:lnTo>
                  <a:lnTo>
                    <a:pt x="221" y="125"/>
                  </a:lnTo>
                  <a:lnTo>
                    <a:pt x="221" y="127"/>
                  </a:lnTo>
                  <a:lnTo>
                    <a:pt x="224" y="127"/>
                  </a:lnTo>
                  <a:lnTo>
                    <a:pt x="224" y="125"/>
                  </a:lnTo>
                  <a:lnTo>
                    <a:pt x="226" y="122"/>
                  </a:lnTo>
                  <a:lnTo>
                    <a:pt x="224" y="122"/>
                  </a:lnTo>
                  <a:lnTo>
                    <a:pt x="221" y="122"/>
                  </a:lnTo>
                  <a:lnTo>
                    <a:pt x="221" y="120"/>
                  </a:lnTo>
                  <a:lnTo>
                    <a:pt x="221" y="118"/>
                  </a:lnTo>
                  <a:lnTo>
                    <a:pt x="221" y="120"/>
                  </a:lnTo>
                  <a:lnTo>
                    <a:pt x="221" y="118"/>
                  </a:lnTo>
                  <a:lnTo>
                    <a:pt x="219" y="118"/>
                  </a:lnTo>
                  <a:lnTo>
                    <a:pt x="221" y="118"/>
                  </a:lnTo>
                  <a:lnTo>
                    <a:pt x="219" y="118"/>
                  </a:lnTo>
                  <a:lnTo>
                    <a:pt x="219" y="115"/>
                  </a:lnTo>
                  <a:lnTo>
                    <a:pt x="221" y="115"/>
                  </a:lnTo>
                  <a:lnTo>
                    <a:pt x="224" y="113"/>
                  </a:lnTo>
                  <a:lnTo>
                    <a:pt x="226" y="113"/>
                  </a:lnTo>
                  <a:lnTo>
                    <a:pt x="226" y="111"/>
                  </a:lnTo>
                  <a:lnTo>
                    <a:pt x="226" y="108"/>
                  </a:lnTo>
                  <a:lnTo>
                    <a:pt x="229" y="108"/>
                  </a:lnTo>
                  <a:lnTo>
                    <a:pt x="231" y="108"/>
                  </a:lnTo>
                  <a:lnTo>
                    <a:pt x="231" y="106"/>
                  </a:lnTo>
                  <a:lnTo>
                    <a:pt x="231" y="104"/>
                  </a:lnTo>
                  <a:lnTo>
                    <a:pt x="233" y="104"/>
                  </a:lnTo>
                  <a:lnTo>
                    <a:pt x="233" y="101"/>
                  </a:lnTo>
                  <a:lnTo>
                    <a:pt x="233" y="104"/>
                  </a:lnTo>
                  <a:lnTo>
                    <a:pt x="236" y="104"/>
                  </a:lnTo>
                  <a:lnTo>
                    <a:pt x="236" y="106"/>
                  </a:lnTo>
                  <a:lnTo>
                    <a:pt x="238" y="106"/>
                  </a:lnTo>
                  <a:lnTo>
                    <a:pt x="238" y="108"/>
                  </a:lnTo>
                  <a:lnTo>
                    <a:pt x="240" y="108"/>
                  </a:lnTo>
                  <a:lnTo>
                    <a:pt x="243" y="108"/>
                  </a:lnTo>
                  <a:lnTo>
                    <a:pt x="243" y="106"/>
                  </a:lnTo>
                  <a:lnTo>
                    <a:pt x="240" y="106"/>
                  </a:lnTo>
                  <a:lnTo>
                    <a:pt x="240" y="104"/>
                  </a:lnTo>
                  <a:lnTo>
                    <a:pt x="240" y="101"/>
                  </a:lnTo>
                  <a:lnTo>
                    <a:pt x="243" y="101"/>
                  </a:lnTo>
                  <a:lnTo>
                    <a:pt x="243" y="104"/>
                  </a:lnTo>
                  <a:lnTo>
                    <a:pt x="245" y="104"/>
                  </a:lnTo>
                  <a:lnTo>
                    <a:pt x="245" y="101"/>
                  </a:lnTo>
                  <a:lnTo>
                    <a:pt x="245" y="99"/>
                  </a:lnTo>
                  <a:lnTo>
                    <a:pt x="243" y="99"/>
                  </a:lnTo>
                  <a:lnTo>
                    <a:pt x="243" y="96"/>
                  </a:lnTo>
                  <a:lnTo>
                    <a:pt x="245" y="96"/>
                  </a:lnTo>
                  <a:lnTo>
                    <a:pt x="247" y="96"/>
                  </a:lnTo>
                  <a:lnTo>
                    <a:pt x="247" y="99"/>
                  </a:lnTo>
                  <a:lnTo>
                    <a:pt x="250" y="99"/>
                  </a:lnTo>
                  <a:lnTo>
                    <a:pt x="252" y="99"/>
                  </a:lnTo>
                  <a:lnTo>
                    <a:pt x="252" y="96"/>
                  </a:lnTo>
                  <a:lnTo>
                    <a:pt x="252" y="94"/>
                  </a:lnTo>
                  <a:lnTo>
                    <a:pt x="250" y="94"/>
                  </a:lnTo>
                  <a:lnTo>
                    <a:pt x="247" y="94"/>
                  </a:lnTo>
                  <a:lnTo>
                    <a:pt x="245" y="92"/>
                  </a:lnTo>
                  <a:lnTo>
                    <a:pt x="243" y="89"/>
                  </a:lnTo>
                  <a:lnTo>
                    <a:pt x="245" y="89"/>
                  </a:lnTo>
                  <a:lnTo>
                    <a:pt x="245" y="87"/>
                  </a:lnTo>
                  <a:lnTo>
                    <a:pt x="247" y="87"/>
                  </a:lnTo>
                  <a:lnTo>
                    <a:pt x="247" y="89"/>
                  </a:lnTo>
                  <a:lnTo>
                    <a:pt x="250" y="89"/>
                  </a:lnTo>
                  <a:lnTo>
                    <a:pt x="250" y="87"/>
                  </a:lnTo>
                  <a:lnTo>
                    <a:pt x="250" y="85"/>
                  </a:lnTo>
                  <a:lnTo>
                    <a:pt x="252" y="85"/>
                  </a:lnTo>
                  <a:lnTo>
                    <a:pt x="252" y="82"/>
                  </a:lnTo>
                  <a:lnTo>
                    <a:pt x="254" y="82"/>
                  </a:lnTo>
                  <a:lnTo>
                    <a:pt x="254" y="80"/>
                  </a:lnTo>
                  <a:lnTo>
                    <a:pt x="252" y="80"/>
                  </a:lnTo>
                  <a:lnTo>
                    <a:pt x="252" y="78"/>
                  </a:lnTo>
                  <a:lnTo>
                    <a:pt x="254" y="78"/>
                  </a:lnTo>
                  <a:lnTo>
                    <a:pt x="254" y="75"/>
                  </a:lnTo>
                  <a:lnTo>
                    <a:pt x="252" y="75"/>
                  </a:lnTo>
                  <a:lnTo>
                    <a:pt x="250" y="73"/>
                  </a:lnTo>
                  <a:lnTo>
                    <a:pt x="252" y="73"/>
                  </a:lnTo>
                  <a:lnTo>
                    <a:pt x="252" y="71"/>
                  </a:lnTo>
                  <a:lnTo>
                    <a:pt x="250" y="71"/>
                  </a:lnTo>
                  <a:lnTo>
                    <a:pt x="252" y="71"/>
                  </a:lnTo>
                  <a:lnTo>
                    <a:pt x="252" y="68"/>
                  </a:lnTo>
                  <a:lnTo>
                    <a:pt x="254" y="68"/>
                  </a:lnTo>
                  <a:lnTo>
                    <a:pt x="254" y="66"/>
                  </a:lnTo>
                  <a:lnTo>
                    <a:pt x="257" y="63"/>
                  </a:lnTo>
                  <a:lnTo>
                    <a:pt x="261" y="59"/>
                  </a:lnTo>
                  <a:lnTo>
                    <a:pt x="264" y="59"/>
                  </a:lnTo>
                  <a:lnTo>
                    <a:pt x="264" y="56"/>
                  </a:lnTo>
                  <a:lnTo>
                    <a:pt x="266" y="54"/>
                  </a:lnTo>
                  <a:lnTo>
                    <a:pt x="273" y="49"/>
                  </a:lnTo>
                  <a:lnTo>
                    <a:pt x="276" y="49"/>
                  </a:lnTo>
                  <a:lnTo>
                    <a:pt x="278" y="49"/>
                  </a:lnTo>
                  <a:lnTo>
                    <a:pt x="280" y="49"/>
                  </a:lnTo>
                  <a:lnTo>
                    <a:pt x="283" y="49"/>
                  </a:lnTo>
                  <a:lnTo>
                    <a:pt x="285" y="49"/>
                  </a:lnTo>
                  <a:lnTo>
                    <a:pt x="287" y="49"/>
                  </a:lnTo>
                  <a:lnTo>
                    <a:pt x="290" y="49"/>
                  </a:lnTo>
                  <a:lnTo>
                    <a:pt x="292" y="49"/>
                  </a:lnTo>
                  <a:lnTo>
                    <a:pt x="294" y="49"/>
                  </a:lnTo>
                  <a:lnTo>
                    <a:pt x="297" y="49"/>
                  </a:lnTo>
                  <a:lnTo>
                    <a:pt x="299" y="49"/>
                  </a:lnTo>
                  <a:lnTo>
                    <a:pt x="299" y="52"/>
                  </a:lnTo>
                  <a:lnTo>
                    <a:pt x="299" y="54"/>
                  </a:lnTo>
                  <a:lnTo>
                    <a:pt x="302" y="54"/>
                  </a:lnTo>
                  <a:lnTo>
                    <a:pt x="304" y="54"/>
                  </a:lnTo>
                  <a:lnTo>
                    <a:pt x="309" y="54"/>
                  </a:lnTo>
                  <a:lnTo>
                    <a:pt x="311" y="54"/>
                  </a:lnTo>
                  <a:lnTo>
                    <a:pt x="313" y="54"/>
                  </a:lnTo>
                  <a:lnTo>
                    <a:pt x="313" y="52"/>
                  </a:lnTo>
                  <a:lnTo>
                    <a:pt x="316" y="52"/>
                  </a:lnTo>
                  <a:lnTo>
                    <a:pt x="318" y="52"/>
                  </a:lnTo>
                  <a:lnTo>
                    <a:pt x="318" y="49"/>
                  </a:lnTo>
                  <a:lnTo>
                    <a:pt x="320" y="49"/>
                  </a:lnTo>
                  <a:lnTo>
                    <a:pt x="320" y="52"/>
                  </a:lnTo>
                  <a:lnTo>
                    <a:pt x="320" y="54"/>
                  </a:lnTo>
                  <a:lnTo>
                    <a:pt x="323" y="54"/>
                  </a:lnTo>
                  <a:lnTo>
                    <a:pt x="323" y="52"/>
                  </a:lnTo>
                  <a:lnTo>
                    <a:pt x="325" y="52"/>
                  </a:lnTo>
                  <a:lnTo>
                    <a:pt x="327" y="52"/>
                  </a:lnTo>
                  <a:lnTo>
                    <a:pt x="330" y="52"/>
                  </a:lnTo>
                  <a:lnTo>
                    <a:pt x="332" y="52"/>
                  </a:lnTo>
                  <a:lnTo>
                    <a:pt x="334" y="52"/>
                  </a:lnTo>
                  <a:lnTo>
                    <a:pt x="337" y="52"/>
                  </a:lnTo>
                  <a:lnTo>
                    <a:pt x="337" y="54"/>
                  </a:lnTo>
                  <a:lnTo>
                    <a:pt x="339" y="54"/>
                  </a:lnTo>
                  <a:lnTo>
                    <a:pt x="342" y="54"/>
                  </a:lnTo>
                  <a:lnTo>
                    <a:pt x="344" y="54"/>
                  </a:lnTo>
                  <a:lnTo>
                    <a:pt x="344" y="56"/>
                  </a:lnTo>
                  <a:lnTo>
                    <a:pt x="344" y="54"/>
                  </a:lnTo>
                  <a:lnTo>
                    <a:pt x="344" y="56"/>
                  </a:lnTo>
                  <a:lnTo>
                    <a:pt x="346" y="56"/>
                  </a:lnTo>
                  <a:lnTo>
                    <a:pt x="346" y="54"/>
                  </a:lnTo>
                  <a:lnTo>
                    <a:pt x="349" y="54"/>
                  </a:lnTo>
                  <a:lnTo>
                    <a:pt x="351" y="54"/>
                  </a:lnTo>
                  <a:lnTo>
                    <a:pt x="353" y="54"/>
                  </a:lnTo>
                  <a:lnTo>
                    <a:pt x="356" y="54"/>
                  </a:lnTo>
                  <a:lnTo>
                    <a:pt x="358" y="54"/>
                  </a:lnTo>
                  <a:lnTo>
                    <a:pt x="360" y="54"/>
                  </a:lnTo>
                  <a:lnTo>
                    <a:pt x="363" y="54"/>
                  </a:lnTo>
                  <a:lnTo>
                    <a:pt x="365" y="54"/>
                  </a:lnTo>
                  <a:lnTo>
                    <a:pt x="367" y="54"/>
                  </a:lnTo>
                  <a:lnTo>
                    <a:pt x="367" y="52"/>
                  </a:lnTo>
                  <a:lnTo>
                    <a:pt x="370" y="52"/>
                  </a:lnTo>
                  <a:lnTo>
                    <a:pt x="370" y="49"/>
                  </a:lnTo>
                  <a:lnTo>
                    <a:pt x="372" y="49"/>
                  </a:lnTo>
                  <a:lnTo>
                    <a:pt x="375" y="49"/>
                  </a:lnTo>
                  <a:lnTo>
                    <a:pt x="377" y="49"/>
                  </a:lnTo>
                  <a:lnTo>
                    <a:pt x="379" y="52"/>
                  </a:lnTo>
                  <a:lnTo>
                    <a:pt x="379" y="54"/>
                  </a:lnTo>
                  <a:lnTo>
                    <a:pt x="379" y="52"/>
                  </a:lnTo>
                  <a:lnTo>
                    <a:pt x="382" y="52"/>
                  </a:lnTo>
                  <a:lnTo>
                    <a:pt x="384" y="52"/>
                  </a:lnTo>
                  <a:lnTo>
                    <a:pt x="386" y="54"/>
                  </a:lnTo>
                  <a:lnTo>
                    <a:pt x="386" y="52"/>
                  </a:lnTo>
                  <a:lnTo>
                    <a:pt x="389" y="52"/>
                  </a:lnTo>
                  <a:lnTo>
                    <a:pt x="389" y="54"/>
                  </a:lnTo>
                  <a:lnTo>
                    <a:pt x="391" y="54"/>
                  </a:lnTo>
                  <a:lnTo>
                    <a:pt x="393" y="56"/>
                  </a:lnTo>
                  <a:lnTo>
                    <a:pt x="396" y="56"/>
                  </a:lnTo>
                  <a:lnTo>
                    <a:pt x="396" y="59"/>
                  </a:lnTo>
                  <a:lnTo>
                    <a:pt x="398" y="59"/>
                  </a:lnTo>
                  <a:lnTo>
                    <a:pt x="398" y="56"/>
                  </a:lnTo>
                  <a:lnTo>
                    <a:pt x="400" y="56"/>
                  </a:lnTo>
                  <a:lnTo>
                    <a:pt x="400" y="59"/>
                  </a:lnTo>
                  <a:lnTo>
                    <a:pt x="403" y="59"/>
                  </a:lnTo>
                  <a:lnTo>
                    <a:pt x="403" y="61"/>
                  </a:lnTo>
                  <a:lnTo>
                    <a:pt x="405" y="61"/>
                  </a:lnTo>
                  <a:lnTo>
                    <a:pt x="405" y="63"/>
                  </a:lnTo>
                  <a:lnTo>
                    <a:pt x="408" y="66"/>
                  </a:lnTo>
                  <a:lnTo>
                    <a:pt x="408" y="68"/>
                  </a:lnTo>
                  <a:lnTo>
                    <a:pt x="408" y="71"/>
                  </a:lnTo>
                  <a:lnTo>
                    <a:pt x="408" y="73"/>
                  </a:lnTo>
                  <a:lnTo>
                    <a:pt x="410" y="73"/>
                  </a:lnTo>
                  <a:lnTo>
                    <a:pt x="410" y="71"/>
                  </a:lnTo>
                  <a:lnTo>
                    <a:pt x="410" y="73"/>
                  </a:lnTo>
                  <a:lnTo>
                    <a:pt x="412" y="73"/>
                  </a:lnTo>
                  <a:lnTo>
                    <a:pt x="412" y="75"/>
                  </a:lnTo>
                  <a:lnTo>
                    <a:pt x="415" y="75"/>
                  </a:lnTo>
                  <a:lnTo>
                    <a:pt x="415" y="78"/>
                  </a:lnTo>
                  <a:lnTo>
                    <a:pt x="412" y="78"/>
                  </a:lnTo>
                  <a:lnTo>
                    <a:pt x="415" y="78"/>
                  </a:lnTo>
                  <a:lnTo>
                    <a:pt x="415" y="80"/>
                  </a:lnTo>
                  <a:lnTo>
                    <a:pt x="415" y="82"/>
                  </a:lnTo>
                  <a:lnTo>
                    <a:pt x="415" y="85"/>
                  </a:lnTo>
                  <a:lnTo>
                    <a:pt x="417" y="85"/>
                  </a:lnTo>
                  <a:lnTo>
                    <a:pt x="419" y="82"/>
                  </a:lnTo>
                  <a:lnTo>
                    <a:pt x="422" y="82"/>
                  </a:lnTo>
                  <a:lnTo>
                    <a:pt x="422" y="80"/>
                  </a:lnTo>
                  <a:lnTo>
                    <a:pt x="424" y="80"/>
                  </a:lnTo>
                  <a:lnTo>
                    <a:pt x="424" y="78"/>
                  </a:lnTo>
                  <a:lnTo>
                    <a:pt x="426" y="78"/>
                  </a:lnTo>
                  <a:lnTo>
                    <a:pt x="424" y="78"/>
                  </a:lnTo>
                  <a:lnTo>
                    <a:pt x="424" y="75"/>
                  </a:lnTo>
                  <a:lnTo>
                    <a:pt x="424" y="73"/>
                  </a:lnTo>
                  <a:lnTo>
                    <a:pt x="426" y="73"/>
                  </a:lnTo>
                  <a:lnTo>
                    <a:pt x="429" y="73"/>
                  </a:lnTo>
                  <a:lnTo>
                    <a:pt x="429" y="71"/>
                  </a:lnTo>
                  <a:lnTo>
                    <a:pt x="431" y="71"/>
                  </a:lnTo>
                  <a:lnTo>
                    <a:pt x="433" y="71"/>
                  </a:lnTo>
                  <a:lnTo>
                    <a:pt x="436" y="71"/>
                  </a:lnTo>
                  <a:lnTo>
                    <a:pt x="436" y="73"/>
                  </a:lnTo>
                  <a:lnTo>
                    <a:pt x="438" y="71"/>
                  </a:lnTo>
                  <a:lnTo>
                    <a:pt x="440" y="68"/>
                  </a:lnTo>
                  <a:lnTo>
                    <a:pt x="443" y="68"/>
                  </a:lnTo>
                  <a:lnTo>
                    <a:pt x="443" y="66"/>
                  </a:lnTo>
                  <a:lnTo>
                    <a:pt x="443" y="68"/>
                  </a:lnTo>
                  <a:lnTo>
                    <a:pt x="445" y="68"/>
                  </a:lnTo>
                  <a:lnTo>
                    <a:pt x="448" y="68"/>
                  </a:lnTo>
                  <a:lnTo>
                    <a:pt x="450" y="71"/>
                  </a:lnTo>
                  <a:lnTo>
                    <a:pt x="452" y="73"/>
                  </a:lnTo>
                  <a:lnTo>
                    <a:pt x="452" y="71"/>
                  </a:lnTo>
                  <a:lnTo>
                    <a:pt x="455" y="68"/>
                  </a:lnTo>
                  <a:lnTo>
                    <a:pt x="455" y="66"/>
                  </a:lnTo>
                  <a:lnTo>
                    <a:pt x="452" y="66"/>
                  </a:lnTo>
                  <a:lnTo>
                    <a:pt x="452" y="63"/>
                  </a:lnTo>
                  <a:lnTo>
                    <a:pt x="452" y="61"/>
                  </a:lnTo>
                  <a:lnTo>
                    <a:pt x="452" y="59"/>
                  </a:lnTo>
                  <a:lnTo>
                    <a:pt x="455" y="59"/>
                  </a:lnTo>
                  <a:lnTo>
                    <a:pt x="457" y="59"/>
                  </a:lnTo>
                  <a:lnTo>
                    <a:pt x="459" y="59"/>
                  </a:lnTo>
                  <a:lnTo>
                    <a:pt x="462" y="59"/>
                  </a:lnTo>
                  <a:lnTo>
                    <a:pt x="462" y="56"/>
                  </a:lnTo>
                  <a:lnTo>
                    <a:pt x="464" y="56"/>
                  </a:lnTo>
                  <a:lnTo>
                    <a:pt x="466" y="56"/>
                  </a:lnTo>
                  <a:lnTo>
                    <a:pt x="469" y="59"/>
                  </a:lnTo>
                  <a:lnTo>
                    <a:pt x="471" y="59"/>
                  </a:lnTo>
                  <a:lnTo>
                    <a:pt x="471" y="61"/>
                  </a:lnTo>
                  <a:lnTo>
                    <a:pt x="471" y="63"/>
                  </a:lnTo>
                  <a:lnTo>
                    <a:pt x="473" y="63"/>
                  </a:lnTo>
                  <a:lnTo>
                    <a:pt x="476" y="63"/>
                  </a:lnTo>
                  <a:lnTo>
                    <a:pt x="476" y="66"/>
                  </a:lnTo>
                  <a:lnTo>
                    <a:pt x="478" y="66"/>
                  </a:lnTo>
                  <a:lnTo>
                    <a:pt x="478" y="68"/>
                  </a:lnTo>
                  <a:lnTo>
                    <a:pt x="478" y="71"/>
                  </a:lnTo>
                  <a:lnTo>
                    <a:pt x="481" y="71"/>
                  </a:lnTo>
                  <a:lnTo>
                    <a:pt x="483" y="71"/>
                  </a:lnTo>
                  <a:lnTo>
                    <a:pt x="485" y="71"/>
                  </a:lnTo>
                  <a:lnTo>
                    <a:pt x="488" y="71"/>
                  </a:lnTo>
                  <a:lnTo>
                    <a:pt x="490" y="71"/>
                  </a:lnTo>
                  <a:lnTo>
                    <a:pt x="490" y="73"/>
                  </a:lnTo>
                  <a:lnTo>
                    <a:pt x="492" y="73"/>
                  </a:lnTo>
                  <a:lnTo>
                    <a:pt x="497" y="71"/>
                  </a:lnTo>
                  <a:lnTo>
                    <a:pt x="499" y="68"/>
                  </a:lnTo>
                  <a:lnTo>
                    <a:pt x="502" y="68"/>
                  </a:lnTo>
                  <a:lnTo>
                    <a:pt x="504" y="68"/>
                  </a:lnTo>
                  <a:lnTo>
                    <a:pt x="504" y="66"/>
                  </a:lnTo>
                  <a:lnTo>
                    <a:pt x="504" y="63"/>
                  </a:lnTo>
                  <a:lnTo>
                    <a:pt x="506" y="63"/>
                  </a:lnTo>
                  <a:lnTo>
                    <a:pt x="506" y="61"/>
                  </a:lnTo>
                  <a:lnTo>
                    <a:pt x="509" y="61"/>
                  </a:lnTo>
                  <a:lnTo>
                    <a:pt x="511" y="61"/>
                  </a:lnTo>
                  <a:lnTo>
                    <a:pt x="511" y="63"/>
                  </a:lnTo>
                  <a:lnTo>
                    <a:pt x="511" y="66"/>
                  </a:lnTo>
                  <a:lnTo>
                    <a:pt x="511" y="68"/>
                  </a:lnTo>
                  <a:lnTo>
                    <a:pt x="513" y="68"/>
                  </a:lnTo>
                  <a:lnTo>
                    <a:pt x="513" y="71"/>
                  </a:lnTo>
                  <a:lnTo>
                    <a:pt x="516" y="71"/>
                  </a:lnTo>
                  <a:lnTo>
                    <a:pt x="516" y="68"/>
                  </a:lnTo>
                  <a:lnTo>
                    <a:pt x="518" y="68"/>
                  </a:lnTo>
                  <a:lnTo>
                    <a:pt x="518" y="66"/>
                  </a:lnTo>
                  <a:lnTo>
                    <a:pt x="521" y="66"/>
                  </a:lnTo>
                  <a:lnTo>
                    <a:pt x="523" y="66"/>
                  </a:lnTo>
                  <a:lnTo>
                    <a:pt x="525" y="68"/>
                  </a:lnTo>
                  <a:lnTo>
                    <a:pt x="525" y="71"/>
                  </a:lnTo>
                  <a:lnTo>
                    <a:pt x="528" y="73"/>
                  </a:lnTo>
                  <a:lnTo>
                    <a:pt x="530" y="73"/>
                  </a:lnTo>
                  <a:lnTo>
                    <a:pt x="530" y="71"/>
                  </a:lnTo>
                  <a:lnTo>
                    <a:pt x="530" y="68"/>
                  </a:lnTo>
                  <a:lnTo>
                    <a:pt x="528" y="66"/>
                  </a:lnTo>
                  <a:lnTo>
                    <a:pt x="525" y="66"/>
                  </a:lnTo>
                  <a:lnTo>
                    <a:pt x="525" y="63"/>
                  </a:lnTo>
                  <a:lnTo>
                    <a:pt x="525" y="61"/>
                  </a:lnTo>
                  <a:lnTo>
                    <a:pt x="528" y="61"/>
                  </a:lnTo>
                  <a:lnTo>
                    <a:pt x="532" y="63"/>
                  </a:lnTo>
                  <a:lnTo>
                    <a:pt x="532" y="61"/>
                  </a:lnTo>
                  <a:lnTo>
                    <a:pt x="535" y="61"/>
                  </a:lnTo>
                  <a:lnTo>
                    <a:pt x="535" y="59"/>
                  </a:lnTo>
                  <a:lnTo>
                    <a:pt x="537" y="59"/>
                  </a:lnTo>
                  <a:lnTo>
                    <a:pt x="537" y="56"/>
                  </a:lnTo>
                  <a:lnTo>
                    <a:pt x="539" y="56"/>
                  </a:lnTo>
                  <a:lnTo>
                    <a:pt x="542" y="56"/>
                  </a:lnTo>
                  <a:lnTo>
                    <a:pt x="544" y="56"/>
                  </a:lnTo>
                  <a:lnTo>
                    <a:pt x="546" y="56"/>
                  </a:lnTo>
                  <a:lnTo>
                    <a:pt x="549" y="59"/>
                  </a:lnTo>
                  <a:lnTo>
                    <a:pt x="551" y="59"/>
                  </a:lnTo>
                  <a:lnTo>
                    <a:pt x="556" y="61"/>
                  </a:lnTo>
                  <a:lnTo>
                    <a:pt x="558" y="61"/>
                  </a:lnTo>
                  <a:lnTo>
                    <a:pt x="558" y="63"/>
                  </a:lnTo>
                  <a:lnTo>
                    <a:pt x="561" y="63"/>
                  </a:lnTo>
                  <a:lnTo>
                    <a:pt x="561" y="66"/>
                  </a:lnTo>
                  <a:lnTo>
                    <a:pt x="561" y="68"/>
                  </a:lnTo>
                  <a:lnTo>
                    <a:pt x="563" y="68"/>
                  </a:lnTo>
                  <a:lnTo>
                    <a:pt x="563" y="71"/>
                  </a:lnTo>
                  <a:lnTo>
                    <a:pt x="563" y="73"/>
                  </a:lnTo>
                  <a:lnTo>
                    <a:pt x="565" y="71"/>
                  </a:lnTo>
                  <a:lnTo>
                    <a:pt x="565" y="68"/>
                  </a:lnTo>
                  <a:lnTo>
                    <a:pt x="565" y="66"/>
                  </a:lnTo>
                  <a:lnTo>
                    <a:pt x="565" y="63"/>
                  </a:lnTo>
                  <a:lnTo>
                    <a:pt x="568" y="61"/>
                  </a:lnTo>
                  <a:lnTo>
                    <a:pt x="568" y="59"/>
                  </a:lnTo>
                  <a:lnTo>
                    <a:pt x="570" y="59"/>
                  </a:lnTo>
                  <a:lnTo>
                    <a:pt x="570" y="61"/>
                  </a:lnTo>
                  <a:lnTo>
                    <a:pt x="572" y="61"/>
                  </a:lnTo>
                  <a:lnTo>
                    <a:pt x="575" y="61"/>
                  </a:lnTo>
                  <a:lnTo>
                    <a:pt x="575" y="63"/>
                  </a:lnTo>
                  <a:lnTo>
                    <a:pt x="575" y="66"/>
                  </a:lnTo>
                  <a:lnTo>
                    <a:pt x="577" y="66"/>
                  </a:lnTo>
                  <a:lnTo>
                    <a:pt x="577" y="68"/>
                  </a:lnTo>
                  <a:lnTo>
                    <a:pt x="579" y="68"/>
                  </a:lnTo>
                  <a:lnTo>
                    <a:pt x="582" y="68"/>
                  </a:lnTo>
                  <a:lnTo>
                    <a:pt x="579" y="66"/>
                  </a:lnTo>
                  <a:lnTo>
                    <a:pt x="579" y="63"/>
                  </a:lnTo>
                  <a:lnTo>
                    <a:pt x="579" y="61"/>
                  </a:lnTo>
                  <a:lnTo>
                    <a:pt x="582" y="61"/>
                  </a:lnTo>
                  <a:lnTo>
                    <a:pt x="584" y="61"/>
                  </a:lnTo>
                  <a:lnTo>
                    <a:pt x="584" y="59"/>
                  </a:lnTo>
                  <a:lnTo>
                    <a:pt x="584" y="56"/>
                  </a:lnTo>
                  <a:lnTo>
                    <a:pt x="584" y="54"/>
                  </a:lnTo>
                  <a:lnTo>
                    <a:pt x="584" y="52"/>
                  </a:lnTo>
                  <a:lnTo>
                    <a:pt x="587" y="52"/>
                  </a:lnTo>
                  <a:lnTo>
                    <a:pt x="589" y="52"/>
                  </a:lnTo>
                  <a:lnTo>
                    <a:pt x="591" y="52"/>
                  </a:lnTo>
                  <a:lnTo>
                    <a:pt x="591" y="54"/>
                  </a:lnTo>
                  <a:lnTo>
                    <a:pt x="591" y="56"/>
                  </a:lnTo>
                  <a:lnTo>
                    <a:pt x="594" y="56"/>
                  </a:lnTo>
                  <a:lnTo>
                    <a:pt x="594" y="59"/>
                  </a:lnTo>
                  <a:lnTo>
                    <a:pt x="591" y="63"/>
                  </a:lnTo>
                  <a:lnTo>
                    <a:pt x="591" y="66"/>
                  </a:lnTo>
                  <a:lnTo>
                    <a:pt x="594" y="68"/>
                  </a:lnTo>
                  <a:lnTo>
                    <a:pt x="596" y="66"/>
                  </a:lnTo>
                  <a:lnTo>
                    <a:pt x="598" y="66"/>
                  </a:lnTo>
                  <a:lnTo>
                    <a:pt x="598" y="63"/>
                  </a:lnTo>
                  <a:lnTo>
                    <a:pt x="598" y="61"/>
                  </a:lnTo>
                  <a:lnTo>
                    <a:pt x="601" y="56"/>
                  </a:lnTo>
                  <a:lnTo>
                    <a:pt x="601" y="54"/>
                  </a:lnTo>
                  <a:lnTo>
                    <a:pt x="603" y="54"/>
                  </a:lnTo>
                  <a:lnTo>
                    <a:pt x="605" y="54"/>
                  </a:lnTo>
                  <a:lnTo>
                    <a:pt x="608" y="54"/>
                  </a:lnTo>
                  <a:lnTo>
                    <a:pt x="612" y="56"/>
                  </a:lnTo>
                  <a:lnTo>
                    <a:pt x="612" y="59"/>
                  </a:lnTo>
                  <a:lnTo>
                    <a:pt x="615" y="59"/>
                  </a:lnTo>
                  <a:lnTo>
                    <a:pt x="617" y="59"/>
                  </a:lnTo>
                  <a:lnTo>
                    <a:pt x="619" y="59"/>
                  </a:lnTo>
                  <a:lnTo>
                    <a:pt x="619" y="56"/>
                  </a:lnTo>
                  <a:lnTo>
                    <a:pt x="619" y="59"/>
                  </a:lnTo>
                  <a:lnTo>
                    <a:pt x="622" y="59"/>
                  </a:lnTo>
                  <a:lnTo>
                    <a:pt x="622" y="61"/>
                  </a:lnTo>
                  <a:lnTo>
                    <a:pt x="624" y="61"/>
                  </a:lnTo>
                  <a:lnTo>
                    <a:pt x="624" y="63"/>
                  </a:lnTo>
                  <a:lnTo>
                    <a:pt x="624" y="66"/>
                  </a:lnTo>
                  <a:lnTo>
                    <a:pt x="624" y="71"/>
                  </a:lnTo>
                  <a:lnTo>
                    <a:pt x="624" y="73"/>
                  </a:lnTo>
                  <a:lnTo>
                    <a:pt x="624" y="75"/>
                  </a:lnTo>
                  <a:lnTo>
                    <a:pt x="627" y="75"/>
                  </a:lnTo>
                  <a:lnTo>
                    <a:pt x="629" y="73"/>
                  </a:lnTo>
                  <a:lnTo>
                    <a:pt x="631" y="73"/>
                  </a:lnTo>
                  <a:lnTo>
                    <a:pt x="634" y="73"/>
                  </a:lnTo>
                  <a:lnTo>
                    <a:pt x="636" y="73"/>
                  </a:lnTo>
                  <a:lnTo>
                    <a:pt x="638" y="73"/>
                  </a:lnTo>
                  <a:lnTo>
                    <a:pt x="641" y="73"/>
                  </a:lnTo>
                  <a:lnTo>
                    <a:pt x="641" y="71"/>
                  </a:lnTo>
                  <a:lnTo>
                    <a:pt x="643" y="71"/>
                  </a:lnTo>
                  <a:lnTo>
                    <a:pt x="645" y="71"/>
                  </a:lnTo>
                  <a:lnTo>
                    <a:pt x="645" y="68"/>
                  </a:lnTo>
                  <a:lnTo>
                    <a:pt x="648" y="68"/>
                  </a:lnTo>
                  <a:lnTo>
                    <a:pt x="648" y="66"/>
                  </a:lnTo>
                  <a:lnTo>
                    <a:pt x="650" y="66"/>
                  </a:lnTo>
                  <a:lnTo>
                    <a:pt x="652" y="66"/>
                  </a:lnTo>
                  <a:lnTo>
                    <a:pt x="655" y="66"/>
                  </a:lnTo>
                  <a:lnTo>
                    <a:pt x="657" y="68"/>
                  </a:lnTo>
                  <a:lnTo>
                    <a:pt x="660" y="71"/>
                  </a:lnTo>
                  <a:lnTo>
                    <a:pt x="662" y="73"/>
                  </a:lnTo>
                  <a:lnTo>
                    <a:pt x="664" y="73"/>
                  </a:lnTo>
                  <a:lnTo>
                    <a:pt x="664" y="75"/>
                  </a:lnTo>
                  <a:lnTo>
                    <a:pt x="667" y="75"/>
                  </a:lnTo>
                  <a:lnTo>
                    <a:pt x="674" y="75"/>
                  </a:lnTo>
                  <a:lnTo>
                    <a:pt x="676" y="75"/>
                  </a:lnTo>
                  <a:lnTo>
                    <a:pt x="678" y="75"/>
                  </a:lnTo>
                  <a:lnTo>
                    <a:pt x="681" y="75"/>
                  </a:lnTo>
                  <a:lnTo>
                    <a:pt x="681" y="78"/>
                  </a:lnTo>
                  <a:lnTo>
                    <a:pt x="683" y="78"/>
                  </a:lnTo>
                  <a:lnTo>
                    <a:pt x="685" y="78"/>
                  </a:lnTo>
                  <a:lnTo>
                    <a:pt x="685" y="80"/>
                  </a:lnTo>
                  <a:lnTo>
                    <a:pt x="688" y="80"/>
                  </a:lnTo>
                  <a:lnTo>
                    <a:pt x="690" y="80"/>
                  </a:lnTo>
                  <a:lnTo>
                    <a:pt x="690" y="82"/>
                  </a:lnTo>
                  <a:lnTo>
                    <a:pt x="692" y="82"/>
                  </a:lnTo>
                  <a:lnTo>
                    <a:pt x="695" y="80"/>
                  </a:lnTo>
                  <a:lnTo>
                    <a:pt x="697" y="80"/>
                  </a:lnTo>
                  <a:lnTo>
                    <a:pt x="700" y="80"/>
                  </a:lnTo>
                  <a:lnTo>
                    <a:pt x="702" y="80"/>
                  </a:lnTo>
                  <a:lnTo>
                    <a:pt x="704" y="80"/>
                  </a:lnTo>
                  <a:lnTo>
                    <a:pt x="707" y="80"/>
                  </a:lnTo>
                  <a:lnTo>
                    <a:pt x="709" y="80"/>
                  </a:lnTo>
                  <a:lnTo>
                    <a:pt x="711" y="80"/>
                  </a:lnTo>
                  <a:lnTo>
                    <a:pt x="714" y="80"/>
                  </a:lnTo>
                  <a:lnTo>
                    <a:pt x="716" y="80"/>
                  </a:lnTo>
                  <a:lnTo>
                    <a:pt x="718" y="80"/>
                  </a:lnTo>
                  <a:lnTo>
                    <a:pt x="721" y="80"/>
                  </a:lnTo>
                  <a:lnTo>
                    <a:pt x="723" y="80"/>
                  </a:lnTo>
                  <a:lnTo>
                    <a:pt x="723" y="78"/>
                  </a:lnTo>
                  <a:lnTo>
                    <a:pt x="725" y="78"/>
                  </a:lnTo>
                  <a:lnTo>
                    <a:pt x="728" y="78"/>
                  </a:lnTo>
                  <a:lnTo>
                    <a:pt x="728" y="75"/>
                  </a:lnTo>
                  <a:lnTo>
                    <a:pt x="730" y="75"/>
                  </a:lnTo>
                  <a:lnTo>
                    <a:pt x="733" y="75"/>
                  </a:lnTo>
                  <a:lnTo>
                    <a:pt x="733" y="73"/>
                  </a:lnTo>
                  <a:lnTo>
                    <a:pt x="737" y="71"/>
                  </a:lnTo>
                  <a:lnTo>
                    <a:pt x="742" y="75"/>
                  </a:lnTo>
                  <a:lnTo>
                    <a:pt x="747" y="80"/>
                  </a:lnTo>
                  <a:lnTo>
                    <a:pt x="749" y="85"/>
                  </a:lnTo>
                  <a:lnTo>
                    <a:pt x="754" y="92"/>
                  </a:lnTo>
                  <a:lnTo>
                    <a:pt x="756" y="96"/>
                  </a:lnTo>
                  <a:lnTo>
                    <a:pt x="758" y="99"/>
                  </a:lnTo>
                  <a:lnTo>
                    <a:pt x="761" y="104"/>
                  </a:lnTo>
                  <a:lnTo>
                    <a:pt x="763" y="106"/>
                  </a:lnTo>
                  <a:lnTo>
                    <a:pt x="766" y="108"/>
                  </a:lnTo>
                  <a:lnTo>
                    <a:pt x="768" y="108"/>
                  </a:lnTo>
                  <a:lnTo>
                    <a:pt x="770" y="108"/>
                  </a:lnTo>
                  <a:lnTo>
                    <a:pt x="773" y="108"/>
                  </a:lnTo>
                  <a:lnTo>
                    <a:pt x="775" y="108"/>
                  </a:lnTo>
                  <a:lnTo>
                    <a:pt x="777" y="108"/>
                  </a:lnTo>
                  <a:lnTo>
                    <a:pt x="780" y="108"/>
                  </a:lnTo>
                  <a:lnTo>
                    <a:pt x="782" y="108"/>
                  </a:lnTo>
                  <a:lnTo>
                    <a:pt x="782" y="111"/>
                  </a:lnTo>
                  <a:lnTo>
                    <a:pt x="784" y="111"/>
                  </a:lnTo>
                  <a:lnTo>
                    <a:pt x="784" y="108"/>
                  </a:lnTo>
                  <a:lnTo>
                    <a:pt x="787" y="108"/>
                  </a:lnTo>
                  <a:lnTo>
                    <a:pt x="787" y="111"/>
                  </a:lnTo>
                  <a:lnTo>
                    <a:pt x="789" y="111"/>
                  </a:lnTo>
                  <a:lnTo>
                    <a:pt x="789" y="108"/>
                  </a:lnTo>
                  <a:lnTo>
                    <a:pt x="791" y="108"/>
                  </a:lnTo>
                  <a:lnTo>
                    <a:pt x="794" y="108"/>
                  </a:lnTo>
                  <a:lnTo>
                    <a:pt x="794" y="106"/>
                  </a:lnTo>
                  <a:lnTo>
                    <a:pt x="796" y="106"/>
                  </a:lnTo>
                  <a:lnTo>
                    <a:pt x="796" y="104"/>
                  </a:lnTo>
                  <a:lnTo>
                    <a:pt x="798" y="104"/>
                  </a:lnTo>
                  <a:lnTo>
                    <a:pt x="801" y="104"/>
                  </a:lnTo>
                  <a:lnTo>
                    <a:pt x="801" y="106"/>
                  </a:lnTo>
                  <a:lnTo>
                    <a:pt x="803" y="106"/>
                  </a:lnTo>
                  <a:lnTo>
                    <a:pt x="806" y="106"/>
                  </a:lnTo>
                  <a:lnTo>
                    <a:pt x="808" y="106"/>
                  </a:lnTo>
                  <a:lnTo>
                    <a:pt x="810" y="106"/>
                  </a:lnTo>
                  <a:lnTo>
                    <a:pt x="813" y="106"/>
                  </a:lnTo>
                  <a:lnTo>
                    <a:pt x="815" y="106"/>
                  </a:lnTo>
                  <a:lnTo>
                    <a:pt x="815" y="104"/>
                  </a:lnTo>
                  <a:lnTo>
                    <a:pt x="817" y="101"/>
                  </a:lnTo>
                  <a:lnTo>
                    <a:pt x="820" y="101"/>
                  </a:lnTo>
                  <a:lnTo>
                    <a:pt x="820" y="99"/>
                  </a:lnTo>
                  <a:lnTo>
                    <a:pt x="822" y="96"/>
                  </a:lnTo>
                  <a:lnTo>
                    <a:pt x="824" y="99"/>
                  </a:lnTo>
                  <a:lnTo>
                    <a:pt x="827" y="99"/>
                  </a:lnTo>
                  <a:lnTo>
                    <a:pt x="829" y="101"/>
                  </a:lnTo>
                  <a:lnTo>
                    <a:pt x="831" y="101"/>
                  </a:lnTo>
                  <a:lnTo>
                    <a:pt x="831" y="104"/>
                  </a:lnTo>
                  <a:lnTo>
                    <a:pt x="834" y="104"/>
                  </a:lnTo>
                  <a:lnTo>
                    <a:pt x="836" y="106"/>
                  </a:lnTo>
                  <a:lnTo>
                    <a:pt x="839" y="106"/>
                  </a:lnTo>
                  <a:lnTo>
                    <a:pt x="841" y="106"/>
                  </a:lnTo>
                  <a:lnTo>
                    <a:pt x="843" y="106"/>
                  </a:lnTo>
                  <a:lnTo>
                    <a:pt x="848" y="108"/>
                  </a:lnTo>
                  <a:lnTo>
                    <a:pt x="850" y="108"/>
                  </a:lnTo>
                  <a:lnTo>
                    <a:pt x="853" y="108"/>
                  </a:lnTo>
                  <a:lnTo>
                    <a:pt x="857" y="111"/>
                  </a:lnTo>
                  <a:lnTo>
                    <a:pt x="862" y="113"/>
                  </a:lnTo>
                  <a:lnTo>
                    <a:pt x="867" y="118"/>
                  </a:lnTo>
                  <a:lnTo>
                    <a:pt x="874" y="122"/>
                  </a:lnTo>
                  <a:lnTo>
                    <a:pt x="879" y="125"/>
                  </a:lnTo>
                  <a:lnTo>
                    <a:pt x="883" y="129"/>
                  </a:lnTo>
                  <a:lnTo>
                    <a:pt x="888" y="132"/>
                  </a:lnTo>
                  <a:lnTo>
                    <a:pt x="890" y="132"/>
                  </a:lnTo>
                  <a:lnTo>
                    <a:pt x="893" y="134"/>
                  </a:lnTo>
                  <a:lnTo>
                    <a:pt x="900" y="139"/>
                  </a:lnTo>
                  <a:lnTo>
                    <a:pt x="907" y="144"/>
                  </a:lnTo>
                  <a:lnTo>
                    <a:pt x="907" y="146"/>
                  </a:lnTo>
                  <a:lnTo>
                    <a:pt x="904" y="146"/>
                  </a:lnTo>
                  <a:lnTo>
                    <a:pt x="907" y="146"/>
                  </a:lnTo>
                  <a:lnTo>
                    <a:pt x="904" y="146"/>
                  </a:lnTo>
                  <a:lnTo>
                    <a:pt x="904" y="148"/>
                  </a:lnTo>
                  <a:lnTo>
                    <a:pt x="902" y="148"/>
                  </a:lnTo>
                  <a:lnTo>
                    <a:pt x="902" y="151"/>
                  </a:lnTo>
                  <a:lnTo>
                    <a:pt x="902" y="153"/>
                  </a:lnTo>
                  <a:lnTo>
                    <a:pt x="900" y="153"/>
                  </a:lnTo>
                  <a:lnTo>
                    <a:pt x="902" y="153"/>
                  </a:lnTo>
                  <a:lnTo>
                    <a:pt x="900" y="153"/>
                  </a:lnTo>
                  <a:lnTo>
                    <a:pt x="897" y="153"/>
                  </a:lnTo>
                  <a:lnTo>
                    <a:pt x="897" y="155"/>
                  </a:lnTo>
                  <a:lnTo>
                    <a:pt x="897" y="158"/>
                  </a:lnTo>
                  <a:lnTo>
                    <a:pt x="895" y="158"/>
                  </a:lnTo>
                  <a:lnTo>
                    <a:pt x="895" y="160"/>
                  </a:lnTo>
                  <a:lnTo>
                    <a:pt x="895" y="162"/>
                  </a:lnTo>
                  <a:lnTo>
                    <a:pt x="893" y="162"/>
                  </a:lnTo>
                  <a:lnTo>
                    <a:pt x="890" y="162"/>
                  </a:lnTo>
                  <a:lnTo>
                    <a:pt x="890" y="165"/>
                  </a:lnTo>
                  <a:lnTo>
                    <a:pt x="893" y="165"/>
                  </a:lnTo>
                  <a:lnTo>
                    <a:pt x="890" y="165"/>
                  </a:lnTo>
                  <a:lnTo>
                    <a:pt x="890" y="167"/>
                  </a:lnTo>
                  <a:lnTo>
                    <a:pt x="888" y="167"/>
                  </a:lnTo>
                  <a:lnTo>
                    <a:pt x="886" y="167"/>
                  </a:lnTo>
                  <a:lnTo>
                    <a:pt x="886" y="169"/>
                  </a:lnTo>
                  <a:lnTo>
                    <a:pt x="883" y="169"/>
                  </a:lnTo>
                  <a:lnTo>
                    <a:pt x="881" y="169"/>
                  </a:lnTo>
                  <a:lnTo>
                    <a:pt x="879" y="169"/>
                  </a:lnTo>
                  <a:lnTo>
                    <a:pt x="876" y="169"/>
                  </a:lnTo>
                  <a:lnTo>
                    <a:pt x="874" y="169"/>
                  </a:lnTo>
                  <a:lnTo>
                    <a:pt x="871" y="169"/>
                  </a:lnTo>
                  <a:lnTo>
                    <a:pt x="871" y="172"/>
                  </a:lnTo>
                  <a:lnTo>
                    <a:pt x="871" y="174"/>
                  </a:lnTo>
                  <a:lnTo>
                    <a:pt x="871" y="177"/>
                  </a:lnTo>
                  <a:lnTo>
                    <a:pt x="874" y="177"/>
                  </a:lnTo>
                  <a:lnTo>
                    <a:pt x="874" y="179"/>
                  </a:lnTo>
                  <a:lnTo>
                    <a:pt x="876" y="179"/>
                  </a:lnTo>
                  <a:lnTo>
                    <a:pt x="879" y="179"/>
                  </a:lnTo>
                  <a:lnTo>
                    <a:pt x="879" y="181"/>
                  </a:lnTo>
                  <a:lnTo>
                    <a:pt x="881" y="181"/>
                  </a:lnTo>
                  <a:lnTo>
                    <a:pt x="881" y="184"/>
                  </a:lnTo>
                  <a:lnTo>
                    <a:pt x="879" y="184"/>
                  </a:lnTo>
                  <a:lnTo>
                    <a:pt x="876" y="184"/>
                  </a:lnTo>
                  <a:lnTo>
                    <a:pt x="876" y="186"/>
                  </a:lnTo>
                  <a:lnTo>
                    <a:pt x="876" y="188"/>
                  </a:lnTo>
                  <a:lnTo>
                    <a:pt x="876" y="191"/>
                  </a:lnTo>
                  <a:lnTo>
                    <a:pt x="876" y="193"/>
                  </a:lnTo>
                  <a:lnTo>
                    <a:pt x="876" y="195"/>
                  </a:lnTo>
                  <a:lnTo>
                    <a:pt x="876" y="198"/>
                  </a:lnTo>
                  <a:lnTo>
                    <a:pt x="874" y="198"/>
                  </a:lnTo>
                  <a:lnTo>
                    <a:pt x="874" y="195"/>
                  </a:lnTo>
                  <a:lnTo>
                    <a:pt x="874" y="193"/>
                  </a:lnTo>
                  <a:lnTo>
                    <a:pt x="871" y="193"/>
                  </a:lnTo>
                  <a:lnTo>
                    <a:pt x="871" y="191"/>
                  </a:lnTo>
                  <a:lnTo>
                    <a:pt x="869" y="191"/>
                  </a:lnTo>
                  <a:lnTo>
                    <a:pt x="869" y="188"/>
                  </a:lnTo>
                  <a:lnTo>
                    <a:pt x="867" y="188"/>
                  </a:lnTo>
                  <a:lnTo>
                    <a:pt x="864" y="188"/>
                  </a:lnTo>
                  <a:lnTo>
                    <a:pt x="862" y="188"/>
                  </a:lnTo>
                  <a:lnTo>
                    <a:pt x="860" y="188"/>
                  </a:lnTo>
                  <a:lnTo>
                    <a:pt x="857" y="188"/>
                  </a:lnTo>
                  <a:lnTo>
                    <a:pt x="855" y="188"/>
                  </a:lnTo>
                  <a:lnTo>
                    <a:pt x="855" y="191"/>
                  </a:lnTo>
                  <a:lnTo>
                    <a:pt x="853" y="191"/>
                  </a:lnTo>
                  <a:lnTo>
                    <a:pt x="853" y="188"/>
                  </a:lnTo>
                  <a:lnTo>
                    <a:pt x="853" y="186"/>
                  </a:lnTo>
                  <a:lnTo>
                    <a:pt x="850" y="186"/>
                  </a:lnTo>
                  <a:lnTo>
                    <a:pt x="850" y="184"/>
                  </a:lnTo>
                  <a:lnTo>
                    <a:pt x="850" y="186"/>
                  </a:lnTo>
                  <a:lnTo>
                    <a:pt x="853" y="186"/>
                  </a:lnTo>
                  <a:lnTo>
                    <a:pt x="853" y="188"/>
                  </a:lnTo>
                  <a:lnTo>
                    <a:pt x="853" y="191"/>
                  </a:lnTo>
                  <a:lnTo>
                    <a:pt x="850" y="191"/>
                  </a:lnTo>
                  <a:lnTo>
                    <a:pt x="850" y="193"/>
                  </a:lnTo>
                  <a:lnTo>
                    <a:pt x="848" y="193"/>
                  </a:lnTo>
                  <a:lnTo>
                    <a:pt x="848" y="195"/>
                  </a:lnTo>
                  <a:lnTo>
                    <a:pt x="846" y="195"/>
                  </a:lnTo>
                  <a:lnTo>
                    <a:pt x="846" y="198"/>
                  </a:lnTo>
                  <a:lnTo>
                    <a:pt x="843" y="198"/>
                  </a:lnTo>
                  <a:lnTo>
                    <a:pt x="841" y="198"/>
                  </a:lnTo>
                  <a:lnTo>
                    <a:pt x="841" y="200"/>
                  </a:lnTo>
                  <a:lnTo>
                    <a:pt x="841" y="198"/>
                  </a:lnTo>
                  <a:lnTo>
                    <a:pt x="839" y="198"/>
                  </a:lnTo>
                  <a:lnTo>
                    <a:pt x="836" y="198"/>
                  </a:lnTo>
                  <a:lnTo>
                    <a:pt x="836" y="195"/>
                  </a:lnTo>
                  <a:lnTo>
                    <a:pt x="834" y="195"/>
                  </a:lnTo>
                  <a:lnTo>
                    <a:pt x="831" y="195"/>
                  </a:lnTo>
                  <a:lnTo>
                    <a:pt x="831" y="193"/>
                  </a:lnTo>
                  <a:lnTo>
                    <a:pt x="829" y="193"/>
                  </a:lnTo>
                  <a:lnTo>
                    <a:pt x="829" y="191"/>
                  </a:lnTo>
                  <a:lnTo>
                    <a:pt x="827" y="191"/>
                  </a:lnTo>
                  <a:lnTo>
                    <a:pt x="827" y="188"/>
                  </a:lnTo>
                  <a:lnTo>
                    <a:pt x="824" y="188"/>
                  </a:lnTo>
                  <a:lnTo>
                    <a:pt x="824" y="186"/>
                  </a:lnTo>
                  <a:lnTo>
                    <a:pt x="824" y="184"/>
                  </a:lnTo>
                  <a:lnTo>
                    <a:pt x="822" y="184"/>
                  </a:lnTo>
                  <a:lnTo>
                    <a:pt x="822" y="181"/>
                  </a:lnTo>
                  <a:lnTo>
                    <a:pt x="820" y="181"/>
                  </a:lnTo>
                  <a:lnTo>
                    <a:pt x="817" y="181"/>
                  </a:lnTo>
                  <a:lnTo>
                    <a:pt x="815" y="181"/>
                  </a:lnTo>
                  <a:lnTo>
                    <a:pt x="815" y="184"/>
                  </a:lnTo>
                  <a:lnTo>
                    <a:pt x="813" y="184"/>
                  </a:lnTo>
                  <a:lnTo>
                    <a:pt x="810" y="184"/>
                  </a:lnTo>
                  <a:lnTo>
                    <a:pt x="810" y="186"/>
                  </a:lnTo>
                  <a:lnTo>
                    <a:pt x="808" y="186"/>
                  </a:lnTo>
                  <a:lnTo>
                    <a:pt x="806" y="186"/>
                  </a:lnTo>
                  <a:lnTo>
                    <a:pt x="803" y="186"/>
                  </a:lnTo>
                  <a:lnTo>
                    <a:pt x="803" y="184"/>
                  </a:lnTo>
                  <a:lnTo>
                    <a:pt x="803" y="186"/>
                  </a:lnTo>
                  <a:lnTo>
                    <a:pt x="801" y="186"/>
                  </a:lnTo>
                  <a:lnTo>
                    <a:pt x="801" y="184"/>
                  </a:lnTo>
                  <a:lnTo>
                    <a:pt x="801" y="186"/>
                  </a:lnTo>
                  <a:lnTo>
                    <a:pt x="803" y="186"/>
                  </a:lnTo>
                  <a:lnTo>
                    <a:pt x="803" y="188"/>
                  </a:lnTo>
                  <a:lnTo>
                    <a:pt x="801" y="188"/>
                  </a:lnTo>
                  <a:lnTo>
                    <a:pt x="801" y="186"/>
                  </a:lnTo>
                  <a:lnTo>
                    <a:pt x="798" y="186"/>
                  </a:lnTo>
                  <a:lnTo>
                    <a:pt x="798" y="184"/>
                  </a:lnTo>
                  <a:lnTo>
                    <a:pt x="796" y="184"/>
                  </a:lnTo>
                  <a:lnTo>
                    <a:pt x="794" y="184"/>
                  </a:lnTo>
                  <a:lnTo>
                    <a:pt x="791" y="184"/>
                  </a:lnTo>
                  <a:lnTo>
                    <a:pt x="791" y="181"/>
                  </a:lnTo>
                  <a:lnTo>
                    <a:pt x="789" y="181"/>
                  </a:lnTo>
                  <a:lnTo>
                    <a:pt x="789" y="184"/>
                  </a:lnTo>
                  <a:lnTo>
                    <a:pt x="789" y="181"/>
                  </a:lnTo>
                  <a:lnTo>
                    <a:pt x="787" y="181"/>
                  </a:lnTo>
                  <a:lnTo>
                    <a:pt x="787" y="184"/>
                  </a:lnTo>
                  <a:lnTo>
                    <a:pt x="784" y="184"/>
                  </a:lnTo>
                  <a:lnTo>
                    <a:pt x="784" y="186"/>
                  </a:lnTo>
                  <a:lnTo>
                    <a:pt x="787" y="186"/>
                  </a:lnTo>
                  <a:lnTo>
                    <a:pt x="789" y="186"/>
                  </a:lnTo>
                  <a:lnTo>
                    <a:pt x="789" y="188"/>
                  </a:lnTo>
                  <a:lnTo>
                    <a:pt x="789" y="186"/>
                  </a:lnTo>
                  <a:lnTo>
                    <a:pt x="791" y="186"/>
                  </a:lnTo>
                  <a:lnTo>
                    <a:pt x="794" y="186"/>
                  </a:lnTo>
                  <a:lnTo>
                    <a:pt x="794" y="184"/>
                  </a:lnTo>
                  <a:lnTo>
                    <a:pt x="794" y="186"/>
                  </a:lnTo>
                  <a:lnTo>
                    <a:pt x="794" y="184"/>
                  </a:lnTo>
                  <a:lnTo>
                    <a:pt x="796" y="184"/>
                  </a:lnTo>
                  <a:lnTo>
                    <a:pt x="796" y="186"/>
                  </a:lnTo>
                  <a:lnTo>
                    <a:pt x="794" y="186"/>
                  </a:lnTo>
                  <a:lnTo>
                    <a:pt x="791" y="186"/>
                  </a:lnTo>
                  <a:lnTo>
                    <a:pt x="791" y="188"/>
                  </a:lnTo>
                  <a:lnTo>
                    <a:pt x="789" y="188"/>
                  </a:lnTo>
                  <a:lnTo>
                    <a:pt x="787" y="188"/>
                  </a:lnTo>
                  <a:lnTo>
                    <a:pt x="784" y="188"/>
                  </a:lnTo>
                  <a:lnTo>
                    <a:pt x="782" y="188"/>
                  </a:lnTo>
                  <a:lnTo>
                    <a:pt x="782" y="186"/>
                  </a:lnTo>
                  <a:lnTo>
                    <a:pt x="780" y="186"/>
                  </a:lnTo>
                  <a:lnTo>
                    <a:pt x="780" y="188"/>
                  </a:lnTo>
                  <a:lnTo>
                    <a:pt x="777" y="188"/>
                  </a:lnTo>
                  <a:lnTo>
                    <a:pt x="777" y="191"/>
                  </a:lnTo>
                  <a:lnTo>
                    <a:pt x="777" y="188"/>
                  </a:lnTo>
                  <a:lnTo>
                    <a:pt x="777" y="191"/>
                  </a:lnTo>
                  <a:lnTo>
                    <a:pt x="775" y="191"/>
                  </a:lnTo>
                  <a:lnTo>
                    <a:pt x="777" y="191"/>
                  </a:lnTo>
                  <a:lnTo>
                    <a:pt x="777" y="193"/>
                  </a:lnTo>
                  <a:lnTo>
                    <a:pt x="777" y="191"/>
                  </a:lnTo>
                  <a:lnTo>
                    <a:pt x="780" y="191"/>
                  </a:lnTo>
                  <a:lnTo>
                    <a:pt x="777" y="191"/>
                  </a:lnTo>
                  <a:lnTo>
                    <a:pt x="777" y="193"/>
                  </a:lnTo>
                  <a:lnTo>
                    <a:pt x="780" y="193"/>
                  </a:lnTo>
                  <a:lnTo>
                    <a:pt x="780" y="195"/>
                  </a:lnTo>
                  <a:lnTo>
                    <a:pt x="780" y="193"/>
                  </a:lnTo>
                  <a:lnTo>
                    <a:pt x="777" y="193"/>
                  </a:lnTo>
                  <a:lnTo>
                    <a:pt x="775" y="193"/>
                  </a:lnTo>
                  <a:lnTo>
                    <a:pt x="775" y="195"/>
                  </a:lnTo>
                  <a:lnTo>
                    <a:pt x="775" y="198"/>
                  </a:lnTo>
                  <a:lnTo>
                    <a:pt x="775" y="200"/>
                  </a:lnTo>
                  <a:lnTo>
                    <a:pt x="777" y="200"/>
                  </a:lnTo>
                  <a:lnTo>
                    <a:pt x="775" y="200"/>
                  </a:lnTo>
                  <a:lnTo>
                    <a:pt x="777" y="200"/>
                  </a:lnTo>
                  <a:lnTo>
                    <a:pt x="777" y="198"/>
                  </a:lnTo>
                  <a:lnTo>
                    <a:pt x="780" y="198"/>
                  </a:lnTo>
                  <a:lnTo>
                    <a:pt x="780" y="195"/>
                  </a:lnTo>
                  <a:lnTo>
                    <a:pt x="780" y="193"/>
                  </a:lnTo>
                  <a:lnTo>
                    <a:pt x="782" y="193"/>
                  </a:lnTo>
                  <a:lnTo>
                    <a:pt x="782" y="191"/>
                  </a:lnTo>
                  <a:lnTo>
                    <a:pt x="784" y="191"/>
                  </a:lnTo>
                  <a:lnTo>
                    <a:pt x="782" y="191"/>
                  </a:lnTo>
                  <a:lnTo>
                    <a:pt x="784" y="191"/>
                  </a:lnTo>
                  <a:lnTo>
                    <a:pt x="784" y="193"/>
                  </a:lnTo>
                  <a:lnTo>
                    <a:pt x="784" y="191"/>
                  </a:lnTo>
                  <a:lnTo>
                    <a:pt x="787" y="191"/>
                  </a:lnTo>
                  <a:lnTo>
                    <a:pt x="784" y="191"/>
                  </a:lnTo>
                  <a:lnTo>
                    <a:pt x="784" y="193"/>
                  </a:lnTo>
                  <a:lnTo>
                    <a:pt x="784" y="191"/>
                  </a:lnTo>
                  <a:lnTo>
                    <a:pt x="787" y="191"/>
                  </a:lnTo>
                  <a:lnTo>
                    <a:pt x="787" y="188"/>
                  </a:lnTo>
                  <a:lnTo>
                    <a:pt x="789" y="188"/>
                  </a:lnTo>
                  <a:lnTo>
                    <a:pt x="787" y="188"/>
                  </a:lnTo>
                  <a:lnTo>
                    <a:pt x="787" y="191"/>
                  </a:lnTo>
                  <a:lnTo>
                    <a:pt x="787" y="193"/>
                  </a:lnTo>
                  <a:lnTo>
                    <a:pt x="787" y="195"/>
                  </a:lnTo>
                  <a:lnTo>
                    <a:pt x="787" y="193"/>
                  </a:lnTo>
                  <a:lnTo>
                    <a:pt x="789" y="193"/>
                  </a:lnTo>
                  <a:lnTo>
                    <a:pt x="789" y="195"/>
                  </a:lnTo>
                  <a:lnTo>
                    <a:pt x="787" y="198"/>
                  </a:lnTo>
                  <a:lnTo>
                    <a:pt x="787" y="200"/>
                  </a:lnTo>
                  <a:lnTo>
                    <a:pt x="787" y="202"/>
                  </a:lnTo>
                  <a:lnTo>
                    <a:pt x="784" y="202"/>
                  </a:lnTo>
                  <a:lnTo>
                    <a:pt x="784" y="205"/>
                  </a:lnTo>
                  <a:lnTo>
                    <a:pt x="782" y="205"/>
                  </a:lnTo>
                  <a:lnTo>
                    <a:pt x="782" y="207"/>
                  </a:lnTo>
                  <a:lnTo>
                    <a:pt x="782" y="210"/>
                  </a:lnTo>
                  <a:lnTo>
                    <a:pt x="780" y="210"/>
                  </a:lnTo>
                  <a:lnTo>
                    <a:pt x="780" y="212"/>
                  </a:lnTo>
                  <a:lnTo>
                    <a:pt x="777" y="212"/>
                  </a:lnTo>
                  <a:lnTo>
                    <a:pt x="777" y="214"/>
                  </a:lnTo>
                  <a:lnTo>
                    <a:pt x="780" y="214"/>
                  </a:lnTo>
                  <a:lnTo>
                    <a:pt x="780" y="217"/>
                  </a:lnTo>
                  <a:lnTo>
                    <a:pt x="780" y="219"/>
                  </a:lnTo>
                  <a:lnTo>
                    <a:pt x="777" y="219"/>
                  </a:lnTo>
                  <a:lnTo>
                    <a:pt x="777" y="221"/>
                  </a:lnTo>
                  <a:lnTo>
                    <a:pt x="777" y="224"/>
                  </a:lnTo>
                  <a:lnTo>
                    <a:pt x="777" y="226"/>
                  </a:lnTo>
                  <a:lnTo>
                    <a:pt x="775" y="226"/>
                  </a:lnTo>
                  <a:lnTo>
                    <a:pt x="773" y="226"/>
                  </a:lnTo>
                  <a:lnTo>
                    <a:pt x="775" y="226"/>
                  </a:lnTo>
                  <a:lnTo>
                    <a:pt x="773" y="226"/>
                  </a:lnTo>
                  <a:lnTo>
                    <a:pt x="773" y="224"/>
                  </a:lnTo>
                  <a:lnTo>
                    <a:pt x="773" y="221"/>
                  </a:lnTo>
                  <a:lnTo>
                    <a:pt x="775" y="221"/>
                  </a:lnTo>
                  <a:lnTo>
                    <a:pt x="775" y="219"/>
                  </a:lnTo>
                  <a:lnTo>
                    <a:pt x="773" y="219"/>
                  </a:lnTo>
                  <a:lnTo>
                    <a:pt x="770" y="219"/>
                  </a:lnTo>
                  <a:lnTo>
                    <a:pt x="770" y="221"/>
                  </a:lnTo>
                  <a:lnTo>
                    <a:pt x="768" y="224"/>
                  </a:lnTo>
                  <a:lnTo>
                    <a:pt x="768" y="226"/>
                  </a:lnTo>
                  <a:lnTo>
                    <a:pt x="766" y="226"/>
                  </a:lnTo>
                  <a:lnTo>
                    <a:pt x="766" y="224"/>
                  </a:lnTo>
                  <a:lnTo>
                    <a:pt x="766" y="226"/>
                  </a:lnTo>
                  <a:lnTo>
                    <a:pt x="763" y="226"/>
                  </a:lnTo>
                  <a:lnTo>
                    <a:pt x="761" y="226"/>
                  </a:lnTo>
                  <a:lnTo>
                    <a:pt x="761" y="228"/>
                  </a:lnTo>
                  <a:lnTo>
                    <a:pt x="758" y="228"/>
                  </a:lnTo>
                  <a:lnTo>
                    <a:pt x="758" y="231"/>
                  </a:lnTo>
                  <a:lnTo>
                    <a:pt x="756" y="231"/>
                  </a:lnTo>
                  <a:lnTo>
                    <a:pt x="754" y="231"/>
                  </a:lnTo>
                  <a:lnTo>
                    <a:pt x="754" y="233"/>
                  </a:lnTo>
                  <a:lnTo>
                    <a:pt x="751" y="233"/>
                  </a:lnTo>
                  <a:lnTo>
                    <a:pt x="749" y="233"/>
                  </a:lnTo>
                  <a:lnTo>
                    <a:pt x="747" y="233"/>
                  </a:lnTo>
                  <a:lnTo>
                    <a:pt x="744" y="233"/>
                  </a:lnTo>
                  <a:lnTo>
                    <a:pt x="744" y="235"/>
                  </a:lnTo>
                  <a:lnTo>
                    <a:pt x="744" y="238"/>
                  </a:lnTo>
                  <a:lnTo>
                    <a:pt x="744" y="240"/>
                  </a:lnTo>
                  <a:lnTo>
                    <a:pt x="742" y="240"/>
                  </a:lnTo>
                  <a:lnTo>
                    <a:pt x="744" y="240"/>
                  </a:lnTo>
                  <a:lnTo>
                    <a:pt x="744" y="243"/>
                  </a:lnTo>
                  <a:lnTo>
                    <a:pt x="742" y="243"/>
                  </a:lnTo>
                  <a:lnTo>
                    <a:pt x="740" y="243"/>
                  </a:lnTo>
                  <a:lnTo>
                    <a:pt x="740" y="245"/>
                  </a:lnTo>
                  <a:lnTo>
                    <a:pt x="737" y="245"/>
                  </a:lnTo>
                  <a:lnTo>
                    <a:pt x="735" y="245"/>
                  </a:lnTo>
                  <a:lnTo>
                    <a:pt x="735" y="243"/>
                  </a:lnTo>
                  <a:lnTo>
                    <a:pt x="735" y="240"/>
                  </a:lnTo>
                  <a:lnTo>
                    <a:pt x="733" y="240"/>
                  </a:lnTo>
                  <a:lnTo>
                    <a:pt x="730" y="240"/>
                  </a:lnTo>
                  <a:lnTo>
                    <a:pt x="730" y="243"/>
                  </a:lnTo>
                  <a:lnTo>
                    <a:pt x="733" y="243"/>
                  </a:lnTo>
                  <a:lnTo>
                    <a:pt x="730" y="243"/>
                  </a:lnTo>
                  <a:lnTo>
                    <a:pt x="728" y="243"/>
                  </a:lnTo>
                  <a:lnTo>
                    <a:pt x="725" y="243"/>
                  </a:lnTo>
                  <a:lnTo>
                    <a:pt x="725" y="240"/>
                  </a:lnTo>
                  <a:lnTo>
                    <a:pt x="725" y="238"/>
                  </a:lnTo>
                  <a:lnTo>
                    <a:pt x="723" y="238"/>
                  </a:lnTo>
                  <a:lnTo>
                    <a:pt x="721" y="238"/>
                  </a:lnTo>
                  <a:lnTo>
                    <a:pt x="721" y="240"/>
                  </a:lnTo>
                  <a:lnTo>
                    <a:pt x="718" y="240"/>
                  </a:lnTo>
                  <a:lnTo>
                    <a:pt x="718" y="243"/>
                  </a:lnTo>
                  <a:lnTo>
                    <a:pt x="718" y="245"/>
                  </a:lnTo>
                  <a:lnTo>
                    <a:pt x="721" y="245"/>
                  </a:lnTo>
                  <a:lnTo>
                    <a:pt x="721" y="247"/>
                  </a:lnTo>
                  <a:lnTo>
                    <a:pt x="721" y="250"/>
                  </a:lnTo>
                  <a:lnTo>
                    <a:pt x="723" y="250"/>
                  </a:lnTo>
                  <a:lnTo>
                    <a:pt x="723" y="252"/>
                  </a:lnTo>
                  <a:lnTo>
                    <a:pt x="721" y="252"/>
                  </a:lnTo>
                  <a:lnTo>
                    <a:pt x="721" y="254"/>
                  </a:lnTo>
                  <a:lnTo>
                    <a:pt x="718" y="254"/>
                  </a:lnTo>
                  <a:lnTo>
                    <a:pt x="716" y="254"/>
                  </a:lnTo>
                  <a:lnTo>
                    <a:pt x="714" y="254"/>
                  </a:lnTo>
                  <a:lnTo>
                    <a:pt x="714" y="257"/>
                  </a:lnTo>
                  <a:lnTo>
                    <a:pt x="711" y="257"/>
                  </a:lnTo>
                  <a:lnTo>
                    <a:pt x="711" y="259"/>
                  </a:lnTo>
                  <a:lnTo>
                    <a:pt x="709" y="259"/>
                  </a:lnTo>
                  <a:lnTo>
                    <a:pt x="707" y="259"/>
                  </a:lnTo>
                  <a:lnTo>
                    <a:pt x="707" y="257"/>
                  </a:lnTo>
                  <a:lnTo>
                    <a:pt x="707" y="254"/>
                  </a:lnTo>
                  <a:lnTo>
                    <a:pt x="704" y="254"/>
                  </a:lnTo>
                  <a:lnTo>
                    <a:pt x="707" y="254"/>
                  </a:lnTo>
                  <a:lnTo>
                    <a:pt x="704" y="254"/>
                  </a:lnTo>
                  <a:lnTo>
                    <a:pt x="704" y="257"/>
                  </a:lnTo>
                  <a:lnTo>
                    <a:pt x="702" y="257"/>
                  </a:lnTo>
                  <a:lnTo>
                    <a:pt x="704" y="257"/>
                  </a:lnTo>
                  <a:lnTo>
                    <a:pt x="704" y="259"/>
                  </a:lnTo>
                  <a:lnTo>
                    <a:pt x="702" y="259"/>
                  </a:lnTo>
                  <a:lnTo>
                    <a:pt x="702" y="261"/>
                  </a:lnTo>
                  <a:lnTo>
                    <a:pt x="700" y="261"/>
                  </a:lnTo>
                  <a:lnTo>
                    <a:pt x="697" y="261"/>
                  </a:lnTo>
                  <a:lnTo>
                    <a:pt x="697" y="264"/>
                  </a:lnTo>
                  <a:lnTo>
                    <a:pt x="695" y="264"/>
                  </a:lnTo>
                  <a:lnTo>
                    <a:pt x="695" y="266"/>
                  </a:lnTo>
                  <a:lnTo>
                    <a:pt x="695" y="268"/>
                  </a:lnTo>
                  <a:lnTo>
                    <a:pt x="697" y="268"/>
                  </a:lnTo>
                  <a:lnTo>
                    <a:pt x="697" y="271"/>
                  </a:lnTo>
                  <a:lnTo>
                    <a:pt x="697" y="273"/>
                  </a:lnTo>
                  <a:lnTo>
                    <a:pt x="700" y="273"/>
                  </a:lnTo>
                  <a:lnTo>
                    <a:pt x="700" y="275"/>
                  </a:lnTo>
                  <a:lnTo>
                    <a:pt x="700" y="278"/>
                  </a:lnTo>
                  <a:lnTo>
                    <a:pt x="702" y="278"/>
                  </a:lnTo>
                  <a:lnTo>
                    <a:pt x="702" y="280"/>
                  </a:lnTo>
                  <a:lnTo>
                    <a:pt x="704" y="280"/>
                  </a:lnTo>
                  <a:lnTo>
                    <a:pt x="704" y="278"/>
                  </a:lnTo>
                  <a:lnTo>
                    <a:pt x="704" y="280"/>
                  </a:lnTo>
                  <a:lnTo>
                    <a:pt x="704" y="283"/>
                  </a:lnTo>
                  <a:lnTo>
                    <a:pt x="702" y="283"/>
                  </a:lnTo>
                  <a:lnTo>
                    <a:pt x="702" y="285"/>
                  </a:lnTo>
                  <a:lnTo>
                    <a:pt x="700" y="285"/>
                  </a:lnTo>
                  <a:lnTo>
                    <a:pt x="700" y="287"/>
                  </a:lnTo>
                  <a:lnTo>
                    <a:pt x="697" y="287"/>
                  </a:lnTo>
                  <a:lnTo>
                    <a:pt x="697" y="290"/>
                  </a:lnTo>
                  <a:lnTo>
                    <a:pt x="695" y="290"/>
                  </a:lnTo>
                  <a:lnTo>
                    <a:pt x="695" y="292"/>
                  </a:lnTo>
                  <a:lnTo>
                    <a:pt x="692" y="292"/>
                  </a:lnTo>
                  <a:lnTo>
                    <a:pt x="690" y="292"/>
                  </a:lnTo>
                  <a:lnTo>
                    <a:pt x="688" y="292"/>
                  </a:lnTo>
                  <a:lnTo>
                    <a:pt x="688" y="294"/>
                  </a:lnTo>
                  <a:lnTo>
                    <a:pt x="685" y="294"/>
                  </a:lnTo>
                  <a:lnTo>
                    <a:pt x="683" y="294"/>
                  </a:lnTo>
                  <a:lnTo>
                    <a:pt x="681" y="294"/>
                  </a:lnTo>
                  <a:lnTo>
                    <a:pt x="681" y="297"/>
                  </a:lnTo>
                  <a:lnTo>
                    <a:pt x="683" y="297"/>
                  </a:lnTo>
                  <a:lnTo>
                    <a:pt x="683" y="299"/>
                  </a:lnTo>
                  <a:lnTo>
                    <a:pt x="681" y="299"/>
                  </a:lnTo>
                  <a:lnTo>
                    <a:pt x="681" y="297"/>
                  </a:lnTo>
                  <a:lnTo>
                    <a:pt x="681" y="299"/>
                  </a:lnTo>
                  <a:lnTo>
                    <a:pt x="681" y="297"/>
                  </a:lnTo>
                  <a:lnTo>
                    <a:pt x="678" y="297"/>
                  </a:lnTo>
                  <a:lnTo>
                    <a:pt x="681" y="297"/>
                  </a:lnTo>
                  <a:lnTo>
                    <a:pt x="678" y="297"/>
                  </a:lnTo>
                  <a:lnTo>
                    <a:pt x="681" y="297"/>
                  </a:lnTo>
                  <a:lnTo>
                    <a:pt x="681" y="294"/>
                  </a:lnTo>
                  <a:lnTo>
                    <a:pt x="678" y="294"/>
                  </a:lnTo>
                  <a:lnTo>
                    <a:pt x="676" y="294"/>
                  </a:lnTo>
                  <a:lnTo>
                    <a:pt x="676" y="297"/>
                  </a:lnTo>
                  <a:lnTo>
                    <a:pt x="676" y="299"/>
                  </a:lnTo>
                  <a:lnTo>
                    <a:pt x="674" y="299"/>
                  </a:lnTo>
                  <a:lnTo>
                    <a:pt x="674" y="297"/>
                  </a:lnTo>
                  <a:lnTo>
                    <a:pt x="671" y="297"/>
                  </a:lnTo>
                  <a:lnTo>
                    <a:pt x="671" y="299"/>
                  </a:lnTo>
                  <a:lnTo>
                    <a:pt x="669" y="299"/>
                  </a:lnTo>
                  <a:lnTo>
                    <a:pt x="669" y="297"/>
                  </a:lnTo>
                  <a:lnTo>
                    <a:pt x="667" y="297"/>
                  </a:lnTo>
                  <a:lnTo>
                    <a:pt x="667" y="299"/>
                  </a:lnTo>
                  <a:lnTo>
                    <a:pt x="664" y="299"/>
                  </a:lnTo>
                  <a:lnTo>
                    <a:pt x="664" y="301"/>
                  </a:lnTo>
                  <a:lnTo>
                    <a:pt x="664" y="299"/>
                  </a:lnTo>
                  <a:lnTo>
                    <a:pt x="664" y="301"/>
                  </a:lnTo>
                  <a:lnTo>
                    <a:pt x="662" y="301"/>
                  </a:lnTo>
                  <a:lnTo>
                    <a:pt x="662" y="299"/>
                  </a:lnTo>
                  <a:lnTo>
                    <a:pt x="662" y="301"/>
                  </a:lnTo>
                  <a:lnTo>
                    <a:pt x="662" y="304"/>
                  </a:lnTo>
                  <a:lnTo>
                    <a:pt x="660" y="304"/>
                  </a:lnTo>
                  <a:lnTo>
                    <a:pt x="657" y="304"/>
                  </a:lnTo>
                  <a:lnTo>
                    <a:pt x="657" y="301"/>
                  </a:lnTo>
                  <a:lnTo>
                    <a:pt x="657" y="299"/>
                  </a:lnTo>
                  <a:lnTo>
                    <a:pt x="655" y="299"/>
                  </a:lnTo>
                  <a:lnTo>
                    <a:pt x="655" y="301"/>
                  </a:lnTo>
                  <a:lnTo>
                    <a:pt x="655" y="304"/>
                  </a:lnTo>
                  <a:lnTo>
                    <a:pt x="655" y="301"/>
                  </a:lnTo>
                  <a:lnTo>
                    <a:pt x="652" y="301"/>
                  </a:lnTo>
                  <a:lnTo>
                    <a:pt x="652" y="304"/>
                  </a:lnTo>
                  <a:lnTo>
                    <a:pt x="655" y="304"/>
                  </a:lnTo>
                  <a:lnTo>
                    <a:pt x="652" y="304"/>
                  </a:lnTo>
                  <a:lnTo>
                    <a:pt x="652" y="306"/>
                  </a:lnTo>
                  <a:lnTo>
                    <a:pt x="652" y="304"/>
                  </a:lnTo>
                  <a:lnTo>
                    <a:pt x="650" y="304"/>
                  </a:lnTo>
                  <a:lnTo>
                    <a:pt x="652" y="304"/>
                  </a:lnTo>
                  <a:lnTo>
                    <a:pt x="652" y="306"/>
                  </a:lnTo>
                  <a:lnTo>
                    <a:pt x="650" y="306"/>
                  </a:lnTo>
                  <a:lnTo>
                    <a:pt x="650" y="304"/>
                  </a:lnTo>
                  <a:lnTo>
                    <a:pt x="650" y="306"/>
                  </a:lnTo>
                  <a:lnTo>
                    <a:pt x="648" y="306"/>
                  </a:lnTo>
                  <a:lnTo>
                    <a:pt x="650" y="306"/>
                  </a:lnTo>
                  <a:lnTo>
                    <a:pt x="648" y="306"/>
                  </a:lnTo>
                  <a:lnTo>
                    <a:pt x="645" y="306"/>
                  </a:lnTo>
                  <a:lnTo>
                    <a:pt x="645" y="308"/>
                  </a:lnTo>
                  <a:lnTo>
                    <a:pt x="643" y="308"/>
                  </a:lnTo>
                  <a:lnTo>
                    <a:pt x="643" y="311"/>
                  </a:lnTo>
                  <a:lnTo>
                    <a:pt x="645" y="311"/>
                  </a:lnTo>
                  <a:lnTo>
                    <a:pt x="645" y="313"/>
                  </a:lnTo>
                  <a:lnTo>
                    <a:pt x="643" y="313"/>
                  </a:lnTo>
                  <a:lnTo>
                    <a:pt x="643" y="316"/>
                  </a:lnTo>
                  <a:lnTo>
                    <a:pt x="641" y="316"/>
                  </a:lnTo>
                  <a:lnTo>
                    <a:pt x="643" y="316"/>
                  </a:lnTo>
                  <a:lnTo>
                    <a:pt x="641" y="316"/>
                  </a:lnTo>
                  <a:lnTo>
                    <a:pt x="643" y="316"/>
                  </a:lnTo>
                  <a:lnTo>
                    <a:pt x="643" y="318"/>
                  </a:lnTo>
                  <a:lnTo>
                    <a:pt x="645" y="318"/>
                  </a:lnTo>
                  <a:lnTo>
                    <a:pt x="645" y="320"/>
                  </a:lnTo>
                  <a:lnTo>
                    <a:pt x="643" y="320"/>
                  </a:lnTo>
                  <a:lnTo>
                    <a:pt x="645" y="320"/>
                  </a:lnTo>
                  <a:lnTo>
                    <a:pt x="645" y="323"/>
                  </a:lnTo>
                  <a:lnTo>
                    <a:pt x="643" y="323"/>
                  </a:lnTo>
                  <a:lnTo>
                    <a:pt x="645" y="323"/>
                  </a:lnTo>
                  <a:lnTo>
                    <a:pt x="645" y="325"/>
                  </a:lnTo>
                  <a:lnTo>
                    <a:pt x="643" y="325"/>
                  </a:lnTo>
                  <a:lnTo>
                    <a:pt x="643" y="327"/>
                  </a:lnTo>
                  <a:lnTo>
                    <a:pt x="643" y="330"/>
                  </a:lnTo>
                  <a:lnTo>
                    <a:pt x="645" y="330"/>
                  </a:lnTo>
                  <a:lnTo>
                    <a:pt x="643" y="330"/>
                  </a:lnTo>
                  <a:lnTo>
                    <a:pt x="643" y="332"/>
                  </a:lnTo>
                  <a:lnTo>
                    <a:pt x="641" y="332"/>
                  </a:lnTo>
                  <a:lnTo>
                    <a:pt x="643" y="332"/>
                  </a:lnTo>
                  <a:lnTo>
                    <a:pt x="643" y="334"/>
                  </a:lnTo>
                  <a:lnTo>
                    <a:pt x="641" y="334"/>
                  </a:lnTo>
                  <a:lnTo>
                    <a:pt x="641" y="337"/>
                  </a:lnTo>
                  <a:lnTo>
                    <a:pt x="641" y="339"/>
                  </a:lnTo>
                  <a:lnTo>
                    <a:pt x="641" y="337"/>
                  </a:lnTo>
                  <a:lnTo>
                    <a:pt x="643" y="337"/>
                  </a:lnTo>
                  <a:lnTo>
                    <a:pt x="643" y="339"/>
                  </a:lnTo>
                  <a:lnTo>
                    <a:pt x="645" y="339"/>
                  </a:lnTo>
                  <a:lnTo>
                    <a:pt x="648" y="339"/>
                  </a:lnTo>
                  <a:lnTo>
                    <a:pt x="650" y="339"/>
                  </a:lnTo>
                  <a:lnTo>
                    <a:pt x="652" y="339"/>
                  </a:lnTo>
                  <a:lnTo>
                    <a:pt x="652" y="341"/>
                  </a:lnTo>
                  <a:lnTo>
                    <a:pt x="652" y="339"/>
                  </a:lnTo>
                  <a:lnTo>
                    <a:pt x="652" y="341"/>
                  </a:lnTo>
                  <a:lnTo>
                    <a:pt x="650" y="341"/>
                  </a:lnTo>
                  <a:lnTo>
                    <a:pt x="650" y="344"/>
                  </a:lnTo>
                  <a:lnTo>
                    <a:pt x="648" y="344"/>
                  </a:lnTo>
                  <a:lnTo>
                    <a:pt x="645" y="344"/>
                  </a:lnTo>
                  <a:lnTo>
                    <a:pt x="645" y="346"/>
                  </a:lnTo>
                  <a:lnTo>
                    <a:pt x="643" y="346"/>
                  </a:lnTo>
                  <a:lnTo>
                    <a:pt x="643" y="349"/>
                  </a:lnTo>
                  <a:lnTo>
                    <a:pt x="641" y="349"/>
                  </a:lnTo>
                  <a:lnTo>
                    <a:pt x="641" y="346"/>
                  </a:lnTo>
                  <a:lnTo>
                    <a:pt x="641" y="349"/>
                  </a:lnTo>
                  <a:lnTo>
                    <a:pt x="638" y="349"/>
                  </a:lnTo>
                  <a:lnTo>
                    <a:pt x="636" y="349"/>
                  </a:lnTo>
                  <a:lnTo>
                    <a:pt x="634" y="349"/>
                  </a:lnTo>
                  <a:lnTo>
                    <a:pt x="634" y="351"/>
                  </a:lnTo>
                  <a:lnTo>
                    <a:pt x="631" y="349"/>
                  </a:lnTo>
                  <a:lnTo>
                    <a:pt x="629" y="349"/>
                  </a:lnTo>
                  <a:lnTo>
                    <a:pt x="627" y="349"/>
                  </a:lnTo>
                  <a:lnTo>
                    <a:pt x="624" y="349"/>
                  </a:lnTo>
                  <a:lnTo>
                    <a:pt x="622" y="349"/>
                  </a:lnTo>
                  <a:lnTo>
                    <a:pt x="619" y="349"/>
                  </a:lnTo>
                  <a:lnTo>
                    <a:pt x="619" y="351"/>
                  </a:lnTo>
                  <a:lnTo>
                    <a:pt x="619" y="349"/>
                  </a:lnTo>
                  <a:lnTo>
                    <a:pt x="617" y="349"/>
                  </a:lnTo>
                  <a:lnTo>
                    <a:pt x="617" y="351"/>
                  </a:lnTo>
                  <a:lnTo>
                    <a:pt x="615" y="351"/>
                  </a:lnTo>
                  <a:lnTo>
                    <a:pt x="615" y="353"/>
                  </a:lnTo>
                  <a:lnTo>
                    <a:pt x="617" y="353"/>
                  </a:lnTo>
                  <a:lnTo>
                    <a:pt x="615" y="353"/>
                  </a:lnTo>
                  <a:lnTo>
                    <a:pt x="617" y="353"/>
                  </a:lnTo>
                  <a:lnTo>
                    <a:pt x="617" y="356"/>
                  </a:lnTo>
                  <a:lnTo>
                    <a:pt x="617" y="353"/>
                  </a:lnTo>
                  <a:lnTo>
                    <a:pt x="617" y="356"/>
                  </a:lnTo>
                  <a:lnTo>
                    <a:pt x="615" y="356"/>
                  </a:lnTo>
                  <a:lnTo>
                    <a:pt x="612" y="356"/>
                  </a:lnTo>
                  <a:lnTo>
                    <a:pt x="612" y="358"/>
                  </a:lnTo>
                  <a:lnTo>
                    <a:pt x="610" y="358"/>
                  </a:lnTo>
                  <a:lnTo>
                    <a:pt x="610" y="360"/>
                  </a:lnTo>
                  <a:lnTo>
                    <a:pt x="610" y="358"/>
                  </a:lnTo>
                  <a:lnTo>
                    <a:pt x="608" y="358"/>
                  </a:lnTo>
                  <a:lnTo>
                    <a:pt x="608" y="360"/>
                  </a:lnTo>
                  <a:lnTo>
                    <a:pt x="605" y="360"/>
                  </a:lnTo>
                  <a:lnTo>
                    <a:pt x="603" y="360"/>
                  </a:lnTo>
                  <a:lnTo>
                    <a:pt x="601" y="360"/>
                  </a:lnTo>
                  <a:lnTo>
                    <a:pt x="601" y="358"/>
                  </a:lnTo>
                  <a:lnTo>
                    <a:pt x="598" y="358"/>
                  </a:lnTo>
                  <a:lnTo>
                    <a:pt x="598" y="360"/>
                  </a:lnTo>
                  <a:lnTo>
                    <a:pt x="596" y="360"/>
                  </a:lnTo>
                  <a:lnTo>
                    <a:pt x="594" y="360"/>
                  </a:lnTo>
                  <a:lnTo>
                    <a:pt x="591" y="360"/>
                  </a:lnTo>
                  <a:lnTo>
                    <a:pt x="591" y="363"/>
                  </a:lnTo>
                  <a:lnTo>
                    <a:pt x="589" y="363"/>
                  </a:lnTo>
                  <a:lnTo>
                    <a:pt x="589" y="365"/>
                  </a:lnTo>
                  <a:lnTo>
                    <a:pt x="587" y="365"/>
                  </a:lnTo>
                  <a:lnTo>
                    <a:pt x="587" y="367"/>
                  </a:lnTo>
                  <a:lnTo>
                    <a:pt x="589" y="367"/>
                  </a:lnTo>
                  <a:lnTo>
                    <a:pt x="589" y="370"/>
                  </a:lnTo>
                  <a:lnTo>
                    <a:pt x="591" y="370"/>
                  </a:lnTo>
                  <a:lnTo>
                    <a:pt x="589" y="370"/>
                  </a:lnTo>
                  <a:lnTo>
                    <a:pt x="587" y="370"/>
                  </a:lnTo>
                  <a:lnTo>
                    <a:pt x="587" y="372"/>
                  </a:lnTo>
                  <a:lnTo>
                    <a:pt x="587" y="374"/>
                  </a:lnTo>
                  <a:lnTo>
                    <a:pt x="584" y="374"/>
                  </a:lnTo>
                  <a:lnTo>
                    <a:pt x="582" y="374"/>
                  </a:lnTo>
                  <a:lnTo>
                    <a:pt x="582" y="377"/>
                  </a:lnTo>
                  <a:lnTo>
                    <a:pt x="582" y="379"/>
                  </a:lnTo>
                  <a:lnTo>
                    <a:pt x="579" y="379"/>
                  </a:lnTo>
                  <a:lnTo>
                    <a:pt x="579" y="381"/>
                  </a:lnTo>
                  <a:lnTo>
                    <a:pt x="577" y="381"/>
                  </a:lnTo>
                  <a:lnTo>
                    <a:pt x="579" y="381"/>
                  </a:lnTo>
                  <a:lnTo>
                    <a:pt x="577" y="381"/>
                  </a:lnTo>
                  <a:lnTo>
                    <a:pt x="577" y="379"/>
                  </a:lnTo>
                  <a:lnTo>
                    <a:pt x="577" y="381"/>
                  </a:lnTo>
                  <a:lnTo>
                    <a:pt x="577" y="384"/>
                  </a:lnTo>
                  <a:lnTo>
                    <a:pt x="577" y="386"/>
                  </a:lnTo>
                  <a:lnTo>
                    <a:pt x="577" y="389"/>
                  </a:lnTo>
                  <a:lnTo>
                    <a:pt x="575" y="389"/>
                  </a:lnTo>
                  <a:lnTo>
                    <a:pt x="572" y="389"/>
                  </a:lnTo>
                  <a:lnTo>
                    <a:pt x="572" y="391"/>
                  </a:lnTo>
                  <a:lnTo>
                    <a:pt x="570" y="391"/>
                  </a:lnTo>
                  <a:lnTo>
                    <a:pt x="572" y="391"/>
                  </a:lnTo>
                  <a:lnTo>
                    <a:pt x="570" y="391"/>
                  </a:lnTo>
                  <a:lnTo>
                    <a:pt x="568" y="391"/>
                  </a:lnTo>
                  <a:lnTo>
                    <a:pt x="568" y="389"/>
                  </a:lnTo>
                  <a:lnTo>
                    <a:pt x="568" y="391"/>
                  </a:lnTo>
                  <a:lnTo>
                    <a:pt x="565" y="391"/>
                  </a:lnTo>
                  <a:lnTo>
                    <a:pt x="565" y="389"/>
                  </a:lnTo>
                  <a:lnTo>
                    <a:pt x="565" y="391"/>
                  </a:lnTo>
                  <a:lnTo>
                    <a:pt x="565" y="389"/>
                  </a:lnTo>
                  <a:lnTo>
                    <a:pt x="565" y="391"/>
                  </a:lnTo>
                  <a:lnTo>
                    <a:pt x="563" y="391"/>
                  </a:lnTo>
                  <a:lnTo>
                    <a:pt x="561" y="391"/>
                  </a:lnTo>
                  <a:lnTo>
                    <a:pt x="561" y="393"/>
                  </a:lnTo>
                  <a:lnTo>
                    <a:pt x="558" y="393"/>
                  </a:lnTo>
                  <a:lnTo>
                    <a:pt x="556" y="393"/>
                  </a:lnTo>
                  <a:lnTo>
                    <a:pt x="556" y="396"/>
                  </a:lnTo>
                  <a:lnTo>
                    <a:pt x="554" y="396"/>
                  </a:lnTo>
                  <a:lnTo>
                    <a:pt x="551" y="396"/>
                  </a:lnTo>
                  <a:lnTo>
                    <a:pt x="549" y="396"/>
                  </a:lnTo>
                  <a:lnTo>
                    <a:pt x="549" y="398"/>
                  </a:lnTo>
                  <a:lnTo>
                    <a:pt x="546" y="398"/>
                  </a:lnTo>
                  <a:lnTo>
                    <a:pt x="546" y="400"/>
                  </a:lnTo>
                  <a:lnTo>
                    <a:pt x="544" y="400"/>
                  </a:lnTo>
                  <a:lnTo>
                    <a:pt x="542" y="400"/>
                  </a:lnTo>
                  <a:lnTo>
                    <a:pt x="542" y="398"/>
                  </a:lnTo>
                  <a:lnTo>
                    <a:pt x="539" y="398"/>
                  </a:lnTo>
                  <a:lnTo>
                    <a:pt x="537" y="398"/>
                  </a:lnTo>
                  <a:lnTo>
                    <a:pt x="537" y="396"/>
                  </a:lnTo>
                  <a:lnTo>
                    <a:pt x="535" y="396"/>
                  </a:lnTo>
                  <a:lnTo>
                    <a:pt x="532" y="396"/>
                  </a:lnTo>
                  <a:lnTo>
                    <a:pt x="532" y="398"/>
                  </a:lnTo>
                  <a:lnTo>
                    <a:pt x="532" y="396"/>
                  </a:lnTo>
                  <a:lnTo>
                    <a:pt x="530" y="396"/>
                  </a:lnTo>
                  <a:lnTo>
                    <a:pt x="530" y="398"/>
                  </a:lnTo>
                  <a:lnTo>
                    <a:pt x="530" y="396"/>
                  </a:lnTo>
                  <a:lnTo>
                    <a:pt x="528" y="396"/>
                  </a:lnTo>
                  <a:lnTo>
                    <a:pt x="525" y="396"/>
                  </a:lnTo>
                  <a:lnTo>
                    <a:pt x="523" y="396"/>
                  </a:lnTo>
                  <a:lnTo>
                    <a:pt x="523" y="398"/>
                  </a:lnTo>
                  <a:lnTo>
                    <a:pt x="521" y="398"/>
                  </a:lnTo>
                  <a:lnTo>
                    <a:pt x="518" y="398"/>
                  </a:lnTo>
                  <a:lnTo>
                    <a:pt x="516" y="398"/>
                  </a:lnTo>
                  <a:lnTo>
                    <a:pt x="516" y="400"/>
                  </a:lnTo>
                  <a:lnTo>
                    <a:pt x="513" y="400"/>
                  </a:lnTo>
                  <a:lnTo>
                    <a:pt x="516" y="400"/>
                  </a:lnTo>
                  <a:lnTo>
                    <a:pt x="513" y="400"/>
                  </a:lnTo>
                  <a:lnTo>
                    <a:pt x="513" y="403"/>
                  </a:lnTo>
                  <a:lnTo>
                    <a:pt x="511" y="403"/>
                  </a:lnTo>
                  <a:lnTo>
                    <a:pt x="511" y="405"/>
                  </a:lnTo>
                  <a:lnTo>
                    <a:pt x="511" y="407"/>
                  </a:lnTo>
                  <a:lnTo>
                    <a:pt x="511" y="410"/>
                  </a:lnTo>
                  <a:lnTo>
                    <a:pt x="509" y="410"/>
                  </a:lnTo>
                  <a:lnTo>
                    <a:pt x="506" y="410"/>
                  </a:lnTo>
                  <a:lnTo>
                    <a:pt x="504" y="410"/>
                  </a:lnTo>
                  <a:lnTo>
                    <a:pt x="502" y="410"/>
                  </a:lnTo>
                  <a:lnTo>
                    <a:pt x="499" y="410"/>
                  </a:lnTo>
                  <a:lnTo>
                    <a:pt x="499" y="412"/>
                  </a:lnTo>
                  <a:lnTo>
                    <a:pt x="497" y="412"/>
                  </a:lnTo>
                  <a:lnTo>
                    <a:pt x="495" y="412"/>
                  </a:lnTo>
                  <a:lnTo>
                    <a:pt x="495" y="410"/>
                  </a:lnTo>
                  <a:lnTo>
                    <a:pt x="495" y="412"/>
                  </a:lnTo>
                  <a:lnTo>
                    <a:pt x="492" y="412"/>
                  </a:lnTo>
                  <a:lnTo>
                    <a:pt x="490" y="412"/>
                  </a:lnTo>
                  <a:lnTo>
                    <a:pt x="490" y="414"/>
                  </a:lnTo>
                  <a:lnTo>
                    <a:pt x="488" y="414"/>
                  </a:lnTo>
                  <a:lnTo>
                    <a:pt x="488" y="417"/>
                  </a:lnTo>
                  <a:lnTo>
                    <a:pt x="485" y="417"/>
                  </a:lnTo>
                  <a:lnTo>
                    <a:pt x="483" y="417"/>
                  </a:lnTo>
                  <a:lnTo>
                    <a:pt x="481" y="417"/>
                  </a:lnTo>
                  <a:lnTo>
                    <a:pt x="483" y="417"/>
                  </a:lnTo>
                  <a:lnTo>
                    <a:pt x="481" y="417"/>
                  </a:lnTo>
                  <a:lnTo>
                    <a:pt x="481" y="414"/>
                  </a:lnTo>
                  <a:lnTo>
                    <a:pt x="483" y="414"/>
                  </a:lnTo>
                  <a:lnTo>
                    <a:pt x="483" y="412"/>
                  </a:lnTo>
                  <a:lnTo>
                    <a:pt x="481" y="412"/>
                  </a:lnTo>
                  <a:lnTo>
                    <a:pt x="478" y="412"/>
                  </a:lnTo>
                  <a:lnTo>
                    <a:pt x="478" y="410"/>
                  </a:lnTo>
                  <a:lnTo>
                    <a:pt x="476" y="410"/>
                  </a:lnTo>
                  <a:lnTo>
                    <a:pt x="473" y="410"/>
                  </a:lnTo>
                  <a:lnTo>
                    <a:pt x="473" y="407"/>
                  </a:lnTo>
                  <a:lnTo>
                    <a:pt x="471" y="407"/>
                  </a:lnTo>
                  <a:lnTo>
                    <a:pt x="469" y="407"/>
                  </a:lnTo>
                  <a:lnTo>
                    <a:pt x="469" y="405"/>
                  </a:lnTo>
                  <a:lnTo>
                    <a:pt x="466" y="405"/>
                  </a:lnTo>
                  <a:lnTo>
                    <a:pt x="466" y="403"/>
                  </a:lnTo>
                  <a:lnTo>
                    <a:pt x="466" y="400"/>
                  </a:lnTo>
                  <a:lnTo>
                    <a:pt x="464" y="400"/>
                  </a:lnTo>
                  <a:lnTo>
                    <a:pt x="462" y="400"/>
                  </a:lnTo>
                  <a:lnTo>
                    <a:pt x="462" y="398"/>
                  </a:lnTo>
                  <a:lnTo>
                    <a:pt x="459" y="398"/>
                  </a:lnTo>
                  <a:lnTo>
                    <a:pt x="457" y="398"/>
                  </a:lnTo>
                  <a:lnTo>
                    <a:pt x="455" y="398"/>
                  </a:lnTo>
                  <a:lnTo>
                    <a:pt x="452" y="398"/>
                  </a:lnTo>
                  <a:lnTo>
                    <a:pt x="452" y="400"/>
                  </a:lnTo>
                  <a:lnTo>
                    <a:pt x="450" y="400"/>
                  </a:lnTo>
                  <a:lnTo>
                    <a:pt x="450" y="403"/>
                  </a:lnTo>
                  <a:lnTo>
                    <a:pt x="448" y="403"/>
                  </a:lnTo>
                  <a:lnTo>
                    <a:pt x="448" y="405"/>
                  </a:lnTo>
                  <a:lnTo>
                    <a:pt x="445" y="405"/>
                  </a:lnTo>
                  <a:lnTo>
                    <a:pt x="445" y="407"/>
                  </a:lnTo>
                  <a:lnTo>
                    <a:pt x="448" y="407"/>
                  </a:lnTo>
                  <a:lnTo>
                    <a:pt x="445" y="407"/>
                  </a:lnTo>
                  <a:lnTo>
                    <a:pt x="443" y="407"/>
                  </a:lnTo>
                  <a:lnTo>
                    <a:pt x="443" y="410"/>
                  </a:lnTo>
                  <a:lnTo>
                    <a:pt x="440" y="410"/>
                  </a:lnTo>
                  <a:lnTo>
                    <a:pt x="438" y="410"/>
                  </a:lnTo>
                  <a:lnTo>
                    <a:pt x="436" y="410"/>
                  </a:lnTo>
                  <a:lnTo>
                    <a:pt x="433" y="410"/>
                  </a:lnTo>
                  <a:lnTo>
                    <a:pt x="433" y="412"/>
                  </a:lnTo>
                  <a:lnTo>
                    <a:pt x="433" y="410"/>
                  </a:lnTo>
                  <a:lnTo>
                    <a:pt x="431" y="410"/>
                  </a:lnTo>
                  <a:lnTo>
                    <a:pt x="429" y="410"/>
                  </a:lnTo>
                  <a:lnTo>
                    <a:pt x="426" y="410"/>
                  </a:lnTo>
                  <a:lnTo>
                    <a:pt x="424" y="410"/>
                  </a:lnTo>
                  <a:lnTo>
                    <a:pt x="422" y="410"/>
                  </a:lnTo>
                  <a:lnTo>
                    <a:pt x="419" y="410"/>
                  </a:lnTo>
                  <a:lnTo>
                    <a:pt x="419" y="407"/>
                  </a:lnTo>
                  <a:lnTo>
                    <a:pt x="417" y="407"/>
                  </a:lnTo>
                  <a:lnTo>
                    <a:pt x="415" y="407"/>
                  </a:lnTo>
                  <a:lnTo>
                    <a:pt x="412" y="407"/>
                  </a:lnTo>
                  <a:lnTo>
                    <a:pt x="410" y="407"/>
                  </a:lnTo>
                  <a:lnTo>
                    <a:pt x="410" y="410"/>
                  </a:lnTo>
                  <a:lnTo>
                    <a:pt x="408" y="410"/>
                  </a:lnTo>
                  <a:lnTo>
                    <a:pt x="408" y="412"/>
                  </a:lnTo>
                  <a:lnTo>
                    <a:pt x="405" y="412"/>
                  </a:lnTo>
                  <a:lnTo>
                    <a:pt x="405" y="414"/>
                  </a:lnTo>
                  <a:lnTo>
                    <a:pt x="403" y="414"/>
                  </a:lnTo>
                  <a:lnTo>
                    <a:pt x="400" y="414"/>
                  </a:lnTo>
                  <a:lnTo>
                    <a:pt x="398" y="414"/>
                  </a:lnTo>
                  <a:lnTo>
                    <a:pt x="396" y="414"/>
                  </a:lnTo>
                  <a:lnTo>
                    <a:pt x="393" y="414"/>
                  </a:lnTo>
                  <a:lnTo>
                    <a:pt x="393" y="417"/>
                  </a:lnTo>
                  <a:lnTo>
                    <a:pt x="393" y="419"/>
                  </a:lnTo>
                  <a:lnTo>
                    <a:pt x="391" y="419"/>
                  </a:lnTo>
                  <a:lnTo>
                    <a:pt x="391" y="422"/>
                  </a:lnTo>
                  <a:lnTo>
                    <a:pt x="391" y="424"/>
                  </a:lnTo>
                  <a:lnTo>
                    <a:pt x="393" y="424"/>
                  </a:lnTo>
                  <a:lnTo>
                    <a:pt x="393" y="426"/>
                  </a:lnTo>
                  <a:lnTo>
                    <a:pt x="393" y="429"/>
                  </a:lnTo>
                  <a:lnTo>
                    <a:pt x="393" y="431"/>
                  </a:lnTo>
                  <a:lnTo>
                    <a:pt x="393" y="433"/>
                  </a:lnTo>
                  <a:lnTo>
                    <a:pt x="393" y="436"/>
                  </a:lnTo>
                  <a:lnTo>
                    <a:pt x="391" y="436"/>
                  </a:lnTo>
                  <a:lnTo>
                    <a:pt x="391" y="438"/>
                  </a:lnTo>
                  <a:lnTo>
                    <a:pt x="389" y="440"/>
                  </a:lnTo>
                  <a:lnTo>
                    <a:pt x="389" y="443"/>
                  </a:lnTo>
                  <a:lnTo>
                    <a:pt x="386" y="443"/>
                  </a:lnTo>
                  <a:lnTo>
                    <a:pt x="386" y="445"/>
                  </a:lnTo>
                  <a:lnTo>
                    <a:pt x="384" y="445"/>
                  </a:lnTo>
                  <a:lnTo>
                    <a:pt x="384" y="447"/>
                  </a:lnTo>
                  <a:lnTo>
                    <a:pt x="384" y="450"/>
                  </a:lnTo>
                  <a:lnTo>
                    <a:pt x="382" y="450"/>
                  </a:lnTo>
                  <a:lnTo>
                    <a:pt x="379" y="450"/>
                  </a:lnTo>
                  <a:lnTo>
                    <a:pt x="377" y="450"/>
                  </a:lnTo>
                  <a:lnTo>
                    <a:pt x="377" y="452"/>
                  </a:lnTo>
                  <a:lnTo>
                    <a:pt x="375" y="452"/>
                  </a:lnTo>
                  <a:lnTo>
                    <a:pt x="375" y="455"/>
                  </a:lnTo>
                  <a:lnTo>
                    <a:pt x="372" y="455"/>
                  </a:lnTo>
                  <a:lnTo>
                    <a:pt x="372" y="457"/>
                  </a:lnTo>
                  <a:lnTo>
                    <a:pt x="370" y="457"/>
                  </a:lnTo>
                  <a:lnTo>
                    <a:pt x="370" y="459"/>
                  </a:lnTo>
                  <a:lnTo>
                    <a:pt x="367" y="459"/>
                  </a:lnTo>
                  <a:lnTo>
                    <a:pt x="365" y="459"/>
                  </a:lnTo>
                  <a:lnTo>
                    <a:pt x="365" y="462"/>
                  </a:lnTo>
                  <a:lnTo>
                    <a:pt x="363" y="462"/>
                  </a:lnTo>
                  <a:lnTo>
                    <a:pt x="360" y="462"/>
                  </a:lnTo>
                  <a:lnTo>
                    <a:pt x="360" y="459"/>
                  </a:lnTo>
                  <a:lnTo>
                    <a:pt x="358" y="459"/>
                  </a:lnTo>
                  <a:lnTo>
                    <a:pt x="356" y="459"/>
                  </a:lnTo>
                  <a:lnTo>
                    <a:pt x="356" y="462"/>
                  </a:lnTo>
                  <a:lnTo>
                    <a:pt x="356" y="459"/>
                  </a:lnTo>
                  <a:lnTo>
                    <a:pt x="356" y="462"/>
                  </a:lnTo>
                  <a:lnTo>
                    <a:pt x="353" y="462"/>
                  </a:lnTo>
                  <a:lnTo>
                    <a:pt x="353" y="464"/>
                  </a:lnTo>
                  <a:lnTo>
                    <a:pt x="351" y="464"/>
                  </a:lnTo>
                  <a:lnTo>
                    <a:pt x="351" y="462"/>
                  </a:lnTo>
                  <a:lnTo>
                    <a:pt x="351" y="464"/>
                  </a:lnTo>
                  <a:lnTo>
                    <a:pt x="349" y="464"/>
                  </a:lnTo>
                  <a:lnTo>
                    <a:pt x="349" y="462"/>
                  </a:lnTo>
                  <a:lnTo>
                    <a:pt x="346" y="462"/>
                  </a:lnTo>
                  <a:lnTo>
                    <a:pt x="344" y="462"/>
                  </a:lnTo>
                  <a:lnTo>
                    <a:pt x="342" y="462"/>
                  </a:lnTo>
                  <a:lnTo>
                    <a:pt x="342" y="464"/>
                  </a:lnTo>
                  <a:lnTo>
                    <a:pt x="339" y="464"/>
                  </a:lnTo>
                  <a:lnTo>
                    <a:pt x="337" y="464"/>
                  </a:lnTo>
                  <a:lnTo>
                    <a:pt x="334" y="464"/>
                  </a:lnTo>
                  <a:lnTo>
                    <a:pt x="332" y="464"/>
                  </a:lnTo>
                  <a:lnTo>
                    <a:pt x="334" y="464"/>
                  </a:lnTo>
                  <a:lnTo>
                    <a:pt x="334" y="462"/>
                  </a:lnTo>
                  <a:lnTo>
                    <a:pt x="337" y="462"/>
                  </a:lnTo>
                  <a:lnTo>
                    <a:pt x="334" y="462"/>
                  </a:lnTo>
                  <a:lnTo>
                    <a:pt x="334" y="464"/>
                  </a:lnTo>
                  <a:lnTo>
                    <a:pt x="334" y="462"/>
                  </a:lnTo>
                  <a:lnTo>
                    <a:pt x="332" y="462"/>
                  </a:lnTo>
                  <a:lnTo>
                    <a:pt x="334" y="462"/>
                  </a:lnTo>
                  <a:lnTo>
                    <a:pt x="334" y="459"/>
                  </a:lnTo>
                  <a:lnTo>
                    <a:pt x="332" y="459"/>
                  </a:lnTo>
                  <a:lnTo>
                    <a:pt x="334" y="459"/>
                  </a:lnTo>
                  <a:lnTo>
                    <a:pt x="334" y="457"/>
                  </a:lnTo>
                  <a:lnTo>
                    <a:pt x="332" y="457"/>
                  </a:lnTo>
                  <a:lnTo>
                    <a:pt x="332" y="459"/>
                  </a:lnTo>
                  <a:lnTo>
                    <a:pt x="332" y="457"/>
                  </a:lnTo>
                  <a:lnTo>
                    <a:pt x="332" y="455"/>
                  </a:lnTo>
                  <a:lnTo>
                    <a:pt x="330" y="455"/>
                  </a:lnTo>
                  <a:lnTo>
                    <a:pt x="330" y="452"/>
                  </a:lnTo>
                  <a:lnTo>
                    <a:pt x="327" y="452"/>
                  </a:lnTo>
                  <a:lnTo>
                    <a:pt x="327" y="450"/>
                  </a:lnTo>
                  <a:lnTo>
                    <a:pt x="325" y="450"/>
                  </a:lnTo>
                  <a:lnTo>
                    <a:pt x="323" y="450"/>
                  </a:lnTo>
                  <a:lnTo>
                    <a:pt x="320" y="450"/>
                  </a:lnTo>
                  <a:lnTo>
                    <a:pt x="320" y="452"/>
                  </a:lnTo>
                  <a:lnTo>
                    <a:pt x="318" y="452"/>
                  </a:lnTo>
                  <a:lnTo>
                    <a:pt x="318" y="450"/>
                  </a:lnTo>
                  <a:lnTo>
                    <a:pt x="318" y="452"/>
                  </a:lnTo>
                  <a:lnTo>
                    <a:pt x="316" y="452"/>
                  </a:lnTo>
                  <a:lnTo>
                    <a:pt x="316" y="455"/>
                  </a:lnTo>
                  <a:lnTo>
                    <a:pt x="313" y="455"/>
                  </a:lnTo>
                  <a:lnTo>
                    <a:pt x="313" y="452"/>
                  </a:lnTo>
                  <a:lnTo>
                    <a:pt x="313" y="455"/>
                  </a:lnTo>
                  <a:lnTo>
                    <a:pt x="311" y="455"/>
                  </a:lnTo>
                  <a:lnTo>
                    <a:pt x="309" y="455"/>
                  </a:lnTo>
                  <a:lnTo>
                    <a:pt x="309" y="457"/>
                  </a:lnTo>
                  <a:lnTo>
                    <a:pt x="306" y="457"/>
                  </a:lnTo>
                  <a:lnTo>
                    <a:pt x="304" y="457"/>
                  </a:lnTo>
                  <a:lnTo>
                    <a:pt x="302" y="457"/>
                  </a:lnTo>
                  <a:lnTo>
                    <a:pt x="302" y="459"/>
                  </a:lnTo>
                  <a:lnTo>
                    <a:pt x="299" y="459"/>
                  </a:lnTo>
                  <a:lnTo>
                    <a:pt x="297" y="459"/>
                  </a:lnTo>
                  <a:lnTo>
                    <a:pt x="294" y="459"/>
                  </a:lnTo>
                  <a:lnTo>
                    <a:pt x="294" y="462"/>
                  </a:lnTo>
                  <a:lnTo>
                    <a:pt x="294" y="459"/>
                  </a:lnTo>
                  <a:lnTo>
                    <a:pt x="292" y="459"/>
                  </a:lnTo>
                  <a:lnTo>
                    <a:pt x="292" y="462"/>
                  </a:lnTo>
                  <a:lnTo>
                    <a:pt x="290" y="462"/>
                  </a:lnTo>
                  <a:lnTo>
                    <a:pt x="287" y="464"/>
                  </a:lnTo>
                  <a:lnTo>
                    <a:pt x="285" y="464"/>
                  </a:lnTo>
                  <a:lnTo>
                    <a:pt x="285" y="466"/>
                  </a:lnTo>
                  <a:lnTo>
                    <a:pt x="283" y="466"/>
                  </a:lnTo>
                  <a:lnTo>
                    <a:pt x="283" y="464"/>
                  </a:lnTo>
                  <a:lnTo>
                    <a:pt x="280" y="464"/>
                  </a:lnTo>
                  <a:lnTo>
                    <a:pt x="280" y="462"/>
                  </a:lnTo>
                  <a:lnTo>
                    <a:pt x="280" y="464"/>
                  </a:lnTo>
                  <a:lnTo>
                    <a:pt x="278" y="464"/>
                  </a:lnTo>
                  <a:lnTo>
                    <a:pt x="278" y="462"/>
                  </a:lnTo>
                  <a:lnTo>
                    <a:pt x="278" y="464"/>
                  </a:lnTo>
                  <a:lnTo>
                    <a:pt x="276" y="464"/>
                  </a:lnTo>
                  <a:lnTo>
                    <a:pt x="276" y="466"/>
                  </a:lnTo>
                  <a:lnTo>
                    <a:pt x="273" y="466"/>
                  </a:lnTo>
                  <a:lnTo>
                    <a:pt x="273" y="469"/>
                  </a:lnTo>
                  <a:lnTo>
                    <a:pt x="271" y="469"/>
                  </a:lnTo>
                  <a:lnTo>
                    <a:pt x="271" y="471"/>
                  </a:lnTo>
                  <a:lnTo>
                    <a:pt x="269" y="471"/>
                  </a:lnTo>
                  <a:lnTo>
                    <a:pt x="266" y="471"/>
                  </a:lnTo>
                  <a:lnTo>
                    <a:pt x="264" y="471"/>
                  </a:lnTo>
                  <a:lnTo>
                    <a:pt x="264" y="473"/>
                  </a:lnTo>
                  <a:lnTo>
                    <a:pt x="261" y="473"/>
                  </a:lnTo>
                  <a:lnTo>
                    <a:pt x="259" y="473"/>
                  </a:lnTo>
                  <a:lnTo>
                    <a:pt x="259" y="476"/>
                  </a:lnTo>
                  <a:lnTo>
                    <a:pt x="257" y="476"/>
                  </a:lnTo>
                  <a:lnTo>
                    <a:pt x="257" y="478"/>
                  </a:lnTo>
                  <a:lnTo>
                    <a:pt x="254" y="478"/>
                  </a:lnTo>
                  <a:lnTo>
                    <a:pt x="252" y="478"/>
                  </a:lnTo>
                  <a:lnTo>
                    <a:pt x="252" y="480"/>
                  </a:lnTo>
                  <a:lnTo>
                    <a:pt x="250" y="480"/>
                  </a:lnTo>
                  <a:lnTo>
                    <a:pt x="250" y="483"/>
                  </a:lnTo>
                  <a:lnTo>
                    <a:pt x="250" y="485"/>
                  </a:lnTo>
                  <a:lnTo>
                    <a:pt x="247" y="485"/>
                  </a:lnTo>
                  <a:lnTo>
                    <a:pt x="247" y="487"/>
                  </a:lnTo>
                  <a:lnTo>
                    <a:pt x="247" y="490"/>
                  </a:lnTo>
                  <a:lnTo>
                    <a:pt x="247" y="492"/>
                  </a:lnTo>
                  <a:lnTo>
                    <a:pt x="245" y="492"/>
                  </a:lnTo>
                  <a:lnTo>
                    <a:pt x="245" y="495"/>
                  </a:lnTo>
                  <a:lnTo>
                    <a:pt x="245" y="497"/>
                  </a:lnTo>
                  <a:lnTo>
                    <a:pt x="245" y="499"/>
                  </a:lnTo>
                  <a:lnTo>
                    <a:pt x="245" y="502"/>
                  </a:lnTo>
                  <a:lnTo>
                    <a:pt x="243" y="502"/>
                  </a:lnTo>
                  <a:lnTo>
                    <a:pt x="243" y="504"/>
                  </a:lnTo>
                  <a:lnTo>
                    <a:pt x="240" y="504"/>
                  </a:lnTo>
                  <a:lnTo>
                    <a:pt x="240" y="502"/>
                  </a:lnTo>
                  <a:lnTo>
                    <a:pt x="238" y="502"/>
                  </a:lnTo>
                  <a:lnTo>
                    <a:pt x="236" y="502"/>
                  </a:lnTo>
                  <a:lnTo>
                    <a:pt x="233" y="502"/>
                  </a:lnTo>
                  <a:lnTo>
                    <a:pt x="233" y="504"/>
                  </a:lnTo>
                  <a:lnTo>
                    <a:pt x="233" y="506"/>
                  </a:lnTo>
                  <a:lnTo>
                    <a:pt x="231" y="506"/>
                  </a:lnTo>
                  <a:lnTo>
                    <a:pt x="231" y="509"/>
                  </a:lnTo>
                  <a:lnTo>
                    <a:pt x="229" y="509"/>
                  </a:lnTo>
                  <a:lnTo>
                    <a:pt x="229" y="511"/>
                  </a:lnTo>
                  <a:lnTo>
                    <a:pt x="229" y="513"/>
                  </a:lnTo>
                  <a:lnTo>
                    <a:pt x="226" y="513"/>
                  </a:lnTo>
                  <a:lnTo>
                    <a:pt x="226" y="516"/>
                  </a:lnTo>
                  <a:lnTo>
                    <a:pt x="224" y="516"/>
                  </a:lnTo>
                  <a:lnTo>
                    <a:pt x="221" y="516"/>
                  </a:lnTo>
                  <a:lnTo>
                    <a:pt x="221" y="513"/>
                  </a:lnTo>
                  <a:lnTo>
                    <a:pt x="219" y="513"/>
                  </a:lnTo>
                  <a:lnTo>
                    <a:pt x="219" y="516"/>
                  </a:lnTo>
                  <a:lnTo>
                    <a:pt x="217" y="516"/>
                  </a:lnTo>
                  <a:lnTo>
                    <a:pt x="219" y="516"/>
                  </a:lnTo>
                  <a:lnTo>
                    <a:pt x="221" y="516"/>
                  </a:lnTo>
                  <a:lnTo>
                    <a:pt x="224" y="516"/>
                  </a:lnTo>
                  <a:lnTo>
                    <a:pt x="226" y="516"/>
                  </a:lnTo>
                  <a:lnTo>
                    <a:pt x="229" y="516"/>
                  </a:lnTo>
                  <a:lnTo>
                    <a:pt x="231" y="516"/>
                  </a:lnTo>
                  <a:lnTo>
                    <a:pt x="231" y="518"/>
                  </a:lnTo>
                  <a:lnTo>
                    <a:pt x="229" y="518"/>
                  </a:lnTo>
                  <a:lnTo>
                    <a:pt x="229" y="520"/>
                  </a:lnTo>
                  <a:lnTo>
                    <a:pt x="226" y="520"/>
                  </a:lnTo>
                  <a:lnTo>
                    <a:pt x="226" y="523"/>
                  </a:lnTo>
                  <a:lnTo>
                    <a:pt x="224" y="523"/>
                  </a:lnTo>
                  <a:lnTo>
                    <a:pt x="224" y="525"/>
                  </a:lnTo>
                  <a:lnTo>
                    <a:pt x="221" y="525"/>
                  </a:lnTo>
                  <a:lnTo>
                    <a:pt x="221" y="528"/>
                  </a:lnTo>
                  <a:lnTo>
                    <a:pt x="219" y="528"/>
                  </a:lnTo>
                  <a:lnTo>
                    <a:pt x="219" y="525"/>
                  </a:lnTo>
                  <a:lnTo>
                    <a:pt x="217" y="525"/>
                  </a:lnTo>
                  <a:lnTo>
                    <a:pt x="214" y="525"/>
                  </a:lnTo>
                  <a:lnTo>
                    <a:pt x="214" y="523"/>
                  </a:lnTo>
                  <a:lnTo>
                    <a:pt x="214" y="525"/>
                  </a:lnTo>
                  <a:lnTo>
                    <a:pt x="217" y="525"/>
                  </a:lnTo>
                  <a:lnTo>
                    <a:pt x="219" y="525"/>
                  </a:lnTo>
                  <a:lnTo>
                    <a:pt x="219" y="528"/>
                  </a:lnTo>
                  <a:lnTo>
                    <a:pt x="217" y="528"/>
                  </a:lnTo>
                  <a:lnTo>
                    <a:pt x="214" y="528"/>
                  </a:lnTo>
                  <a:lnTo>
                    <a:pt x="212" y="528"/>
                  </a:lnTo>
                  <a:lnTo>
                    <a:pt x="210" y="528"/>
                  </a:lnTo>
                  <a:lnTo>
                    <a:pt x="210" y="530"/>
                  </a:lnTo>
                  <a:lnTo>
                    <a:pt x="207" y="530"/>
                  </a:lnTo>
                  <a:lnTo>
                    <a:pt x="210" y="530"/>
                  </a:lnTo>
                  <a:lnTo>
                    <a:pt x="210" y="528"/>
                  </a:lnTo>
                  <a:lnTo>
                    <a:pt x="212" y="528"/>
                  </a:lnTo>
                  <a:lnTo>
                    <a:pt x="214" y="528"/>
                  </a:lnTo>
                  <a:lnTo>
                    <a:pt x="212" y="528"/>
                  </a:lnTo>
                  <a:lnTo>
                    <a:pt x="212" y="530"/>
                  </a:lnTo>
                  <a:lnTo>
                    <a:pt x="214" y="530"/>
                  </a:lnTo>
                  <a:lnTo>
                    <a:pt x="212" y="530"/>
                  </a:lnTo>
                  <a:lnTo>
                    <a:pt x="212" y="532"/>
                  </a:lnTo>
                  <a:lnTo>
                    <a:pt x="212" y="530"/>
                  </a:lnTo>
                  <a:lnTo>
                    <a:pt x="214" y="530"/>
                  </a:lnTo>
                  <a:lnTo>
                    <a:pt x="214" y="528"/>
                  </a:lnTo>
                  <a:lnTo>
                    <a:pt x="217" y="528"/>
                  </a:lnTo>
                  <a:lnTo>
                    <a:pt x="219" y="528"/>
                  </a:lnTo>
                  <a:lnTo>
                    <a:pt x="221" y="528"/>
                  </a:lnTo>
                  <a:lnTo>
                    <a:pt x="221" y="530"/>
                  </a:lnTo>
                  <a:lnTo>
                    <a:pt x="219" y="530"/>
                  </a:lnTo>
                  <a:lnTo>
                    <a:pt x="217" y="530"/>
                  </a:lnTo>
                  <a:lnTo>
                    <a:pt x="219" y="530"/>
                  </a:lnTo>
                  <a:lnTo>
                    <a:pt x="221" y="530"/>
                  </a:lnTo>
                  <a:lnTo>
                    <a:pt x="221" y="532"/>
                  </a:lnTo>
                  <a:lnTo>
                    <a:pt x="221" y="530"/>
                  </a:lnTo>
                  <a:lnTo>
                    <a:pt x="221" y="528"/>
                  </a:lnTo>
                  <a:lnTo>
                    <a:pt x="224" y="528"/>
                  </a:lnTo>
                  <a:lnTo>
                    <a:pt x="224" y="530"/>
                  </a:lnTo>
                  <a:lnTo>
                    <a:pt x="224" y="532"/>
                  </a:lnTo>
                  <a:lnTo>
                    <a:pt x="221" y="532"/>
                  </a:lnTo>
                  <a:lnTo>
                    <a:pt x="221" y="535"/>
                  </a:lnTo>
                  <a:lnTo>
                    <a:pt x="219" y="535"/>
                  </a:lnTo>
                  <a:lnTo>
                    <a:pt x="221" y="535"/>
                  </a:lnTo>
                  <a:lnTo>
                    <a:pt x="221" y="532"/>
                  </a:lnTo>
                  <a:lnTo>
                    <a:pt x="224" y="532"/>
                  </a:lnTo>
                  <a:lnTo>
                    <a:pt x="224" y="530"/>
                  </a:lnTo>
                  <a:lnTo>
                    <a:pt x="226" y="530"/>
                  </a:lnTo>
                  <a:lnTo>
                    <a:pt x="224" y="530"/>
                  </a:lnTo>
                  <a:lnTo>
                    <a:pt x="224" y="528"/>
                  </a:lnTo>
                  <a:lnTo>
                    <a:pt x="226" y="528"/>
                  </a:lnTo>
                  <a:lnTo>
                    <a:pt x="224" y="528"/>
                  </a:lnTo>
                  <a:lnTo>
                    <a:pt x="224" y="525"/>
                  </a:lnTo>
                  <a:lnTo>
                    <a:pt x="226" y="525"/>
                  </a:lnTo>
                  <a:lnTo>
                    <a:pt x="226" y="523"/>
                  </a:lnTo>
                  <a:lnTo>
                    <a:pt x="229" y="523"/>
                  </a:lnTo>
                  <a:lnTo>
                    <a:pt x="229" y="520"/>
                  </a:lnTo>
                  <a:lnTo>
                    <a:pt x="231" y="520"/>
                  </a:lnTo>
                  <a:lnTo>
                    <a:pt x="231" y="518"/>
                  </a:lnTo>
                  <a:lnTo>
                    <a:pt x="233" y="518"/>
                  </a:lnTo>
                  <a:lnTo>
                    <a:pt x="233" y="516"/>
                  </a:lnTo>
                  <a:lnTo>
                    <a:pt x="236" y="516"/>
                  </a:lnTo>
                  <a:lnTo>
                    <a:pt x="236" y="513"/>
                  </a:lnTo>
                  <a:lnTo>
                    <a:pt x="238" y="513"/>
                  </a:lnTo>
                  <a:lnTo>
                    <a:pt x="238" y="511"/>
                  </a:lnTo>
                  <a:lnTo>
                    <a:pt x="240" y="511"/>
                  </a:lnTo>
                  <a:lnTo>
                    <a:pt x="240" y="509"/>
                  </a:lnTo>
                  <a:lnTo>
                    <a:pt x="243" y="509"/>
                  </a:lnTo>
                  <a:lnTo>
                    <a:pt x="243" y="511"/>
                  </a:lnTo>
                  <a:lnTo>
                    <a:pt x="243" y="513"/>
                  </a:lnTo>
                  <a:lnTo>
                    <a:pt x="243" y="516"/>
                  </a:lnTo>
                  <a:lnTo>
                    <a:pt x="245" y="516"/>
                  </a:lnTo>
                  <a:lnTo>
                    <a:pt x="245" y="518"/>
                  </a:lnTo>
                  <a:lnTo>
                    <a:pt x="247" y="518"/>
                  </a:lnTo>
                  <a:lnTo>
                    <a:pt x="247" y="520"/>
                  </a:lnTo>
                  <a:lnTo>
                    <a:pt x="247" y="523"/>
                  </a:lnTo>
                  <a:lnTo>
                    <a:pt x="247" y="525"/>
                  </a:lnTo>
                  <a:lnTo>
                    <a:pt x="245" y="525"/>
                  </a:lnTo>
                  <a:lnTo>
                    <a:pt x="245" y="523"/>
                  </a:lnTo>
                  <a:lnTo>
                    <a:pt x="245" y="525"/>
                  </a:lnTo>
                  <a:lnTo>
                    <a:pt x="243" y="525"/>
                  </a:lnTo>
                  <a:lnTo>
                    <a:pt x="243" y="528"/>
                  </a:lnTo>
                  <a:lnTo>
                    <a:pt x="240" y="528"/>
                  </a:lnTo>
                  <a:lnTo>
                    <a:pt x="240" y="530"/>
                  </a:lnTo>
                  <a:lnTo>
                    <a:pt x="238" y="530"/>
                  </a:lnTo>
                  <a:lnTo>
                    <a:pt x="238" y="532"/>
                  </a:lnTo>
                  <a:lnTo>
                    <a:pt x="236" y="532"/>
                  </a:lnTo>
                  <a:lnTo>
                    <a:pt x="238" y="532"/>
                  </a:lnTo>
                  <a:lnTo>
                    <a:pt x="240" y="532"/>
                  </a:lnTo>
                  <a:lnTo>
                    <a:pt x="240" y="530"/>
                  </a:lnTo>
                  <a:lnTo>
                    <a:pt x="243" y="530"/>
                  </a:lnTo>
                  <a:lnTo>
                    <a:pt x="245" y="530"/>
                  </a:lnTo>
                  <a:lnTo>
                    <a:pt x="245" y="528"/>
                  </a:lnTo>
                  <a:lnTo>
                    <a:pt x="247" y="528"/>
                  </a:lnTo>
                  <a:lnTo>
                    <a:pt x="247" y="525"/>
                  </a:lnTo>
                  <a:lnTo>
                    <a:pt x="250" y="525"/>
                  </a:lnTo>
                  <a:lnTo>
                    <a:pt x="250" y="523"/>
                  </a:lnTo>
                  <a:lnTo>
                    <a:pt x="252" y="523"/>
                  </a:lnTo>
                  <a:lnTo>
                    <a:pt x="254" y="523"/>
                  </a:lnTo>
                  <a:lnTo>
                    <a:pt x="254" y="525"/>
                  </a:lnTo>
                  <a:lnTo>
                    <a:pt x="257" y="525"/>
                  </a:lnTo>
                  <a:lnTo>
                    <a:pt x="257" y="528"/>
                  </a:lnTo>
                  <a:lnTo>
                    <a:pt x="257" y="525"/>
                  </a:lnTo>
                  <a:lnTo>
                    <a:pt x="254" y="525"/>
                  </a:lnTo>
                  <a:lnTo>
                    <a:pt x="254" y="523"/>
                  </a:lnTo>
                  <a:lnTo>
                    <a:pt x="257" y="523"/>
                  </a:lnTo>
                  <a:lnTo>
                    <a:pt x="257" y="525"/>
                  </a:lnTo>
                  <a:lnTo>
                    <a:pt x="257" y="523"/>
                  </a:lnTo>
                  <a:lnTo>
                    <a:pt x="259" y="523"/>
                  </a:lnTo>
                  <a:lnTo>
                    <a:pt x="259" y="520"/>
                  </a:lnTo>
                  <a:lnTo>
                    <a:pt x="259" y="518"/>
                  </a:lnTo>
                  <a:lnTo>
                    <a:pt x="259" y="516"/>
                  </a:lnTo>
                  <a:lnTo>
                    <a:pt x="261" y="516"/>
                  </a:lnTo>
                  <a:lnTo>
                    <a:pt x="261" y="513"/>
                  </a:lnTo>
                  <a:lnTo>
                    <a:pt x="261" y="511"/>
                  </a:lnTo>
                  <a:lnTo>
                    <a:pt x="264" y="511"/>
                  </a:lnTo>
                  <a:lnTo>
                    <a:pt x="264" y="509"/>
                  </a:lnTo>
                  <a:lnTo>
                    <a:pt x="264" y="506"/>
                  </a:lnTo>
                  <a:lnTo>
                    <a:pt x="264" y="504"/>
                  </a:lnTo>
                  <a:lnTo>
                    <a:pt x="264" y="502"/>
                  </a:lnTo>
                  <a:lnTo>
                    <a:pt x="261" y="502"/>
                  </a:lnTo>
                  <a:lnTo>
                    <a:pt x="261" y="499"/>
                  </a:lnTo>
                  <a:lnTo>
                    <a:pt x="264" y="499"/>
                  </a:lnTo>
                  <a:lnTo>
                    <a:pt x="266" y="499"/>
                  </a:lnTo>
                  <a:lnTo>
                    <a:pt x="269" y="499"/>
                  </a:lnTo>
                  <a:lnTo>
                    <a:pt x="269" y="502"/>
                  </a:lnTo>
                  <a:lnTo>
                    <a:pt x="269" y="499"/>
                  </a:lnTo>
                  <a:lnTo>
                    <a:pt x="271" y="499"/>
                  </a:lnTo>
                  <a:lnTo>
                    <a:pt x="271" y="502"/>
                  </a:lnTo>
                  <a:lnTo>
                    <a:pt x="269" y="502"/>
                  </a:lnTo>
                  <a:lnTo>
                    <a:pt x="269" y="504"/>
                  </a:lnTo>
                  <a:lnTo>
                    <a:pt x="269" y="506"/>
                  </a:lnTo>
                  <a:lnTo>
                    <a:pt x="269" y="509"/>
                  </a:lnTo>
                  <a:lnTo>
                    <a:pt x="271" y="509"/>
                  </a:lnTo>
                  <a:lnTo>
                    <a:pt x="271" y="511"/>
                  </a:lnTo>
                  <a:lnTo>
                    <a:pt x="269" y="511"/>
                  </a:lnTo>
                  <a:lnTo>
                    <a:pt x="269" y="513"/>
                  </a:lnTo>
                  <a:lnTo>
                    <a:pt x="266" y="513"/>
                  </a:lnTo>
                  <a:lnTo>
                    <a:pt x="266" y="516"/>
                  </a:lnTo>
                  <a:lnTo>
                    <a:pt x="264" y="516"/>
                  </a:lnTo>
                  <a:lnTo>
                    <a:pt x="264" y="518"/>
                  </a:lnTo>
                  <a:lnTo>
                    <a:pt x="264" y="520"/>
                  </a:lnTo>
                  <a:lnTo>
                    <a:pt x="264" y="523"/>
                  </a:lnTo>
                  <a:lnTo>
                    <a:pt x="266" y="523"/>
                  </a:lnTo>
                  <a:lnTo>
                    <a:pt x="269" y="523"/>
                  </a:lnTo>
                  <a:lnTo>
                    <a:pt x="269" y="520"/>
                  </a:lnTo>
                  <a:lnTo>
                    <a:pt x="271" y="520"/>
                  </a:lnTo>
                  <a:lnTo>
                    <a:pt x="273" y="520"/>
                  </a:lnTo>
                  <a:lnTo>
                    <a:pt x="273" y="518"/>
                  </a:lnTo>
                  <a:lnTo>
                    <a:pt x="276" y="518"/>
                  </a:lnTo>
                  <a:lnTo>
                    <a:pt x="276" y="516"/>
                  </a:lnTo>
                  <a:lnTo>
                    <a:pt x="276" y="513"/>
                  </a:lnTo>
                  <a:lnTo>
                    <a:pt x="276" y="511"/>
                  </a:lnTo>
                  <a:lnTo>
                    <a:pt x="276" y="509"/>
                  </a:lnTo>
                  <a:lnTo>
                    <a:pt x="276" y="506"/>
                  </a:lnTo>
                  <a:lnTo>
                    <a:pt x="278" y="509"/>
                  </a:lnTo>
                  <a:lnTo>
                    <a:pt x="280" y="509"/>
                  </a:lnTo>
                  <a:lnTo>
                    <a:pt x="280" y="511"/>
                  </a:lnTo>
                  <a:lnTo>
                    <a:pt x="283" y="511"/>
                  </a:lnTo>
                  <a:lnTo>
                    <a:pt x="280" y="511"/>
                  </a:lnTo>
                  <a:lnTo>
                    <a:pt x="280" y="513"/>
                  </a:lnTo>
                  <a:lnTo>
                    <a:pt x="280" y="516"/>
                  </a:lnTo>
                  <a:lnTo>
                    <a:pt x="280" y="518"/>
                  </a:lnTo>
                  <a:lnTo>
                    <a:pt x="278" y="518"/>
                  </a:lnTo>
                  <a:lnTo>
                    <a:pt x="278" y="520"/>
                  </a:lnTo>
                  <a:lnTo>
                    <a:pt x="276" y="520"/>
                  </a:lnTo>
                  <a:lnTo>
                    <a:pt x="276" y="523"/>
                  </a:lnTo>
                  <a:lnTo>
                    <a:pt x="273" y="523"/>
                  </a:lnTo>
                  <a:lnTo>
                    <a:pt x="273" y="525"/>
                  </a:lnTo>
                  <a:lnTo>
                    <a:pt x="271" y="525"/>
                  </a:lnTo>
                  <a:lnTo>
                    <a:pt x="271" y="528"/>
                  </a:lnTo>
                  <a:lnTo>
                    <a:pt x="271" y="530"/>
                  </a:lnTo>
                  <a:lnTo>
                    <a:pt x="269" y="530"/>
                  </a:lnTo>
                  <a:lnTo>
                    <a:pt x="269" y="532"/>
                  </a:lnTo>
                  <a:lnTo>
                    <a:pt x="269" y="535"/>
                  </a:lnTo>
                  <a:lnTo>
                    <a:pt x="271" y="535"/>
                  </a:lnTo>
                  <a:lnTo>
                    <a:pt x="271" y="532"/>
                  </a:lnTo>
                  <a:lnTo>
                    <a:pt x="273" y="532"/>
                  </a:lnTo>
                  <a:lnTo>
                    <a:pt x="276" y="532"/>
                  </a:lnTo>
                  <a:lnTo>
                    <a:pt x="278" y="532"/>
                  </a:lnTo>
                  <a:lnTo>
                    <a:pt x="280" y="532"/>
                  </a:lnTo>
                  <a:lnTo>
                    <a:pt x="280" y="530"/>
                  </a:lnTo>
                  <a:lnTo>
                    <a:pt x="283" y="530"/>
                  </a:lnTo>
                  <a:lnTo>
                    <a:pt x="283" y="528"/>
                  </a:lnTo>
                  <a:lnTo>
                    <a:pt x="283" y="525"/>
                  </a:lnTo>
                  <a:lnTo>
                    <a:pt x="285" y="525"/>
                  </a:lnTo>
                  <a:lnTo>
                    <a:pt x="285" y="523"/>
                  </a:lnTo>
                  <a:lnTo>
                    <a:pt x="287" y="523"/>
                  </a:lnTo>
                  <a:lnTo>
                    <a:pt x="287" y="525"/>
                  </a:lnTo>
                  <a:lnTo>
                    <a:pt x="290" y="525"/>
                  </a:lnTo>
                  <a:lnTo>
                    <a:pt x="290" y="523"/>
                  </a:lnTo>
                  <a:lnTo>
                    <a:pt x="290" y="525"/>
                  </a:lnTo>
                  <a:lnTo>
                    <a:pt x="290" y="528"/>
                  </a:lnTo>
                  <a:lnTo>
                    <a:pt x="292" y="528"/>
                  </a:lnTo>
                  <a:lnTo>
                    <a:pt x="292" y="530"/>
                  </a:lnTo>
                  <a:lnTo>
                    <a:pt x="292" y="532"/>
                  </a:lnTo>
                  <a:lnTo>
                    <a:pt x="294" y="532"/>
                  </a:lnTo>
                  <a:lnTo>
                    <a:pt x="294" y="535"/>
                  </a:lnTo>
                  <a:lnTo>
                    <a:pt x="294" y="537"/>
                  </a:lnTo>
                  <a:lnTo>
                    <a:pt x="297" y="537"/>
                  </a:lnTo>
                  <a:lnTo>
                    <a:pt x="297" y="539"/>
                  </a:lnTo>
                  <a:lnTo>
                    <a:pt x="299" y="539"/>
                  </a:lnTo>
                  <a:lnTo>
                    <a:pt x="299" y="542"/>
                  </a:lnTo>
                  <a:lnTo>
                    <a:pt x="302" y="542"/>
                  </a:lnTo>
                  <a:lnTo>
                    <a:pt x="304" y="542"/>
                  </a:lnTo>
                  <a:lnTo>
                    <a:pt x="304" y="544"/>
                  </a:lnTo>
                  <a:lnTo>
                    <a:pt x="306" y="544"/>
                  </a:lnTo>
                  <a:lnTo>
                    <a:pt x="306" y="546"/>
                  </a:lnTo>
                  <a:lnTo>
                    <a:pt x="306" y="549"/>
                  </a:lnTo>
                  <a:lnTo>
                    <a:pt x="309" y="549"/>
                  </a:lnTo>
                  <a:lnTo>
                    <a:pt x="309" y="551"/>
                  </a:lnTo>
                  <a:lnTo>
                    <a:pt x="309" y="553"/>
                  </a:lnTo>
                  <a:lnTo>
                    <a:pt x="309" y="556"/>
                  </a:lnTo>
                  <a:lnTo>
                    <a:pt x="311" y="556"/>
                  </a:lnTo>
                  <a:lnTo>
                    <a:pt x="311" y="558"/>
                  </a:lnTo>
                  <a:lnTo>
                    <a:pt x="311" y="561"/>
                  </a:lnTo>
                  <a:lnTo>
                    <a:pt x="309" y="561"/>
                  </a:lnTo>
                  <a:lnTo>
                    <a:pt x="309" y="563"/>
                  </a:lnTo>
                  <a:lnTo>
                    <a:pt x="309" y="561"/>
                  </a:lnTo>
                  <a:lnTo>
                    <a:pt x="309" y="563"/>
                  </a:lnTo>
                  <a:lnTo>
                    <a:pt x="306" y="563"/>
                  </a:lnTo>
                  <a:lnTo>
                    <a:pt x="304" y="563"/>
                  </a:lnTo>
                  <a:lnTo>
                    <a:pt x="302" y="563"/>
                  </a:lnTo>
                  <a:lnTo>
                    <a:pt x="302" y="561"/>
                  </a:lnTo>
                  <a:lnTo>
                    <a:pt x="302" y="563"/>
                  </a:lnTo>
                  <a:lnTo>
                    <a:pt x="302" y="565"/>
                  </a:lnTo>
                  <a:lnTo>
                    <a:pt x="299" y="565"/>
                  </a:lnTo>
                  <a:lnTo>
                    <a:pt x="297" y="565"/>
                  </a:lnTo>
                  <a:lnTo>
                    <a:pt x="297" y="568"/>
                  </a:lnTo>
                  <a:lnTo>
                    <a:pt x="294" y="568"/>
                  </a:lnTo>
                  <a:lnTo>
                    <a:pt x="294" y="570"/>
                  </a:lnTo>
                  <a:lnTo>
                    <a:pt x="292" y="570"/>
                  </a:lnTo>
                  <a:lnTo>
                    <a:pt x="292" y="572"/>
                  </a:lnTo>
                  <a:lnTo>
                    <a:pt x="290" y="572"/>
                  </a:lnTo>
                  <a:lnTo>
                    <a:pt x="290" y="575"/>
                  </a:lnTo>
                  <a:lnTo>
                    <a:pt x="287" y="575"/>
                  </a:lnTo>
                  <a:lnTo>
                    <a:pt x="285" y="577"/>
                  </a:lnTo>
                  <a:lnTo>
                    <a:pt x="283" y="577"/>
                  </a:lnTo>
                  <a:lnTo>
                    <a:pt x="283" y="575"/>
                  </a:lnTo>
                  <a:lnTo>
                    <a:pt x="283" y="577"/>
                  </a:lnTo>
                  <a:lnTo>
                    <a:pt x="280" y="577"/>
                  </a:lnTo>
                  <a:lnTo>
                    <a:pt x="280" y="579"/>
                  </a:lnTo>
                  <a:lnTo>
                    <a:pt x="278" y="579"/>
                  </a:lnTo>
                  <a:lnTo>
                    <a:pt x="276" y="579"/>
                  </a:lnTo>
                  <a:lnTo>
                    <a:pt x="273" y="579"/>
                  </a:lnTo>
                  <a:lnTo>
                    <a:pt x="271" y="579"/>
                  </a:lnTo>
                  <a:lnTo>
                    <a:pt x="271" y="582"/>
                  </a:lnTo>
                  <a:lnTo>
                    <a:pt x="269" y="582"/>
                  </a:lnTo>
                  <a:lnTo>
                    <a:pt x="269" y="584"/>
                  </a:lnTo>
                  <a:lnTo>
                    <a:pt x="269" y="586"/>
                  </a:lnTo>
                  <a:lnTo>
                    <a:pt x="266" y="586"/>
                  </a:lnTo>
                  <a:lnTo>
                    <a:pt x="264" y="586"/>
                  </a:lnTo>
                  <a:lnTo>
                    <a:pt x="266" y="586"/>
                  </a:lnTo>
                  <a:lnTo>
                    <a:pt x="266" y="589"/>
                  </a:lnTo>
                  <a:lnTo>
                    <a:pt x="266" y="591"/>
                  </a:lnTo>
                  <a:lnTo>
                    <a:pt x="264" y="591"/>
                  </a:lnTo>
                  <a:lnTo>
                    <a:pt x="264" y="593"/>
                  </a:lnTo>
                  <a:lnTo>
                    <a:pt x="264" y="596"/>
                  </a:lnTo>
                  <a:lnTo>
                    <a:pt x="261" y="596"/>
                  </a:lnTo>
                  <a:lnTo>
                    <a:pt x="261" y="598"/>
                  </a:lnTo>
                  <a:lnTo>
                    <a:pt x="264" y="598"/>
                  </a:lnTo>
                  <a:lnTo>
                    <a:pt x="264" y="596"/>
                  </a:lnTo>
                  <a:lnTo>
                    <a:pt x="264" y="593"/>
                  </a:lnTo>
                  <a:lnTo>
                    <a:pt x="266" y="593"/>
                  </a:lnTo>
                  <a:lnTo>
                    <a:pt x="266" y="591"/>
                  </a:lnTo>
                  <a:lnTo>
                    <a:pt x="266" y="589"/>
                  </a:lnTo>
                  <a:lnTo>
                    <a:pt x="269" y="589"/>
                  </a:lnTo>
                  <a:lnTo>
                    <a:pt x="269" y="586"/>
                  </a:lnTo>
                  <a:lnTo>
                    <a:pt x="271" y="586"/>
                  </a:lnTo>
                  <a:lnTo>
                    <a:pt x="271" y="589"/>
                  </a:lnTo>
                  <a:lnTo>
                    <a:pt x="273" y="589"/>
                  </a:lnTo>
                  <a:lnTo>
                    <a:pt x="273" y="591"/>
                  </a:lnTo>
                  <a:lnTo>
                    <a:pt x="271" y="591"/>
                  </a:lnTo>
                  <a:lnTo>
                    <a:pt x="271" y="593"/>
                  </a:lnTo>
                  <a:lnTo>
                    <a:pt x="271" y="596"/>
                  </a:lnTo>
                  <a:lnTo>
                    <a:pt x="271" y="593"/>
                  </a:lnTo>
                  <a:lnTo>
                    <a:pt x="271" y="591"/>
                  </a:lnTo>
                  <a:lnTo>
                    <a:pt x="273" y="591"/>
                  </a:lnTo>
                  <a:lnTo>
                    <a:pt x="273" y="589"/>
                  </a:lnTo>
                  <a:lnTo>
                    <a:pt x="273" y="586"/>
                  </a:lnTo>
                  <a:lnTo>
                    <a:pt x="273" y="589"/>
                  </a:lnTo>
                  <a:lnTo>
                    <a:pt x="276" y="589"/>
                  </a:lnTo>
                  <a:lnTo>
                    <a:pt x="276" y="586"/>
                  </a:lnTo>
                  <a:lnTo>
                    <a:pt x="276" y="584"/>
                  </a:lnTo>
                  <a:lnTo>
                    <a:pt x="278" y="584"/>
                  </a:lnTo>
                  <a:lnTo>
                    <a:pt x="280" y="582"/>
                  </a:lnTo>
                  <a:lnTo>
                    <a:pt x="280" y="579"/>
                  </a:lnTo>
                  <a:lnTo>
                    <a:pt x="280" y="577"/>
                  </a:lnTo>
                  <a:lnTo>
                    <a:pt x="283" y="577"/>
                  </a:lnTo>
                  <a:lnTo>
                    <a:pt x="285" y="577"/>
                  </a:lnTo>
                  <a:lnTo>
                    <a:pt x="287" y="577"/>
                  </a:lnTo>
                  <a:lnTo>
                    <a:pt x="287" y="575"/>
                  </a:lnTo>
                  <a:lnTo>
                    <a:pt x="290" y="575"/>
                  </a:lnTo>
                  <a:lnTo>
                    <a:pt x="292" y="575"/>
                  </a:lnTo>
                  <a:lnTo>
                    <a:pt x="292" y="572"/>
                  </a:lnTo>
                  <a:lnTo>
                    <a:pt x="292" y="570"/>
                  </a:lnTo>
                  <a:lnTo>
                    <a:pt x="294" y="570"/>
                  </a:lnTo>
                  <a:lnTo>
                    <a:pt x="297" y="570"/>
                  </a:lnTo>
                  <a:lnTo>
                    <a:pt x="297" y="568"/>
                  </a:lnTo>
                  <a:lnTo>
                    <a:pt x="299" y="568"/>
                  </a:lnTo>
                  <a:lnTo>
                    <a:pt x="299" y="565"/>
                  </a:lnTo>
                  <a:lnTo>
                    <a:pt x="302" y="565"/>
                  </a:lnTo>
                  <a:lnTo>
                    <a:pt x="304" y="565"/>
                  </a:lnTo>
                  <a:lnTo>
                    <a:pt x="304" y="568"/>
                  </a:lnTo>
                  <a:lnTo>
                    <a:pt x="306" y="568"/>
                  </a:lnTo>
                  <a:lnTo>
                    <a:pt x="306" y="570"/>
                  </a:lnTo>
                  <a:lnTo>
                    <a:pt x="306" y="572"/>
                  </a:lnTo>
                  <a:lnTo>
                    <a:pt x="309" y="572"/>
                  </a:lnTo>
                  <a:lnTo>
                    <a:pt x="309" y="575"/>
                  </a:lnTo>
                  <a:lnTo>
                    <a:pt x="309" y="577"/>
                  </a:lnTo>
                  <a:lnTo>
                    <a:pt x="309" y="579"/>
                  </a:lnTo>
                  <a:lnTo>
                    <a:pt x="311" y="579"/>
                  </a:lnTo>
                  <a:lnTo>
                    <a:pt x="311" y="582"/>
                  </a:lnTo>
                  <a:lnTo>
                    <a:pt x="309" y="582"/>
                  </a:lnTo>
                  <a:lnTo>
                    <a:pt x="309" y="584"/>
                  </a:lnTo>
                  <a:lnTo>
                    <a:pt x="306" y="584"/>
                  </a:lnTo>
                  <a:lnTo>
                    <a:pt x="306" y="586"/>
                  </a:lnTo>
                  <a:lnTo>
                    <a:pt x="304" y="586"/>
                  </a:lnTo>
                  <a:lnTo>
                    <a:pt x="304" y="584"/>
                  </a:lnTo>
                  <a:lnTo>
                    <a:pt x="304" y="586"/>
                  </a:lnTo>
                  <a:lnTo>
                    <a:pt x="304" y="584"/>
                  </a:lnTo>
                  <a:lnTo>
                    <a:pt x="302" y="584"/>
                  </a:lnTo>
                  <a:lnTo>
                    <a:pt x="302" y="586"/>
                  </a:lnTo>
                  <a:lnTo>
                    <a:pt x="299" y="586"/>
                  </a:lnTo>
                  <a:lnTo>
                    <a:pt x="299" y="589"/>
                  </a:lnTo>
                  <a:lnTo>
                    <a:pt x="297" y="589"/>
                  </a:lnTo>
                  <a:lnTo>
                    <a:pt x="297" y="591"/>
                  </a:lnTo>
                  <a:lnTo>
                    <a:pt x="294" y="591"/>
                  </a:lnTo>
                  <a:lnTo>
                    <a:pt x="294" y="593"/>
                  </a:lnTo>
                  <a:lnTo>
                    <a:pt x="294" y="591"/>
                  </a:lnTo>
                  <a:lnTo>
                    <a:pt x="292" y="591"/>
                  </a:lnTo>
                  <a:lnTo>
                    <a:pt x="290" y="591"/>
                  </a:lnTo>
                  <a:lnTo>
                    <a:pt x="292" y="591"/>
                  </a:lnTo>
                  <a:lnTo>
                    <a:pt x="292" y="593"/>
                  </a:lnTo>
                  <a:lnTo>
                    <a:pt x="292" y="596"/>
                  </a:lnTo>
                  <a:lnTo>
                    <a:pt x="292" y="598"/>
                  </a:lnTo>
                  <a:lnTo>
                    <a:pt x="294" y="598"/>
                  </a:lnTo>
                  <a:lnTo>
                    <a:pt x="294" y="601"/>
                  </a:lnTo>
                  <a:lnTo>
                    <a:pt x="294" y="603"/>
                  </a:lnTo>
                  <a:lnTo>
                    <a:pt x="297" y="603"/>
                  </a:lnTo>
                  <a:lnTo>
                    <a:pt x="297" y="605"/>
                  </a:lnTo>
                  <a:lnTo>
                    <a:pt x="297" y="608"/>
                  </a:lnTo>
                  <a:lnTo>
                    <a:pt x="299" y="608"/>
                  </a:lnTo>
                  <a:lnTo>
                    <a:pt x="299" y="610"/>
                  </a:lnTo>
                  <a:lnTo>
                    <a:pt x="299" y="612"/>
                  </a:lnTo>
                  <a:lnTo>
                    <a:pt x="297" y="612"/>
                  </a:lnTo>
                  <a:lnTo>
                    <a:pt x="294" y="612"/>
                  </a:lnTo>
                  <a:lnTo>
                    <a:pt x="294" y="615"/>
                  </a:lnTo>
                  <a:lnTo>
                    <a:pt x="297" y="612"/>
                  </a:lnTo>
                  <a:lnTo>
                    <a:pt x="297" y="615"/>
                  </a:lnTo>
                  <a:lnTo>
                    <a:pt x="299" y="615"/>
                  </a:lnTo>
                  <a:lnTo>
                    <a:pt x="297" y="615"/>
                  </a:lnTo>
                  <a:lnTo>
                    <a:pt x="294" y="615"/>
                  </a:lnTo>
                  <a:lnTo>
                    <a:pt x="294" y="617"/>
                  </a:lnTo>
                  <a:lnTo>
                    <a:pt x="294" y="619"/>
                  </a:lnTo>
                  <a:lnTo>
                    <a:pt x="292" y="619"/>
                  </a:lnTo>
                  <a:lnTo>
                    <a:pt x="294" y="619"/>
                  </a:lnTo>
                  <a:lnTo>
                    <a:pt x="294" y="617"/>
                  </a:lnTo>
                  <a:lnTo>
                    <a:pt x="297" y="617"/>
                  </a:lnTo>
                  <a:lnTo>
                    <a:pt x="297" y="615"/>
                  </a:lnTo>
                  <a:lnTo>
                    <a:pt x="299" y="615"/>
                  </a:lnTo>
                  <a:lnTo>
                    <a:pt x="299" y="612"/>
                  </a:lnTo>
                  <a:lnTo>
                    <a:pt x="299" y="610"/>
                  </a:lnTo>
                  <a:lnTo>
                    <a:pt x="302" y="610"/>
                  </a:lnTo>
                  <a:lnTo>
                    <a:pt x="302" y="612"/>
                  </a:lnTo>
                  <a:lnTo>
                    <a:pt x="302" y="615"/>
                  </a:lnTo>
                  <a:lnTo>
                    <a:pt x="304" y="615"/>
                  </a:lnTo>
                  <a:lnTo>
                    <a:pt x="304" y="617"/>
                  </a:lnTo>
                  <a:lnTo>
                    <a:pt x="306" y="617"/>
                  </a:lnTo>
                  <a:lnTo>
                    <a:pt x="306" y="619"/>
                  </a:lnTo>
                  <a:lnTo>
                    <a:pt x="309" y="619"/>
                  </a:lnTo>
                  <a:lnTo>
                    <a:pt x="309" y="622"/>
                  </a:lnTo>
                  <a:lnTo>
                    <a:pt x="311" y="622"/>
                  </a:lnTo>
                  <a:lnTo>
                    <a:pt x="313" y="622"/>
                  </a:lnTo>
                  <a:lnTo>
                    <a:pt x="313" y="624"/>
                  </a:lnTo>
                  <a:lnTo>
                    <a:pt x="316" y="624"/>
                  </a:lnTo>
                  <a:lnTo>
                    <a:pt x="318" y="624"/>
                  </a:lnTo>
                  <a:lnTo>
                    <a:pt x="318" y="626"/>
                  </a:lnTo>
                  <a:lnTo>
                    <a:pt x="320" y="626"/>
                  </a:lnTo>
                  <a:lnTo>
                    <a:pt x="323" y="626"/>
                  </a:lnTo>
                  <a:lnTo>
                    <a:pt x="323" y="629"/>
                  </a:lnTo>
                  <a:lnTo>
                    <a:pt x="325" y="629"/>
                  </a:lnTo>
                  <a:lnTo>
                    <a:pt x="327" y="629"/>
                  </a:lnTo>
                  <a:lnTo>
                    <a:pt x="330" y="629"/>
                  </a:lnTo>
                  <a:lnTo>
                    <a:pt x="330" y="631"/>
                  </a:lnTo>
                  <a:lnTo>
                    <a:pt x="327" y="631"/>
                  </a:lnTo>
                  <a:lnTo>
                    <a:pt x="327" y="634"/>
                  </a:lnTo>
                  <a:lnTo>
                    <a:pt x="327" y="631"/>
                  </a:lnTo>
                  <a:lnTo>
                    <a:pt x="330" y="631"/>
                  </a:lnTo>
                  <a:lnTo>
                    <a:pt x="330" y="634"/>
                  </a:lnTo>
                  <a:lnTo>
                    <a:pt x="332" y="634"/>
                  </a:lnTo>
                  <a:lnTo>
                    <a:pt x="330" y="634"/>
                  </a:lnTo>
                  <a:lnTo>
                    <a:pt x="330" y="631"/>
                  </a:lnTo>
                  <a:lnTo>
                    <a:pt x="327" y="631"/>
                  </a:lnTo>
                  <a:lnTo>
                    <a:pt x="330" y="631"/>
                  </a:lnTo>
                  <a:lnTo>
                    <a:pt x="332" y="631"/>
                  </a:lnTo>
                  <a:lnTo>
                    <a:pt x="330" y="631"/>
                  </a:lnTo>
                  <a:lnTo>
                    <a:pt x="330" y="629"/>
                  </a:lnTo>
                  <a:lnTo>
                    <a:pt x="332" y="629"/>
                  </a:lnTo>
                  <a:lnTo>
                    <a:pt x="332" y="626"/>
                  </a:lnTo>
                  <a:lnTo>
                    <a:pt x="334" y="626"/>
                  </a:lnTo>
                  <a:lnTo>
                    <a:pt x="334" y="624"/>
                  </a:lnTo>
                  <a:lnTo>
                    <a:pt x="337" y="624"/>
                  </a:lnTo>
                  <a:lnTo>
                    <a:pt x="337" y="622"/>
                  </a:lnTo>
                  <a:lnTo>
                    <a:pt x="339" y="622"/>
                  </a:lnTo>
                  <a:lnTo>
                    <a:pt x="342" y="622"/>
                  </a:lnTo>
                  <a:lnTo>
                    <a:pt x="342" y="619"/>
                  </a:lnTo>
                  <a:lnTo>
                    <a:pt x="344" y="619"/>
                  </a:lnTo>
                  <a:lnTo>
                    <a:pt x="344" y="617"/>
                  </a:lnTo>
                  <a:lnTo>
                    <a:pt x="344" y="619"/>
                  </a:lnTo>
                  <a:lnTo>
                    <a:pt x="344" y="617"/>
                  </a:lnTo>
                  <a:lnTo>
                    <a:pt x="346" y="617"/>
                  </a:lnTo>
                  <a:lnTo>
                    <a:pt x="349" y="617"/>
                  </a:lnTo>
                  <a:lnTo>
                    <a:pt x="349" y="615"/>
                  </a:lnTo>
                  <a:lnTo>
                    <a:pt x="351" y="615"/>
                  </a:lnTo>
                  <a:lnTo>
                    <a:pt x="353" y="615"/>
                  </a:lnTo>
                  <a:lnTo>
                    <a:pt x="353" y="617"/>
                  </a:lnTo>
                  <a:lnTo>
                    <a:pt x="356" y="617"/>
                  </a:lnTo>
                  <a:lnTo>
                    <a:pt x="356" y="615"/>
                  </a:lnTo>
                  <a:lnTo>
                    <a:pt x="356" y="617"/>
                  </a:lnTo>
                  <a:lnTo>
                    <a:pt x="358" y="617"/>
                  </a:lnTo>
                  <a:lnTo>
                    <a:pt x="358" y="615"/>
                  </a:lnTo>
                  <a:lnTo>
                    <a:pt x="360" y="615"/>
                  </a:lnTo>
                  <a:lnTo>
                    <a:pt x="363" y="615"/>
                  </a:lnTo>
                  <a:lnTo>
                    <a:pt x="363" y="612"/>
                  </a:lnTo>
                  <a:lnTo>
                    <a:pt x="365" y="612"/>
                  </a:lnTo>
                  <a:lnTo>
                    <a:pt x="365" y="610"/>
                  </a:lnTo>
                  <a:lnTo>
                    <a:pt x="367" y="610"/>
                  </a:lnTo>
                  <a:lnTo>
                    <a:pt x="367" y="608"/>
                  </a:lnTo>
                  <a:lnTo>
                    <a:pt x="365" y="608"/>
                  </a:lnTo>
                  <a:lnTo>
                    <a:pt x="365" y="605"/>
                  </a:lnTo>
                  <a:lnTo>
                    <a:pt x="365" y="603"/>
                  </a:lnTo>
                  <a:lnTo>
                    <a:pt x="367" y="603"/>
                  </a:lnTo>
                  <a:lnTo>
                    <a:pt x="367" y="601"/>
                  </a:lnTo>
                  <a:lnTo>
                    <a:pt x="370" y="601"/>
                  </a:lnTo>
                  <a:lnTo>
                    <a:pt x="370" y="598"/>
                  </a:lnTo>
                  <a:lnTo>
                    <a:pt x="370" y="596"/>
                  </a:lnTo>
                  <a:lnTo>
                    <a:pt x="372" y="596"/>
                  </a:lnTo>
                  <a:lnTo>
                    <a:pt x="372" y="593"/>
                  </a:lnTo>
                  <a:lnTo>
                    <a:pt x="370" y="593"/>
                  </a:lnTo>
                  <a:lnTo>
                    <a:pt x="370" y="591"/>
                  </a:lnTo>
                  <a:lnTo>
                    <a:pt x="372" y="591"/>
                  </a:lnTo>
                  <a:lnTo>
                    <a:pt x="372" y="589"/>
                  </a:lnTo>
                  <a:lnTo>
                    <a:pt x="375" y="589"/>
                  </a:lnTo>
                  <a:lnTo>
                    <a:pt x="375" y="586"/>
                  </a:lnTo>
                  <a:lnTo>
                    <a:pt x="377" y="586"/>
                  </a:lnTo>
                  <a:lnTo>
                    <a:pt x="377" y="584"/>
                  </a:lnTo>
                  <a:lnTo>
                    <a:pt x="379" y="584"/>
                  </a:lnTo>
                  <a:lnTo>
                    <a:pt x="382" y="584"/>
                  </a:lnTo>
                  <a:lnTo>
                    <a:pt x="382" y="582"/>
                  </a:lnTo>
                  <a:lnTo>
                    <a:pt x="384" y="582"/>
                  </a:lnTo>
                  <a:lnTo>
                    <a:pt x="384" y="579"/>
                  </a:lnTo>
                  <a:lnTo>
                    <a:pt x="386" y="579"/>
                  </a:lnTo>
                  <a:lnTo>
                    <a:pt x="386" y="582"/>
                  </a:lnTo>
                  <a:lnTo>
                    <a:pt x="386" y="579"/>
                  </a:lnTo>
                  <a:lnTo>
                    <a:pt x="389" y="579"/>
                  </a:lnTo>
                  <a:lnTo>
                    <a:pt x="391" y="579"/>
                  </a:lnTo>
                  <a:lnTo>
                    <a:pt x="391" y="577"/>
                  </a:lnTo>
                  <a:lnTo>
                    <a:pt x="393" y="577"/>
                  </a:lnTo>
                  <a:lnTo>
                    <a:pt x="393" y="575"/>
                  </a:lnTo>
                  <a:lnTo>
                    <a:pt x="393" y="572"/>
                  </a:lnTo>
                  <a:lnTo>
                    <a:pt x="391" y="572"/>
                  </a:lnTo>
                  <a:lnTo>
                    <a:pt x="391" y="570"/>
                  </a:lnTo>
                  <a:lnTo>
                    <a:pt x="389" y="570"/>
                  </a:lnTo>
                  <a:lnTo>
                    <a:pt x="386" y="570"/>
                  </a:lnTo>
                  <a:lnTo>
                    <a:pt x="386" y="572"/>
                  </a:lnTo>
                  <a:lnTo>
                    <a:pt x="384" y="572"/>
                  </a:lnTo>
                  <a:lnTo>
                    <a:pt x="382" y="572"/>
                  </a:lnTo>
                  <a:lnTo>
                    <a:pt x="382" y="575"/>
                  </a:lnTo>
                  <a:lnTo>
                    <a:pt x="379" y="575"/>
                  </a:lnTo>
                  <a:lnTo>
                    <a:pt x="377" y="575"/>
                  </a:lnTo>
                  <a:lnTo>
                    <a:pt x="375" y="575"/>
                  </a:lnTo>
                  <a:lnTo>
                    <a:pt x="375" y="577"/>
                  </a:lnTo>
                  <a:lnTo>
                    <a:pt x="372" y="577"/>
                  </a:lnTo>
                  <a:lnTo>
                    <a:pt x="370" y="577"/>
                  </a:lnTo>
                  <a:lnTo>
                    <a:pt x="367" y="577"/>
                  </a:lnTo>
                  <a:lnTo>
                    <a:pt x="367" y="575"/>
                  </a:lnTo>
                  <a:lnTo>
                    <a:pt x="370" y="575"/>
                  </a:lnTo>
                  <a:lnTo>
                    <a:pt x="370" y="572"/>
                  </a:lnTo>
                  <a:lnTo>
                    <a:pt x="372" y="572"/>
                  </a:lnTo>
                  <a:lnTo>
                    <a:pt x="372" y="570"/>
                  </a:lnTo>
                  <a:lnTo>
                    <a:pt x="375" y="570"/>
                  </a:lnTo>
                  <a:lnTo>
                    <a:pt x="377" y="570"/>
                  </a:lnTo>
                  <a:lnTo>
                    <a:pt x="379" y="570"/>
                  </a:lnTo>
                  <a:lnTo>
                    <a:pt x="379" y="568"/>
                  </a:lnTo>
                  <a:lnTo>
                    <a:pt x="382" y="568"/>
                  </a:lnTo>
                  <a:lnTo>
                    <a:pt x="382" y="570"/>
                  </a:lnTo>
                  <a:lnTo>
                    <a:pt x="384" y="570"/>
                  </a:lnTo>
                  <a:lnTo>
                    <a:pt x="386" y="570"/>
                  </a:lnTo>
                  <a:lnTo>
                    <a:pt x="386" y="568"/>
                  </a:lnTo>
                  <a:lnTo>
                    <a:pt x="389" y="568"/>
                  </a:lnTo>
                  <a:lnTo>
                    <a:pt x="389" y="570"/>
                  </a:lnTo>
                  <a:lnTo>
                    <a:pt x="391" y="570"/>
                  </a:lnTo>
                  <a:lnTo>
                    <a:pt x="393" y="570"/>
                  </a:lnTo>
                  <a:lnTo>
                    <a:pt x="396" y="570"/>
                  </a:lnTo>
                  <a:lnTo>
                    <a:pt x="398" y="570"/>
                  </a:lnTo>
                  <a:lnTo>
                    <a:pt x="400" y="570"/>
                  </a:lnTo>
                  <a:lnTo>
                    <a:pt x="400" y="572"/>
                  </a:lnTo>
                  <a:lnTo>
                    <a:pt x="403" y="572"/>
                  </a:lnTo>
                  <a:lnTo>
                    <a:pt x="405" y="572"/>
                  </a:lnTo>
                  <a:lnTo>
                    <a:pt x="408" y="572"/>
                  </a:lnTo>
                  <a:lnTo>
                    <a:pt x="410" y="570"/>
                  </a:lnTo>
                  <a:lnTo>
                    <a:pt x="412" y="570"/>
                  </a:lnTo>
                  <a:lnTo>
                    <a:pt x="415" y="570"/>
                  </a:lnTo>
                  <a:lnTo>
                    <a:pt x="417" y="570"/>
                  </a:lnTo>
                  <a:lnTo>
                    <a:pt x="419" y="570"/>
                  </a:lnTo>
                  <a:lnTo>
                    <a:pt x="422" y="570"/>
                  </a:lnTo>
                  <a:lnTo>
                    <a:pt x="424" y="570"/>
                  </a:lnTo>
                  <a:lnTo>
                    <a:pt x="424" y="572"/>
                  </a:lnTo>
                  <a:lnTo>
                    <a:pt x="426" y="572"/>
                  </a:lnTo>
                  <a:lnTo>
                    <a:pt x="429" y="572"/>
                  </a:lnTo>
                  <a:lnTo>
                    <a:pt x="429" y="575"/>
                  </a:lnTo>
                  <a:lnTo>
                    <a:pt x="431" y="575"/>
                  </a:lnTo>
                  <a:lnTo>
                    <a:pt x="431" y="577"/>
                  </a:lnTo>
                  <a:lnTo>
                    <a:pt x="433" y="577"/>
                  </a:lnTo>
                  <a:lnTo>
                    <a:pt x="436" y="577"/>
                  </a:lnTo>
                  <a:lnTo>
                    <a:pt x="438" y="577"/>
                  </a:lnTo>
                  <a:lnTo>
                    <a:pt x="440" y="577"/>
                  </a:lnTo>
                  <a:lnTo>
                    <a:pt x="443" y="577"/>
                  </a:lnTo>
                  <a:lnTo>
                    <a:pt x="445" y="577"/>
                  </a:lnTo>
                  <a:lnTo>
                    <a:pt x="448" y="577"/>
                  </a:lnTo>
                  <a:lnTo>
                    <a:pt x="450" y="577"/>
                  </a:lnTo>
                  <a:lnTo>
                    <a:pt x="452" y="577"/>
                  </a:lnTo>
                  <a:lnTo>
                    <a:pt x="455" y="577"/>
                  </a:lnTo>
                  <a:lnTo>
                    <a:pt x="457" y="577"/>
                  </a:lnTo>
                  <a:lnTo>
                    <a:pt x="457" y="579"/>
                  </a:lnTo>
                  <a:lnTo>
                    <a:pt x="459" y="579"/>
                  </a:lnTo>
                  <a:lnTo>
                    <a:pt x="462" y="579"/>
                  </a:lnTo>
                  <a:lnTo>
                    <a:pt x="464" y="579"/>
                  </a:lnTo>
                  <a:lnTo>
                    <a:pt x="466" y="579"/>
                  </a:lnTo>
                  <a:lnTo>
                    <a:pt x="466" y="577"/>
                  </a:lnTo>
                  <a:lnTo>
                    <a:pt x="469" y="577"/>
                  </a:lnTo>
                  <a:lnTo>
                    <a:pt x="469" y="579"/>
                  </a:lnTo>
                  <a:lnTo>
                    <a:pt x="471" y="579"/>
                  </a:lnTo>
                  <a:lnTo>
                    <a:pt x="473" y="579"/>
                  </a:lnTo>
                  <a:lnTo>
                    <a:pt x="476" y="579"/>
                  </a:lnTo>
                  <a:lnTo>
                    <a:pt x="476" y="582"/>
                  </a:lnTo>
                  <a:lnTo>
                    <a:pt x="476" y="579"/>
                  </a:lnTo>
                  <a:lnTo>
                    <a:pt x="478" y="579"/>
                  </a:lnTo>
                  <a:lnTo>
                    <a:pt x="478" y="582"/>
                  </a:lnTo>
                  <a:lnTo>
                    <a:pt x="478" y="579"/>
                  </a:lnTo>
                  <a:lnTo>
                    <a:pt x="478" y="582"/>
                  </a:lnTo>
                  <a:lnTo>
                    <a:pt x="481" y="582"/>
                  </a:lnTo>
                  <a:lnTo>
                    <a:pt x="481" y="579"/>
                  </a:lnTo>
                  <a:lnTo>
                    <a:pt x="483" y="579"/>
                  </a:lnTo>
                  <a:lnTo>
                    <a:pt x="483" y="582"/>
                  </a:lnTo>
                  <a:lnTo>
                    <a:pt x="485" y="582"/>
                  </a:lnTo>
                  <a:lnTo>
                    <a:pt x="488" y="582"/>
                  </a:lnTo>
                  <a:lnTo>
                    <a:pt x="490" y="582"/>
                  </a:lnTo>
                  <a:lnTo>
                    <a:pt x="490" y="579"/>
                  </a:lnTo>
                  <a:lnTo>
                    <a:pt x="492" y="579"/>
                  </a:lnTo>
                  <a:lnTo>
                    <a:pt x="495" y="579"/>
                  </a:lnTo>
                  <a:lnTo>
                    <a:pt x="497" y="579"/>
                  </a:lnTo>
                  <a:lnTo>
                    <a:pt x="499" y="579"/>
                  </a:lnTo>
                  <a:lnTo>
                    <a:pt x="502" y="579"/>
                  </a:lnTo>
                  <a:lnTo>
                    <a:pt x="504" y="579"/>
                  </a:lnTo>
                  <a:lnTo>
                    <a:pt x="506" y="579"/>
                  </a:lnTo>
                  <a:lnTo>
                    <a:pt x="506" y="577"/>
                  </a:lnTo>
                  <a:lnTo>
                    <a:pt x="506" y="579"/>
                  </a:lnTo>
                  <a:lnTo>
                    <a:pt x="506" y="577"/>
                  </a:lnTo>
                  <a:lnTo>
                    <a:pt x="506" y="579"/>
                  </a:lnTo>
                  <a:lnTo>
                    <a:pt x="509" y="579"/>
                  </a:lnTo>
                  <a:lnTo>
                    <a:pt x="511" y="579"/>
                  </a:lnTo>
                  <a:lnTo>
                    <a:pt x="513" y="579"/>
                  </a:lnTo>
                  <a:lnTo>
                    <a:pt x="516" y="579"/>
                  </a:lnTo>
                  <a:lnTo>
                    <a:pt x="516" y="577"/>
                  </a:lnTo>
                  <a:lnTo>
                    <a:pt x="518" y="577"/>
                  </a:lnTo>
                  <a:lnTo>
                    <a:pt x="518" y="575"/>
                  </a:lnTo>
                  <a:lnTo>
                    <a:pt x="521" y="575"/>
                  </a:lnTo>
                  <a:lnTo>
                    <a:pt x="521" y="572"/>
                  </a:lnTo>
                  <a:lnTo>
                    <a:pt x="523" y="572"/>
                  </a:lnTo>
                  <a:lnTo>
                    <a:pt x="525" y="570"/>
                  </a:lnTo>
                  <a:lnTo>
                    <a:pt x="528" y="570"/>
                  </a:lnTo>
                  <a:lnTo>
                    <a:pt x="528" y="568"/>
                  </a:lnTo>
                  <a:lnTo>
                    <a:pt x="530" y="568"/>
                  </a:lnTo>
                  <a:lnTo>
                    <a:pt x="530" y="565"/>
                  </a:lnTo>
                  <a:lnTo>
                    <a:pt x="532" y="565"/>
                  </a:lnTo>
                  <a:lnTo>
                    <a:pt x="532" y="568"/>
                  </a:lnTo>
                  <a:lnTo>
                    <a:pt x="532" y="565"/>
                  </a:lnTo>
                  <a:lnTo>
                    <a:pt x="532" y="568"/>
                  </a:lnTo>
                  <a:lnTo>
                    <a:pt x="535" y="568"/>
                  </a:lnTo>
                  <a:lnTo>
                    <a:pt x="537" y="568"/>
                  </a:lnTo>
                  <a:lnTo>
                    <a:pt x="539" y="568"/>
                  </a:lnTo>
                  <a:lnTo>
                    <a:pt x="542" y="568"/>
                  </a:lnTo>
                  <a:lnTo>
                    <a:pt x="544" y="568"/>
                  </a:lnTo>
                  <a:lnTo>
                    <a:pt x="546" y="568"/>
                  </a:lnTo>
                  <a:lnTo>
                    <a:pt x="549" y="568"/>
                  </a:lnTo>
                  <a:lnTo>
                    <a:pt x="551" y="568"/>
                  </a:lnTo>
                  <a:lnTo>
                    <a:pt x="551" y="565"/>
                  </a:lnTo>
                  <a:lnTo>
                    <a:pt x="554" y="565"/>
                  </a:lnTo>
                  <a:lnTo>
                    <a:pt x="554" y="563"/>
                  </a:lnTo>
                  <a:lnTo>
                    <a:pt x="556" y="563"/>
                  </a:lnTo>
                  <a:lnTo>
                    <a:pt x="556" y="561"/>
                  </a:lnTo>
                  <a:lnTo>
                    <a:pt x="558" y="561"/>
                  </a:lnTo>
                  <a:lnTo>
                    <a:pt x="558" y="558"/>
                  </a:lnTo>
                  <a:lnTo>
                    <a:pt x="556" y="558"/>
                  </a:lnTo>
                  <a:lnTo>
                    <a:pt x="558" y="558"/>
                  </a:lnTo>
                  <a:lnTo>
                    <a:pt x="558" y="561"/>
                  </a:lnTo>
                  <a:lnTo>
                    <a:pt x="561" y="561"/>
                  </a:lnTo>
                  <a:lnTo>
                    <a:pt x="561" y="558"/>
                  </a:lnTo>
                  <a:lnTo>
                    <a:pt x="563" y="558"/>
                  </a:lnTo>
                  <a:lnTo>
                    <a:pt x="563" y="556"/>
                  </a:lnTo>
                  <a:lnTo>
                    <a:pt x="565" y="556"/>
                  </a:lnTo>
                  <a:lnTo>
                    <a:pt x="565" y="553"/>
                  </a:lnTo>
                  <a:lnTo>
                    <a:pt x="565" y="551"/>
                  </a:lnTo>
                  <a:lnTo>
                    <a:pt x="563" y="551"/>
                  </a:lnTo>
                  <a:lnTo>
                    <a:pt x="565" y="551"/>
                  </a:lnTo>
                  <a:lnTo>
                    <a:pt x="565" y="553"/>
                  </a:lnTo>
                  <a:lnTo>
                    <a:pt x="565" y="551"/>
                  </a:lnTo>
                  <a:lnTo>
                    <a:pt x="568" y="551"/>
                  </a:lnTo>
                  <a:lnTo>
                    <a:pt x="568" y="549"/>
                  </a:lnTo>
                  <a:lnTo>
                    <a:pt x="565" y="549"/>
                  </a:lnTo>
                  <a:lnTo>
                    <a:pt x="568" y="549"/>
                  </a:lnTo>
                  <a:lnTo>
                    <a:pt x="568" y="546"/>
                  </a:lnTo>
                  <a:lnTo>
                    <a:pt x="570" y="546"/>
                  </a:lnTo>
                  <a:lnTo>
                    <a:pt x="570" y="544"/>
                  </a:lnTo>
                  <a:lnTo>
                    <a:pt x="572" y="544"/>
                  </a:lnTo>
                  <a:lnTo>
                    <a:pt x="575" y="544"/>
                  </a:lnTo>
                  <a:lnTo>
                    <a:pt x="577" y="544"/>
                  </a:lnTo>
                  <a:lnTo>
                    <a:pt x="579" y="544"/>
                  </a:lnTo>
                  <a:lnTo>
                    <a:pt x="579" y="542"/>
                  </a:lnTo>
                  <a:lnTo>
                    <a:pt x="582" y="542"/>
                  </a:lnTo>
                  <a:lnTo>
                    <a:pt x="584" y="539"/>
                  </a:lnTo>
                  <a:lnTo>
                    <a:pt x="584" y="537"/>
                  </a:lnTo>
                  <a:lnTo>
                    <a:pt x="587" y="537"/>
                  </a:lnTo>
                  <a:lnTo>
                    <a:pt x="587" y="535"/>
                  </a:lnTo>
                  <a:lnTo>
                    <a:pt x="589" y="535"/>
                  </a:lnTo>
                  <a:lnTo>
                    <a:pt x="589" y="532"/>
                  </a:lnTo>
                  <a:lnTo>
                    <a:pt x="591" y="532"/>
                  </a:lnTo>
                  <a:lnTo>
                    <a:pt x="594" y="530"/>
                  </a:lnTo>
                  <a:lnTo>
                    <a:pt x="596" y="530"/>
                  </a:lnTo>
                  <a:lnTo>
                    <a:pt x="596" y="528"/>
                  </a:lnTo>
                  <a:lnTo>
                    <a:pt x="598" y="528"/>
                  </a:lnTo>
                  <a:lnTo>
                    <a:pt x="598" y="525"/>
                  </a:lnTo>
                  <a:lnTo>
                    <a:pt x="601" y="525"/>
                  </a:lnTo>
                  <a:lnTo>
                    <a:pt x="601" y="523"/>
                  </a:lnTo>
                  <a:lnTo>
                    <a:pt x="603" y="523"/>
                  </a:lnTo>
                  <a:lnTo>
                    <a:pt x="603" y="520"/>
                  </a:lnTo>
                  <a:lnTo>
                    <a:pt x="605" y="520"/>
                  </a:lnTo>
                  <a:lnTo>
                    <a:pt x="605" y="523"/>
                  </a:lnTo>
                  <a:lnTo>
                    <a:pt x="608" y="523"/>
                  </a:lnTo>
                  <a:lnTo>
                    <a:pt x="608" y="520"/>
                  </a:lnTo>
                  <a:lnTo>
                    <a:pt x="610" y="520"/>
                  </a:lnTo>
                  <a:lnTo>
                    <a:pt x="610" y="518"/>
                  </a:lnTo>
                  <a:lnTo>
                    <a:pt x="610" y="516"/>
                  </a:lnTo>
                  <a:lnTo>
                    <a:pt x="612" y="516"/>
                  </a:lnTo>
                  <a:lnTo>
                    <a:pt x="612" y="513"/>
                  </a:lnTo>
                  <a:lnTo>
                    <a:pt x="612" y="511"/>
                  </a:lnTo>
                  <a:lnTo>
                    <a:pt x="615" y="511"/>
                  </a:lnTo>
                  <a:lnTo>
                    <a:pt x="617" y="511"/>
                  </a:lnTo>
                  <a:lnTo>
                    <a:pt x="619" y="511"/>
                  </a:lnTo>
                  <a:lnTo>
                    <a:pt x="619" y="509"/>
                  </a:lnTo>
                  <a:lnTo>
                    <a:pt x="622" y="509"/>
                  </a:lnTo>
                  <a:lnTo>
                    <a:pt x="622" y="506"/>
                  </a:lnTo>
                  <a:lnTo>
                    <a:pt x="624" y="506"/>
                  </a:lnTo>
                  <a:lnTo>
                    <a:pt x="624" y="504"/>
                  </a:lnTo>
                  <a:lnTo>
                    <a:pt x="624" y="502"/>
                  </a:lnTo>
                  <a:lnTo>
                    <a:pt x="624" y="499"/>
                  </a:lnTo>
                  <a:lnTo>
                    <a:pt x="624" y="497"/>
                  </a:lnTo>
                  <a:lnTo>
                    <a:pt x="627" y="497"/>
                  </a:lnTo>
                  <a:lnTo>
                    <a:pt x="627" y="495"/>
                  </a:lnTo>
                  <a:lnTo>
                    <a:pt x="629" y="495"/>
                  </a:lnTo>
                  <a:lnTo>
                    <a:pt x="631" y="495"/>
                  </a:lnTo>
                  <a:lnTo>
                    <a:pt x="634" y="495"/>
                  </a:lnTo>
                  <a:lnTo>
                    <a:pt x="634" y="492"/>
                  </a:lnTo>
                  <a:lnTo>
                    <a:pt x="636" y="492"/>
                  </a:lnTo>
                  <a:lnTo>
                    <a:pt x="636" y="490"/>
                  </a:lnTo>
                  <a:lnTo>
                    <a:pt x="638" y="490"/>
                  </a:lnTo>
                  <a:lnTo>
                    <a:pt x="638" y="487"/>
                  </a:lnTo>
                  <a:lnTo>
                    <a:pt x="641" y="487"/>
                  </a:lnTo>
                  <a:lnTo>
                    <a:pt x="641" y="485"/>
                  </a:lnTo>
                  <a:lnTo>
                    <a:pt x="643" y="485"/>
                  </a:lnTo>
                  <a:lnTo>
                    <a:pt x="643" y="483"/>
                  </a:lnTo>
                  <a:lnTo>
                    <a:pt x="645" y="483"/>
                  </a:lnTo>
                  <a:lnTo>
                    <a:pt x="645" y="480"/>
                  </a:lnTo>
                  <a:lnTo>
                    <a:pt x="648" y="480"/>
                  </a:lnTo>
                  <a:lnTo>
                    <a:pt x="650" y="480"/>
                  </a:lnTo>
                  <a:lnTo>
                    <a:pt x="652" y="480"/>
                  </a:lnTo>
                  <a:lnTo>
                    <a:pt x="652" y="478"/>
                  </a:lnTo>
                  <a:lnTo>
                    <a:pt x="655" y="478"/>
                  </a:lnTo>
                  <a:lnTo>
                    <a:pt x="657" y="478"/>
                  </a:lnTo>
                  <a:lnTo>
                    <a:pt x="660" y="478"/>
                  </a:lnTo>
                  <a:lnTo>
                    <a:pt x="660" y="476"/>
                  </a:lnTo>
                  <a:lnTo>
                    <a:pt x="662" y="476"/>
                  </a:lnTo>
                  <a:lnTo>
                    <a:pt x="662" y="473"/>
                  </a:lnTo>
                  <a:lnTo>
                    <a:pt x="662" y="471"/>
                  </a:lnTo>
                  <a:lnTo>
                    <a:pt x="662" y="469"/>
                  </a:lnTo>
                  <a:lnTo>
                    <a:pt x="662" y="466"/>
                  </a:lnTo>
                  <a:lnTo>
                    <a:pt x="662" y="464"/>
                  </a:lnTo>
                  <a:lnTo>
                    <a:pt x="664" y="464"/>
                  </a:lnTo>
                  <a:lnTo>
                    <a:pt x="664" y="462"/>
                  </a:lnTo>
                  <a:lnTo>
                    <a:pt x="664" y="464"/>
                  </a:lnTo>
                  <a:lnTo>
                    <a:pt x="662" y="464"/>
                  </a:lnTo>
                  <a:lnTo>
                    <a:pt x="662" y="462"/>
                  </a:lnTo>
                  <a:lnTo>
                    <a:pt x="662" y="459"/>
                  </a:lnTo>
                  <a:lnTo>
                    <a:pt x="662" y="457"/>
                  </a:lnTo>
                  <a:lnTo>
                    <a:pt x="662" y="455"/>
                  </a:lnTo>
                  <a:lnTo>
                    <a:pt x="662" y="452"/>
                  </a:lnTo>
                  <a:lnTo>
                    <a:pt x="662" y="450"/>
                  </a:lnTo>
                  <a:lnTo>
                    <a:pt x="662" y="447"/>
                  </a:lnTo>
                  <a:lnTo>
                    <a:pt x="660" y="447"/>
                  </a:lnTo>
                  <a:lnTo>
                    <a:pt x="660" y="445"/>
                  </a:lnTo>
                  <a:lnTo>
                    <a:pt x="660" y="443"/>
                  </a:lnTo>
                  <a:lnTo>
                    <a:pt x="660" y="440"/>
                  </a:lnTo>
                  <a:lnTo>
                    <a:pt x="660" y="438"/>
                  </a:lnTo>
                  <a:lnTo>
                    <a:pt x="660" y="436"/>
                  </a:lnTo>
                  <a:lnTo>
                    <a:pt x="660" y="433"/>
                  </a:lnTo>
                  <a:lnTo>
                    <a:pt x="660" y="431"/>
                  </a:lnTo>
                  <a:lnTo>
                    <a:pt x="660" y="429"/>
                  </a:lnTo>
                  <a:lnTo>
                    <a:pt x="657" y="419"/>
                  </a:lnTo>
                  <a:lnTo>
                    <a:pt x="657" y="417"/>
                  </a:lnTo>
                  <a:lnTo>
                    <a:pt x="655" y="417"/>
                  </a:lnTo>
                  <a:lnTo>
                    <a:pt x="655" y="414"/>
                  </a:lnTo>
                  <a:lnTo>
                    <a:pt x="655" y="412"/>
                  </a:lnTo>
                  <a:lnTo>
                    <a:pt x="652" y="412"/>
                  </a:lnTo>
                  <a:lnTo>
                    <a:pt x="652" y="410"/>
                  </a:lnTo>
                  <a:lnTo>
                    <a:pt x="652" y="407"/>
                  </a:lnTo>
                  <a:lnTo>
                    <a:pt x="650" y="407"/>
                  </a:lnTo>
                  <a:lnTo>
                    <a:pt x="650" y="410"/>
                  </a:lnTo>
                  <a:lnTo>
                    <a:pt x="650" y="407"/>
                  </a:lnTo>
                  <a:lnTo>
                    <a:pt x="648" y="407"/>
                  </a:lnTo>
                  <a:lnTo>
                    <a:pt x="645" y="407"/>
                  </a:lnTo>
                  <a:lnTo>
                    <a:pt x="643" y="407"/>
                  </a:lnTo>
                  <a:lnTo>
                    <a:pt x="643" y="405"/>
                  </a:lnTo>
                  <a:lnTo>
                    <a:pt x="645" y="405"/>
                  </a:lnTo>
                  <a:lnTo>
                    <a:pt x="645" y="403"/>
                  </a:lnTo>
                  <a:lnTo>
                    <a:pt x="643" y="403"/>
                  </a:lnTo>
                  <a:lnTo>
                    <a:pt x="643" y="400"/>
                  </a:lnTo>
                  <a:lnTo>
                    <a:pt x="643" y="398"/>
                  </a:lnTo>
                  <a:lnTo>
                    <a:pt x="643" y="396"/>
                  </a:lnTo>
                  <a:lnTo>
                    <a:pt x="641" y="396"/>
                  </a:lnTo>
                  <a:lnTo>
                    <a:pt x="641" y="393"/>
                  </a:lnTo>
                  <a:lnTo>
                    <a:pt x="641" y="391"/>
                  </a:lnTo>
                  <a:lnTo>
                    <a:pt x="641" y="389"/>
                  </a:lnTo>
                  <a:lnTo>
                    <a:pt x="641" y="386"/>
                  </a:lnTo>
                  <a:lnTo>
                    <a:pt x="641" y="384"/>
                  </a:lnTo>
                  <a:lnTo>
                    <a:pt x="643" y="384"/>
                  </a:lnTo>
                  <a:lnTo>
                    <a:pt x="643" y="381"/>
                  </a:lnTo>
                  <a:lnTo>
                    <a:pt x="645" y="381"/>
                  </a:lnTo>
                  <a:lnTo>
                    <a:pt x="645" y="379"/>
                  </a:lnTo>
                  <a:lnTo>
                    <a:pt x="645" y="377"/>
                  </a:lnTo>
                  <a:lnTo>
                    <a:pt x="643" y="374"/>
                  </a:lnTo>
                  <a:lnTo>
                    <a:pt x="643" y="372"/>
                  </a:lnTo>
                  <a:lnTo>
                    <a:pt x="641" y="372"/>
                  </a:lnTo>
                  <a:lnTo>
                    <a:pt x="641" y="370"/>
                  </a:lnTo>
                  <a:lnTo>
                    <a:pt x="643" y="370"/>
                  </a:lnTo>
                  <a:lnTo>
                    <a:pt x="645" y="370"/>
                  </a:lnTo>
                  <a:lnTo>
                    <a:pt x="648" y="370"/>
                  </a:lnTo>
                  <a:lnTo>
                    <a:pt x="650" y="370"/>
                  </a:lnTo>
                  <a:lnTo>
                    <a:pt x="652" y="370"/>
                  </a:lnTo>
                  <a:lnTo>
                    <a:pt x="652" y="367"/>
                  </a:lnTo>
                  <a:lnTo>
                    <a:pt x="652" y="370"/>
                  </a:lnTo>
                  <a:lnTo>
                    <a:pt x="655" y="370"/>
                  </a:lnTo>
                  <a:lnTo>
                    <a:pt x="655" y="367"/>
                  </a:lnTo>
                  <a:lnTo>
                    <a:pt x="657" y="367"/>
                  </a:lnTo>
                  <a:lnTo>
                    <a:pt x="657" y="365"/>
                  </a:lnTo>
                  <a:lnTo>
                    <a:pt x="657" y="363"/>
                  </a:lnTo>
                  <a:lnTo>
                    <a:pt x="657" y="365"/>
                  </a:lnTo>
                  <a:lnTo>
                    <a:pt x="660" y="365"/>
                  </a:lnTo>
                  <a:lnTo>
                    <a:pt x="662" y="365"/>
                  </a:lnTo>
                  <a:lnTo>
                    <a:pt x="662" y="363"/>
                  </a:lnTo>
                  <a:lnTo>
                    <a:pt x="662" y="360"/>
                  </a:lnTo>
                  <a:lnTo>
                    <a:pt x="664" y="360"/>
                  </a:lnTo>
                  <a:lnTo>
                    <a:pt x="664" y="358"/>
                  </a:lnTo>
                  <a:lnTo>
                    <a:pt x="664" y="356"/>
                  </a:lnTo>
                  <a:lnTo>
                    <a:pt x="664" y="353"/>
                  </a:lnTo>
                  <a:lnTo>
                    <a:pt x="664" y="351"/>
                  </a:lnTo>
                  <a:lnTo>
                    <a:pt x="662" y="351"/>
                  </a:lnTo>
                  <a:lnTo>
                    <a:pt x="662" y="349"/>
                  </a:lnTo>
                  <a:lnTo>
                    <a:pt x="662" y="346"/>
                  </a:lnTo>
                  <a:lnTo>
                    <a:pt x="660" y="346"/>
                  </a:lnTo>
                  <a:lnTo>
                    <a:pt x="662" y="346"/>
                  </a:lnTo>
                  <a:lnTo>
                    <a:pt x="660" y="346"/>
                  </a:lnTo>
                  <a:lnTo>
                    <a:pt x="660" y="344"/>
                  </a:lnTo>
                  <a:lnTo>
                    <a:pt x="662" y="344"/>
                  </a:lnTo>
                  <a:lnTo>
                    <a:pt x="664" y="344"/>
                  </a:lnTo>
                  <a:lnTo>
                    <a:pt x="664" y="346"/>
                  </a:lnTo>
                  <a:lnTo>
                    <a:pt x="667" y="346"/>
                  </a:lnTo>
                  <a:lnTo>
                    <a:pt x="667" y="349"/>
                  </a:lnTo>
                  <a:lnTo>
                    <a:pt x="669" y="349"/>
                  </a:lnTo>
                  <a:lnTo>
                    <a:pt x="669" y="346"/>
                  </a:lnTo>
                  <a:lnTo>
                    <a:pt x="667" y="346"/>
                  </a:lnTo>
                  <a:lnTo>
                    <a:pt x="667" y="344"/>
                  </a:lnTo>
                  <a:lnTo>
                    <a:pt x="667" y="341"/>
                  </a:lnTo>
                  <a:lnTo>
                    <a:pt x="664" y="341"/>
                  </a:lnTo>
                  <a:lnTo>
                    <a:pt x="662" y="341"/>
                  </a:lnTo>
                  <a:lnTo>
                    <a:pt x="662" y="344"/>
                  </a:lnTo>
                  <a:lnTo>
                    <a:pt x="660" y="344"/>
                  </a:lnTo>
                  <a:lnTo>
                    <a:pt x="660" y="341"/>
                  </a:lnTo>
                  <a:lnTo>
                    <a:pt x="657" y="341"/>
                  </a:lnTo>
                  <a:lnTo>
                    <a:pt x="655" y="341"/>
                  </a:lnTo>
                  <a:lnTo>
                    <a:pt x="655" y="339"/>
                  </a:lnTo>
                  <a:lnTo>
                    <a:pt x="652" y="339"/>
                  </a:lnTo>
                  <a:lnTo>
                    <a:pt x="655" y="339"/>
                  </a:lnTo>
                  <a:lnTo>
                    <a:pt x="652" y="339"/>
                  </a:lnTo>
                  <a:lnTo>
                    <a:pt x="652" y="337"/>
                  </a:lnTo>
                  <a:lnTo>
                    <a:pt x="650" y="337"/>
                  </a:lnTo>
                  <a:lnTo>
                    <a:pt x="650" y="334"/>
                  </a:lnTo>
                  <a:lnTo>
                    <a:pt x="652" y="334"/>
                  </a:lnTo>
                  <a:lnTo>
                    <a:pt x="652" y="337"/>
                  </a:lnTo>
                  <a:lnTo>
                    <a:pt x="655" y="337"/>
                  </a:lnTo>
                  <a:lnTo>
                    <a:pt x="652" y="337"/>
                  </a:lnTo>
                  <a:lnTo>
                    <a:pt x="652" y="334"/>
                  </a:lnTo>
                  <a:lnTo>
                    <a:pt x="650" y="334"/>
                  </a:lnTo>
                  <a:lnTo>
                    <a:pt x="650" y="332"/>
                  </a:lnTo>
                  <a:lnTo>
                    <a:pt x="650" y="330"/>
                  </a:lnTo>
                  <a:lnTo>
                    <a:pt x="648" y="330"/>
                  </a:lnTo>
                  <a:lnTo>
                    <a:pt x="650" y="330"/>
                  </a:lnTo>
                  <a:lnTo>
                    <a:pt x="650" y="327"/>
                  </a:lnTo>
                  <a:lnTo>
                    <a:pt x="650" y="325"/>
                  </a:lnTo>
                  <a:lnTo>
                    <a:pt x="650" y="327"/>
                  </a:lnTo>
                  <a:lnTo>
                    <a:pt x="648" y="327"/>
                  </a:lnTo>
                  <a:lnTo>
                    <a:pt x="648" y="325"/>
                  </a:lnTo>
                  <a:lnTo>
                    <a:pt x="648" y="323"/>
                  </a:lnTo>
                  <a:lnTo>
                    <a:pt x="648" y="320"/>
                  </a:lnTo>
                  <a:lnTo>
                    <a:pt x="648" y="318"/>
                  </a:lnTo>
                  <a:lnTo>
                    <a:pt x="650" y="318"/>
                  </a:lnTo>
                  <a:lnTo>
                    <a:pt x="650" y="320"/>
                  </a:lnTo>
                  <a:lnTo>
                    <a:pt x="650" y="323"/>
                  </a:lnTo>
                  <a:lnTo>
                    <a:pt x="652" y="323"/>
                  </a:lnTo>
                  <a:lnTo>
                    <a:pt x="652" y="320"/>
                  </a:lnTo>
                  <a:lnTo>
                    <a:pt x="652" y="318"/>
                  </a:lnTo>
                  <a:lnTo>
                    <a:pt x="655" y="318"/>
                  </a:lnTo>
                  <a:lnTo>
                    <a:pt x="655" y="316"/>
                  </a:lnTo>
                  <a:lnTo>
                    <a:pt x="652" y="316"/>
                  </a:lnTo>
                  <a:lnTo>
                    <a:pt x="655" y="316"/>
                  </a:lnTo>
                  <a:lnTo>
                    <a:pt x="652" y="316"/>
                  </a:lnTo>
                  <a:lnTo>
                    <a:pt x="652" y="313"/>
                  </a:lnTo>
                  <a:lnTo>
                    <a:pt x="652" y="316"/>
                  </a:lnTo>
                  <a:lnTo>
                    <a:pt x="652" y="313"/>
                  </a:lnTo>
                  <a:lnTo>
                    <a:pt x="652" y="311"/>
                  </a:lnTo>
                  <a:lnTo>
                    <a:pt x="655" y="311"/>
                  </a:lnTo>
                  <a:lnTo>
                    <a:pt x="657" y="311"/>
                  </a:lnTo>
                  <a:lnTo>
                    <a:pt x="660" y="311"/>
                  </a:lnTo>
                  <a:lnTo>
                    <a:pt x="657" y="311"/>
                  </a:lnTo>
                  <a:lnTo>
                    <a:pt x="660" y="311"/>
                  </a:lnTo>
                  <a:lnTo>
                    <a:pt x="660" y="313"/>
                  </a:lnTo>
                  <a:lnTo>
                    <a:pt x="660" y="311"/>
                  </a:lnTo>
                  <a:lnTo>
                    <a:pt x="660" y="308"/>
                  </a:lnTo>
                  <a:lnTo>
                    <a:pt x="657" y="308"/>
                  </a:lnTo>
                  <a:lnTo>
                    <a:pt x="660" y="308"/>
                  </a:lnTo>
                  <a:lnTo>
                    <a:pt x="662" y="308"/>
                  </a:lnTo>
                  <a:lnTo>
                    <a:pt x="662" y="306"/>
                  </a:lnTo>
                  <a:lnTo>
                    <a:pt x="664" y="306"/>
                  </a:lnTo>
                  <a:lnTo>
                    <a:pt x="664" y="308"/>
                  </a:lnTo>
                  <a:lnTo>
                    <a:pt x="664" y="306"/>
                  </a:lnTo>
                  <a:lnTo>
                    <a:pt x="667" y="306"/>
                  </a:lnTo>
                  <a:lnTo>
                    <a:pt x="669" y="306"/>
                  </a:lnTo>
                  <a:lnTo>
                    <a:pt x="671" y="306"/>
                  </a:lnTo>
                  <a:lnTo>
                    <a:pt x="669" y="306"/>
                  </a:lnTo>
                  <a:lnTo>
                    <a:pt x="669" y="308"/>
                  </a:lnTo>
                  <a:lnTo>
                    <a:pt x="669" y="306"/>
                  </a:lnTo>
                  <a:lnTo>
                    <a:pt x="669" y="308"/>
                  </a:lnTo>
                  <a:lnTo>
                    <a:pt x="671" y="308"/>
                  </a:lnTo>
                  <a:lnTo>
                    <a:pt x="671" y="306"/>
                  </a:lnTo>
                  <a:lnTo>
                    <a:pt x="669" y="306"/>
                  </a:lnTo>
                  <a:lnTo>
                    <a:pt x="669" y="304"/>
                  </a:lnTo>
                  <a:lnTo>
                    <a:pt x="671" y="304"/>
                  </a:lnTo>
                  <a:lnTo>
                    <a:pt x="671" y="306"/>
                  </a:lnTo>
                  <a:lnTo>
                    <a:pt x="674" y="306"/>
                  </a:lnTo>
                  <a:lnTo>
                    <a:pt x="674" y="308"/>
                  </a:lnTo>
                  <a:lnTo>
                    <a:pt x="676" y="308"/>
                  </a:lnTo>
                  <a:lnTo>
                    <a:pt x="678" y="308"/>
                  </a:lnTo>
                  <a:lnTo>
                    <a:pt x="678" y="306"/>
                  </a:lnTo>
                  <a:lnTo>
                    <a:pt x="678" y="304"/>
                  </a:lnTo>
                  <a:lnTo>
                    <a:pt x="681" y="304"/>
                  </a:lnTo>
                  <a:lnTo>
                    <a:pt x="683" y="304"/>
                  </a:lnTo>
                  <a:lnTo>
                    <a:pt x="683" y="306"/>
                  </a:lnTo>
                  <a:lnTo>
                    <a:pt x="685" y="306"/>
                  </a:lnTo>
                  <a:lnTo>
                    <a:pt x="685" y="304"/>
                  </a:lnTo>
                  <a:lnTo>
                    <a:pt x="683" y="304"/>
                  </a:lnTo>
                  <a:lnTo>
                    <a:pt x="685" y="304"/>
                  </a:lnTo>
                  <a:lnTo>
                    <a:pt x="685" y="301"/>
                  </a:lnTo>
                  <a:lnTo>
                    <a:pt x="688" y="301"/>
                  </a:lnTo>
                  <a:lnTo>
                    <a:pt x="690" y="301"/>
                  </a:lnTo>
                  <a:lnTo>
                    <a:pt x="690" y="304"/>
                  </a:lnTo>
                  <a:lnTo>
                    <a:pt x="688" y="304"/>
                  </a:lnTo>
                  <a:lnTo>
                    <a:pt x="690" y="304"/>
                  </a:lnTo>
                  <a:lnTo>
                    <a:pt x="692" y="304"/>
                  </a:lnTo>
                  <a:lnTo>
                    <a:pt x="695" y="304"/>
                  </a:lnTo>
                  <a:lnTo>
                    <a:pt x="695" y="306"/>
                  </a:lnTo>
                  <a:lnTo>
                    <a:pt x="695" y="308"/>
                  </a:lnTo>
                  <a:lnTo>
                    <a:pt x="697" y="308"/>
                  </a:lnTo>
                  <a:lnTo>
                    <a:pt x="697" y="306"/>
                  </a:lnTo>
                  <a:lnTo>
                    <a:pt x="695" y="306"/>
                  </a:lnTo>
                  <a:lnTo>
                    <a:pt x="695" y="304"/>
                  </a:lnTo>
                  <a:lnTo>
                    <a:pt x="697" y="304"/>
                  </a:lnTo>
                  <a:lnTo>
                    <a:pt x="697" y="301"/>
                  </a:lnTo>
                  <a:lnTo>
                    <a:pt x="697" y="299"/>
                  </a:lnTo>
                  <a:lnTo>
                    <a:pt x="700" y="299"/>
                  </a:lnTo>
                  <a:lnTo>
                    <a:pt x="700" y="297"/>
                  </a:lnTo>
                  <a:lnTo>
                    <a:pt x="700" y="294"/>
                  </a:lnTo>
                  <a:lnTo>
                    <a:pt x="700" y="292"/>
                  </a:lnTo>
                  <a:lnTo>
                    <a:pt x="700" y="294"/>
                  </a:lnTo>
                  <a:lnTo>
                    <a:pt x="700" y="292"/>
                  </a:lnTo>
                  <a:lnTo>
                    <a:pt x="700" y="290"/>
                  </a:lnTo>
                  <a:lnTo>
                    <a:pt x="702" y="290"/>
                  </a:lnTo>
                  <a:lnTo>
                    <a:pt x="704" y="290"/>
                  </a:lnTo>
                  <a:lnTo>
                    <a:pt x="704" y="287"/>
                  </a:lnTo>
                  <a:lnTo>
                    <a:pt x="704" y="285"/>
                  </a:lnTo>
                  <a:lnTo>
                    <a:pt x="704" y="287"/>
                  </a:lnTo>
                  <a:lnTo>
                    <a:pt x="707" y="287"/>
                  </a:lnTo>
                  <a:lnTo>
                    <a:pt x="707" y="285"/>
                  </a:lnTo>
                  <a:lnTo>
                    <a:pt x="709" y="285"/>
                  </a:lnTo>
                  <a:lnTo>
                    <a:pt x="709" y="283"/>
                  </a:lnTo>
                  <a:lnTo>
                    <a:pt x="707" y="283"/>
                  </a:lnTo>
                  <a:lnTo>
                    <a:pt x="709" y="283"/>
                  </a:lnTo>
                  <a:lnTo>
                    <a:pt x="709" y="280"/>
                  </a:lnTo>
                  <a:lnTo>
                    <a:pt x="709" y="283"/>
                  </a:lnTo>
                  <a:lnTo>
                    <a:pt x="709" y="280"/>
                  </a:lnTo>
                  <a:lnTo>
                    <a:pt x="711" y="283"/>
                  </a:lnTo>
                  <a:lnTo>
                    <a:pt x="714" y="283"/>
                  </a:lnTo>
                  <a:lnTo>
                    <a:pt x="716" y="283"/>
                  </a:lnTo>
                  <a:lnTo>
                    <a:pt x="718" y="283"/>
                  </a:lnTo>
                  <a:lnTo>
                    <a:pt x="721" y="283"/>
                  </a:lnTo>
                  <a:lnTo>
                    <a:pt x="721" y="280"/>
                  </a:lnTo>
                  <a:lnTo>
                    <a:pt x="723" y="280"/>
                  </a:lnTo>
                  <a:lnTo>
                    <a:pt x="725" y="280"/>
                  </a:lnTo>
                  <a:lnTo>
                    <a:pt x="728" y="280"/>
                  </a:lnTo>
                  <a:lnTo>
                    <a:pt x="728" y="283"/>
                  </a:lnTo>
                  <a:lnTo>
                    <a:pt x="730" y="283"/>
                  </a:lnTo>
                  <a:lnTo>
                    <a:pt x="730" y="280"/>
                  </a:lnTo>
                  <a:lnTo>
                    <a:pt x="733" y="280"/>
                  </a:lnTo>
                  <a:lnTo>
                    <a:pt x="733" y="283"/>
                  </a:lnTo>
                  <a:lnTo>
                    <a:pt x="735" y="283"/>
                  </a:lnTo>
                  <a:lnTo>
                    <a:pt x="737" y="283"/>
                  </a:lnTo>
                  <a:lnTo>
                    <a:pt x="737" y="285"/>
                  </a:lnTo>
                  <a:lnTo>
                    <a:pt x="737" y="283"/>
                  </a:lnTo>
                  <a:lnTo>
                    <a:pt x="737" y="285"/>
                  </a:lnTo>
                  <a:lnTo>
                    <a:pt x="740" y="285"/>
                  </a:lnTo>
                  <a:lnTo>
                    <a:pt x="740" y="287"/>
                  </a:lnTo>
                  <a:lnTo>
                    <a:pt x="742" y="287"/>
                  </a:lnTo>
                  <a:lnTo>
                    <a:pt x="744" y="287"/>
                  </a:lnTo>
                  <a:lnTo>
                    <a:pt x="744" y="290"/>
                  </a:lnTo>
                  <a:lnTo>
                    <a:pt x="747" y="290"/>
                  </a:lnTo>
                  <a:lnTo>
                    <a:pt x="747" y="287"/>
                  </a:lnTo>
                  <a:lnTo>
                    <a:pt x="749" y="287"/>
                  </a:lnTo>
                  <a:lnTo>
                    <a:pt x="749" y="290"/>
                  </a:lnTo>
                  <a:lnTo>
                    <a:pt x="751" y="290"/>
                  </a:lnTo>
                  <a:lnTo>
                    <a:pt x="751" y="292"/>
                  </a:lnTo>
                  <a:lnTo>
                    <a:pt x="754" y="292"/>
                  </a:lnTo>
                  <a:lnTo>
                    <a:pt x="756" y="292"/>
                  </a:lnTo>
                  <a:lnTo>
                    <a:pt x="758" y="292"/>
                  </a:lnTo>
                  <a:lnTo>
                    <a:pt x="761" y="292"/>
                  </a:lnTo>
                  <a:lnTo>
                    <a:pt x="761" y="290"/>
                  </a:lnTo>
                  <a:lnTo>
                    <a:pt x="761" y="287"/>
                  </a:lnTo>
                  <a:lnTo>
                    <a:pt x="761" y="285"/>
                  </a:lnTo>
                  <a:lnTo>
                    <a:pt x="763" y="285"/>
                  </a:lnTo>
                  <a:lnTo>
                    <a:pt x="763" y="283"/>
                  </a:lnTo>
                  <a:lnTo>
                    <a:pt x="766" y="283"/>
                  </a:lnTo>
                  <a:lnTo>
                    <a:pt x="766" y="280"/>
                  </a:lnTo>
                  <a:lnTo>
                    <a:pt x="766" y="278"/>
                  </a:lnTo>
                  <a:lnTo>
                    <a:pt x="768" y="278"/>
                  </a:lnTo>
                  <a:lnTo>
                    <a:pt x="768" y="275"/>
                  </a:lnTo>
                  <a:lnTo>
                    <a:pt x="768" y="273"/>
                  </a:lnTo>
                  <a:lnTo>
                    <a:pt x="766" y="273"/>
                  </a:lnTo>
                  <a:lnTo>
                    <a:pt x="768" y="273"/>
                  </a:lnTo>
                  <a:lnTo>
                    <a:pt x="768" y="271"/>
                  </a:lnTo>
                  <a:lnTo>
                    <a:pt x="766" y="271"/>
                  </a:lnTo>
                  <a:lnTo>
                    <a:pt x="768" y="271"/>
                  </a:lnTo>
                  <a:lnTo>
                    <a:pt x="768" y="268"/>
                  </a:lnTo>
                  <a:lnTo>
                    <a:pt x="768" y="266"/>
                  </a:lnTo>
                  <a:lnTo>
                    <a:pt x="768" y="268"/>
                  </a:lnTo>
                  <a:lnTo>
                    <a:pt x="770" y="268"/>
                  </a:lnTo>
                  <a:lnTo>
                    <a:pt x="770" y="266"/>
                  </a:lnTo>
                  <a:lnTo>
                    <a:pt x="770" y="268"/>
                  </a:lnTo>
                  <a:lnTo>
                    <a:pt x="773" y="268"/>
                  </a:lnTo>
                  <a:lnTo>
                    <a:pt x="773" y="266"/>
                  </a:lnTo>
                  <a:lnTo>
                    <a:pt x="775" y="266"/>
                  </a:lnTo>
                  <a:lnTo>
                    <a:pt x="775" y="264"/>
                  </a:lnTo>
                  <a:lnTo>
                    <a:pt x="777" y="264"/>
                  </a:lnTo>
                  <a:lnTo>
                    <a:pt x="777" y="261"/>
                  </a:lnTo>
                  <a:lnTo>
                    <a:pt x="780" y="261"/>
                  </a:lnTo>
                  <a:lnTo>
                    <a:pt x="780" y="264"/>
                  </a:lnTo>
                  <a:lnTo>
                    <a:pt x="782" y="264"/>
                  </a:lnTo>
                  <a:lnTo>
                    <a:pt x="782" y="261"/>
                  </a:lnTo>
                  <a:lnTo>
                    <a:pt x="784" y="261"/>
                  </a:lnTo>
                  <a:lnTo>
                    <a:pt x="784" y="259"/>
                  </a:lnTo>
                  <a:lnTo>
                    <a:pt x="787" y="259"/>
                  </a:lnTo>
                  <a:lnTo>
                    <a:pt x="787" y="257"/>
                  </a:lnTo>
                  <a:lnTo>
                    <a:pt x="787" y="254"/>
                  </a:lnTo>
                  <a:lnTo>
                    <a:pt x="787" y="257"/>
                  </a:lnTo>
                  <a:lnTo>
                    <a:pt x="784" y="257"/>
                  </a:lnTo>
                  <a:lnTo>
                    <a:pt x="787" y="257"/>
                  </a:lnTo>
                  <a:lnTo>
                    <a:pt x="787" y="254"/>
                  </a:lnTo>
                  <a:lnTo>
                    <a:pt x="789" y="254"/>
                  </a:lnTo>
                  <a:lnTo>
                    <a:pt x="791" y="254"/>
                  </a:lnTo>
                  <a:lnTo>
                    <a:pt x="791" y="252"/>
                  </a:lnTo>
                  <a:lnTo>
                    <a:pt x="791" y="250"/>
                  </a:lnTo>
                  <a:lnTo>
                    <a:pt x="791" y="247"/>
                  </a:lnTo>
                  <a:lnTo>
                    <a:pt x="791" y="245"/>
                  </a:lnTo>
                  <a:lnTo>
                    <a:pt x="794" y="245"/>
                  </a:lnTo>
                  <a:lnTo>
                    <a:pt x="794" y="243"/>
                  </a:lnTo>
                  <a:lnTo>
                    <a:pt x="794" y="245"/>
                  </a:lnTo>
                  <a:lnTo>
                    <a:pt x="796" y="245"/>
                  </a:lnTo>
                  <a:lnTo>
                    <a:pt x="796" y="243"/>
                  </a:lnTo>
                  <a:lnTo>
                    <a:pt x="796" y="240"/>
                  </a:lnTo>
                  <a:lnTo>
                    <a:pt x="798" y="240"/>
                  </a:lnTo>
                  <a:lnTo>
                    <a:pt x="796" y="240"/>
                  </a:lnTo>
                  <a:lnTo>
                    <a:pt x="796" y="238"/>
                  </a:lnTo>
                  <a:lnTo>
                    <a:pt x="796" y="235"/>
                  </a:lnTo>
                  <a:lnTo>
                    <a:pt x="798" y="235"/>
                  </a:lnTo>
                  <a:lnTo>
                    <a:pt x="801" y="235"/>
                  </a:lnTo>
                  <a:lnTo>
                    <a:pt x="803" y="235"/>
                  </a:lnTo>
                  <a:lnTo>
                    <a:pt x="803" y="233"/>
                  </a:lnTo>
                  <a:lnTo>
                    <a:pt x="806" y="233"/>
                  </a:lnTo>
                  <a:lnTo>
                    <a:pt x="806" y="231"/>
                  </a:lnTo>
                  <a:lnTo>
                    <a:pt x="808" y="231"/>
                  </a:lnTo>
                  <a:lnTo>
                    <a:pt x="808" y="228"/>
                  </a:lnTo>
                  <a:lnTo>
                    <a:pt x="808" y="226"/>
                  </a:lnTo>
                  <a:lnTo>
                    <a:pt x="808" y="224"/>
                  </a:lnTo>
                  <a:lnTo>
                    <a:pt x="806" y="224"/>
                  </a:lnTo>
                  <a:lnTo>
                    <a:pt x="806" y="221"/>
                  </a:lnTo>
                  <a:lnTo>
                    <a:pt x="803" y="221"/>
                  </a:lnTo>
                  <a:lnTo>
                    <a:pt x="803" y="219"/>
                  </a:lnTo>
                  <a:lnTo>
                    <a:pt x="803" y="217"/>
                  </a:lnTo>
                  <a:lnTo>
                    <a:pt x="803" y="219"/>
                  </a:lnTo>
                  <a:lnTo>
                    <a:pt x="806" y="219"/>
                  </a:lnTo>
                  <a:lnTo>
                    <a:pt x="806" y="221"/>
                  </a:lnTo>
                  <a:lnTo>
                    <a:pt x="808" y="221"/>
                  </a:lnTo>
                  <a:lnTo>
                    <a:pt x="808" y="224"/>
                  </a:lnTo>
                  <a:lnTo>
                    <a:pt x="810" y="224"/>
                  </a:lnTo>
                  <a:lnTo>
                    <a:pt x="810" y="221"/>
                  </a:lnTo>
                  <a:lnTo>
                    <a:pt x="813" y="221"/>
                  </a:lnTo>
                  <a:lnTo>
                    <a:pt x="813" y="219"/>
                  </a:lnTo>
                  <a:lnTo>
                    <a:pt x="810" y="219"/>
                  </a:lnTo>
                  <a:lnTo>
                    <a:pt x="810" y="217"/>
                  </a:lnTo>
                  <a:lnTo>
                    <a:pt x="808" y="217"/>
                  </a:lnTo>
                  <a:lnTo>
                    <a:pt x="810" y="217"/>
                  </a:lnTo>
                  <a:lnTo>
                    <a:pt x="810" y="214"/>
                  </a:lnTo>
                  <a:lnTo>
                    <a:pt x="808" y="214"/>
                  </a:lnTo>
                  <a:lnTo>
                    <a:pt x="810" y="214"/>
                  </a:lnTo>
                  <a:lnTo>
                    <a:pt x="810" y="217"/>
                  </a:lnTo>
                  <a:lnTo>
                    <a:pt x="813" y="217"/>
                  </a:lnTo>
                  <a:lnTo>
                    <a:pt x="813" y="214"/>
                  </a:lnTo>
                  <a:lnTo>
                    <a:pt x="810" y="214"/>
                  </a:lnTo>
                  <a:lnTo>
                    <a:pt x="813" y="214"/>
                  </a:lnTo>
                  <a:lnTo>
                    <a:pt x="815" y="214"/>
                  </a:lnTo>
                  <a:lnTo>
                    <a:pt x="815" y="217"/>
                  </a:lnTo>
                  <a:lnTo>
                    <a:pt x="817" y="217"/>
                  </a:lnTo>
                  <a:lnTo>
                    <a:pt x="817" y="214"/>
                  </a:lnTo>
                  <a:lnTo>
                    <a:pt x="820" y="214"/>
                  </a:lnTo>
                  <a:lnTo>
                    <a:pt x="820" y="212"/>
                  </a:lnTo>
                  <a:lnTo>
                    <a:pt x="817" y="212"/>
                  </a:lnTo>
                  <a:lnTo>
                    <a:pt x="815" y="212"/>
                  </a:lnTo>
                  <a:lnTo>
                    <a:pt x="817" y="212"/>
                  </a:lnTo>
                  <a:lnTo>
                    <a:pt x="815" y="212"/>
                  </a:lnTo>
                  <a:lnTo>
                    <a:pt x="817" y="212"/>
                  </a:lnTo>
                  <a:lnTo>
                    <a:pt x="817" y="210"/>
                  </a:lnTo>
                  <a:lnTo>
                    <a:pt x="815" y="210"/>
                  </a:lnTo>
                  <a:lnTo>
                    <a:pt x="815" y="212"/>
                  </a:lnTo>
                  <a:lnTo>
                    <a:pt x="815" y="210"/>
                  </a:lnTo>
                  <a:lnTo>
                    <a:pt x="813" y="210"/>
                  </a:lnTo>
                  <a:lnTo>
                    <a:pt x="815" y="210"/>
                  </a:lnTo>
                  <a:lnTo>
                    <a:pt x="817" y="210"/>
                  </a:lnTo>
                  <a:lnTo>
                    <a:pt x="820" y="210"/>
                  </a:lnTo>
                  <a:lnTo>
                    <a:pt x="820" y="207"/>
                  </a:lnTo>
                  <a:lnTo>
                    <a:pt x="820" y="210"/>
                  </a:lnTo>
                  <a:lnTo>
                    <a:pt x="820" y="207"/>
                  </a:lnTo>
                  <a:lnTo>
                    <a:pt x="820" y="205"/>
                  </a:lnTo>
                  <a:lnTo>
                    <a:pt x="822" y="205"/>
                  </a:lnTo>
                  <a:lnTo>
                    <a:pt x="822" y="207"/>
                  </a:lnTo>
                  <a:lnTo>
                    <a:pt x="824" y="207"/>
                  </a:lnTo>
                  <a:lnTo>
                    <a:pt x="827" y="207"/>
                  </a:lnTo>
                  <a:lnTo>
                    <a:pt x="827" y="205"/>
                  </a:lnTo>
                  <a:lnTo>
                    <a:pt x="824" y="205"/>
                  </a:lnTo>
                  <a:lnTo>
                    <a:pt x="827" y="205"/>
                  </a:lnTo>
                  <a:lnTo>
                    <a:pt x="824" y="205"/>
                  </a:lnTo>
                  <a:lnTo>
                    <a:pt x="824" y="202"/>
                  </a:lnTo>
                  <a:lnTo>
                    <a:pt x="827" y="202"/>
                  </a:lnTo>
                  <a:lnTo>
                    <a:pt x="824" y="202"/>
                  </a:lnTo>
                  <a:lnTo>
                    <a:pt x="827" y="202"/>
                  </a:lnTo>
                  <a:lnTo>
                    <a:pt x="824" y="202"/>
                  </a:lnTo>
                  <a:lnTo>
                    <a:pt x="827" y="202"/>
                  </a:lnTo>
                  <a:lnTo>
                    <a:pt x="824" y="202"/>
                  </a:lnTo>
                  <a:lnTo>
                    <a:pt x="822" y="202"/>
                  </a:lnTo>
                  <a:lnTo>
                    <a:pt x="824" y="202"/>
                  </a:lnTo>
                  <a:lnTo>
                    <a:pt x="822" y="202"/>
                  </a:lnTo>
                  <a:lnTo>
                    <a:pt x="824" y="202"/>
                  </a:lnTo>
                  <a:lnTo>
                    <a:pt x="824" y="205"/>
                  </a:lnTo>
                  <a:lnTo>
                    <a:pt x="822" y="205"/>
                  </a:lnTo>
                  <a:lnTo>
                    <a:pt x="824" y="205"/>
                  </a:lnTo>
                  <a:lnTo>
                    <a:pt x="822" y="205"/>
                  </a:lnTo>
                  <a:lnTo>
                    <a:pt x="822" y="202"/>
                  </a:lnTo>
                  <a:lnTo>
                    <a:pt x="820" y="202"/>
                  </a:lnTo>
                  <a:lnTo>
                    <a:pt x="822" y="202"/>
                  </a:lnTo>
                  <a:lnTo>
                    <a:pt x="822" y="200"/>
                  </a:lnTo>
                  <a:lnTo>
                    <a:pt x="822" y="202"/>
                  </a:lnTo>
                  <a:lnTo>
                    <a:pt x="824" y="202"/>
                  </a:lnTo>
                  <a:lnTo>
                    <a:pt x="824" y="200"/>
                  </a:lnTo>
                  <a:lnTo>
                    <a:pt x="824" y="202"/>
                  </a:lnTo>
                  <a:lnTo>
                    <a:pt x="827" y="200"/>
                  </a:lnTo>
                  <a:lnTo>
                    <a:pt x="827" y="198"/>
                  </a:lnTo>
                  <a:lnTo>
                    <a:pt x="829" y="198"/>
                  </a:lnTo>
                  <a:lnTo>
                    <a:pt x="831" y="198"/>
                  </a:lnTo>
                  <a:lnTo>
                    <a:pt x="829" y="198"/>
                  </a:lnTo>
                  <a:lnTo>
                    <a:pt x="831" y="198"/>
                  </a:lnTo>
                  <a:lnTo>
                    <a:pt x="829" y="198"/>
                  </a:lnTo>
                  <a:lnTo>
                    <a:pt x="829" y="200"/>
                  </a:lnTo>
                  <a:lnTo>
                    <a:pt x="831" y="200"/>
                  </a:lnTo>
                  <a:lnTo>
                    <a:pt x="831" y="198"/>
                  </a:lnTo>
                  <a:lnTo>
                    <a:pt x="834" y="198"/>
                  </a:lnTo>
                  <a:lnTo>
                    <a:pt x="834" y="200"/>
                  </a:lnTo>
                  <a:lnTo>
                    <a:pt x="834" y="198"/>
                  </a:lnTo>
                  <a:lnTo>
                    <a:pt x="836" y="198"/>
                  </a:lnTo>
                  <a:lnTo>
                    <a:pt x="836" y="200"/>
                  </a:lnTo>
                  <a:lnTo>
                    <a:pt x="839" y="200"/>
                  </a:lnTo>
                  <a:lnTo>
                    <a:pt x="839" y="202"/>
                  </a:lnTo>
                  <a:lnTo>
                    <a:pt x="841" y="202"/>
                  </a:lnTo>
                  <a:lnTo>
                    <a:pt x="839" y="202"/>
                  </a:lnTo>
                  <a:lnTo>
                    <a:pt x="841" y="202"/>
                  </a:lnTo>
                  <a:lnTo>
                    <a:pt x="841" y="200"/>
                  </a:lnTo>
                  <a:lnTo>
                    <a:pt x="841" y="202"/>
                  </a:lnTo>
                  <a:lnTo>
                    <a:pt x="843" y="202"/>
                  </a:lnTo>
                  <a:lnTo>
                    <a:pt x="843" y="200"/>
                  </a:lnTo>
                  <a:lnTo>
                    <a:pt x="846" y="200"/>
                  </a:lnTo>
                  <a:lnTo>
                    <a:pt x="848" y="200"/>
                  </a:lnTo>
                  <a:lnTo>
                    <a:pt x="848" y="202"/>
                  </a:lnTo>
                  <a:lnTo>
                    <a:pt x="850" y="202"/>
                  </a:lnTo>
                  <a:lnTo>
                    <a:pt x="848" y="202"/>
                  </a:lnTo>
                  <a:lnTo>
                    <a:pt x="850" y="202"/>
                  </a:lnTo>
                  <a:lnTo>
                    <a:pt x="850" y="200"/>
                  </a:lnTo>
                  <a:lnTo>
                    <a:pt x="848" y="200"/>
                  </a:lnTo>
                  <a:lnTo>
                    <a:pt x="850" y="200"/>
                  </a:lnTo>
                  <a:lnTo>
                    <a:pt x="850" y="198"/>
                  </a:lnTo>
                  <a:lnTo>
                    <a:pt x="850" y="195"/>
                  </a:lnTo>
                  <a:lnTo>
                    <a:pt x="853" y="195"/>
                  </a:lnTo>
                  <a:lnTo>
                    <a:pt x="853" y="193"/>
                  </a:lnTo>
                  <a:lnTo>
                    <a:pt x="855" y="193"/>
                  </a:lnTo>
                  <a:lnTo>
                    <a:pt x="855" y="191"/>
                  </a:lnTo>
                  <a:lnTo>
                    <a:pt x="857" y="191"/>
                  </a:lnTo>
                  <a:lnTo>
                    <a:pt x="860" y="191"/>
                  </a:lnTo>
                  <a:lnTo>
                    <a:pt x="862" y="191"/>
                  </a:lnTo>
                  <a:lnTo>
                    <a:pt x="864" y="191"/>
                  </a:lnTo>
                  <a:lnTo>
                    <a:pt x="867" y="191"/>
                  </a:lnTo>
                  <a:lnTo>
                    <a:pt x="869" y="191"/>
                  </a:lnTo>
                  <a:lnTo>
                    <a:pt x="869" y="193"/>
                  </a:lnTo>
                  <a:lnTo>
                    <a:pt x="871" y="193"/>
                  </a:lnTo>
                  <a:lnTo>
                    <a:pt x="871" y="195"/>
                  </a:lnTo>
                  <a:lnTo>
                    <a:pt x="871" y="198"/>
                  </a:lnTo>
                  <a:lnTo>
                    <a:pt x="871" y="200"/>
                  </a:lnTo>
                  <a:lnTo>
                    <a:pt x="874" y="200"/>
                  </a:lnTo>
                  <a:lnTo>
                    <a:pt x="876" y="200"/>
                  </a:lnTo>
                  <a:lnTo>
                    <a:pt x="876" y="198"/>
                  </a:lnTo>
                  <a:lnTo>
                    <a:pt x="879" y="198"/>
                  </a:lnTo>
                  <a:lnTo>
                    <a:pt x="879" y="195"/>
                  </a:lnTo>
                  <a:lnTo>
                    <a:pt x="876" y="195"/>
                  </a:lnTo>
                  <a:lnTo>
                    <a:pt x="876" y="193"/>
                  </a:lnTo>
                  <a:lnTo>
                    <a:pt x="879" y="193"/>
                  </a:lnTo>
                  <a:lnTo>
                    <a:pt x="879" y="191"/>
                  </a:lnTo>
                  <a:lnTo>
                    <a:pt x="879" y="188"/>
                  </a:lnTo>
                  <a:lnTo>
                    <a:pt x="879" y="186"/>
                  </a:lnTo>
                  <a:lnTo>
                    <a:pt x="881" y="186"/>
                  </a:lnTo>
                  <a:lnTo>
                    <a:pt x="881" y="184"/>
                  </a:lnTo>
                  <a:lnTo>
                    <a:pt x="881" y="181"/>
                  </a:lnTo>
                  <a:lnTo>
                    <a:pt x="881" y="179"/>
                  </a:lnTo>
                  <a:lnTo>
                    <a:pt x="879" y="179"/>
                  </a:lnTo>
                  <a:lnTo>
                    <a:pt x="876" y="179"/>
                  </a:lnTo>
                  <a:lnTo>
                    <a:pt x="876" y="177"/>
                  </a:lnTo>
                  <a:lnTo>
                    <a:pt x="874" y="177"/>
                  </a:lnTo>
                  <a:lnTo>
                    <a:pt x="874" y="174"/>
                  </a:lnTo>
                  <a:lnTo>
                    <a:pt x="871" y="174"/>
                  </a:lnTo>
                  <a:lnTo>
                    <a:pt x="871" y="172"/>
                  </a:lnTo>
                  <a:lnTo>
                    <a:pt x="874" y="172"/>
                  </a:lnTo>
                  <a:lnTo>
                    <a:pt x="874" y="169"/>
                  </a:lnTo>
                  <a:lnTo>
                    <a:pt x="876" y="169"/>
                  </a:lnTo>
                  <a:lnTo>
                    <a:pt x="879" y="169"/>
                  </a:lnTo>
                  <a:lnTo>
                    <a:pt x="879" y="172"/>
                  </a:lnTo>
                  <a:lnTo>
                    <a:pt x="881" y="172"/>
                  </a:lnTo>
                  <a:lnTo>
                    <a:pt x="881" y="169"/>
                  </a:lnTo>
                  <a:lnTo>
                    <a:pt x="881" y="172"/>
                  </a:lnTo>
                  <a:lnTo>
                    <a:pt x="881" y="169"/>
                  </a:lnTo>
                  <a:lnTo>
                    <a:pt x="883" y="169"/>
                  </a:lnTo>
                  <a:lnTo>
                    <a:pt x="886" y="169"/>
                  </a:lnTo>
                  <a:lnTo>
                    <a:pt x="888" y="169"/>
                  </a:lnTo>
                  <a:lnTo>
                    <a:pt x="890" y="169"/>
                  </a:lnTo>
                  <a:lnTo>
                    <a:pt x="890" y="167"/>
                  </a:lnTo>
                  <a:lnTo>
                    <a:pt x="893" y="167"/>
                  </a:lnTo>
                  <a:lnTo>
                    <a:pt x="895" y="167"/>
                  </a:lnTo>
                  <a:lnTo>
                    <a:pt x="895" y="165"/>
                  </a:lnTo>
                  <a:lnTo>
                    <a:pt x="897" y="165"/>
                  </a:lnTo>
                  <a:lnTo>
                    <a:pt x="897" y="162"/>
                  </a:lnTo>
                  <a:lnTo>
                    <a:pt x="897" y="160"/>
                  </a:lnTo>
                  <a:lnTo>
                    <a:pt x="900" y="160"/>
                  </a:lnTo>
                  <a:lnTo>
                    <a:pt x="902" y="160"/>
                  </a:lnTo>
                  <a:lnTo>
                    <a:pt x="902" y="158"/>
                  </a:lnTo>
                  <a:lnTo>
                    <a:pt x="902" y="160"/>
                  </a:lnTo>
                  <a:lnTo>
                    <a:pt x="904" y="160"/>
                  </a:lnTo>
                  <a:lnTo>
                    <a:pt x="907" y="160"/>
                  </a:lnTo>
                  <a:lnTo>
                    <a:pt x="907" y="162"/>
                  </a:lnTo>
                  <a:lnTo>
                    <a:pt x="909" y="162"/>
                  </a:lnTo>
                  <a:lnTo>
                    <a:pt x="912" y="162"/>
                  </a:lnTo>
                  <a:lnTo>
                    <a:pt x="914" y="162"/>
                  </a:lnTo>
                  <a:lnTo>
                    <a:pt x="914" y="160"/>
                  </a:lnTo>
                  <a:lnTo>
                    <a:pt x="916" y="160"/>
                  </a:lnTo>
                  <a:lnTo>
                    <a:pt x="919" y="160"/>
                  </a:lnTo>
                  <a:lnTo>
                    <a:pt x="921" y="160"/>
                  </a:lnTo>
                  <a:lnTo>
                    <a:pt x="921" y="158"/>
                  </a:lnTo>
                  <a:lnTo>
                    <a:pt x="921" y="155"/>
                  </a:lnTo>
                  <a:lnTo>
                    <a:pt x="923" y="155"/>
                  </a:lnTo>
                  <a:lnTo>
                    <a:pt x="926" y="158"/>
                  </a:lnTo>
                  <a:lnTo>
                    <a:pt x="928" y="160"/>
                  </a:lnTo>
                  <a:lnTo>
                    <a:pt x="930" y="162"/>
                  </a:lnTo>
                  <a:lnTo>
                    <a:pt x="935" y="167"/>
                  </a:lnTo>
                  <a:lnTo>
                    <a:pt x="937" y="167"/>
                  </a:lnTo>
                  <a:lnTo>
                    <a:pt x="937" y="169"/>
                  </a:lnTo>
                  <a:lnTo>
                    <a:pt x="945" y="174"/>
                  </a:lnTo>
                  <a:lnTo>
                    <a:pt x="947" y="174"/>
                  </a:lnTo>
                  <a:lnTo>
                    <a:pt x="952" y="177"/>
                  </a:lnTo>
                  <a:lnTo>
                    <a:pt x="952" y="179"/>
                  </a:lnTo>
                  <a:lnTo>
                    <a:pt x="956" y="179"/>
                  </a:lnTo>
                  <a:lnTo>
                    <a:pt x="961" y="184"/>
                  </a:lnTo>
                  <a:lnTo>
                    <a:pt x="963" y="184"/>
                  </a:lnTo>
                  <a:lnTo>
                    <a:pt x="963" y="186"/>
                  </a:lnTo>
                  <a:lnTo>
                    <a:pt x="966" y="186"/>
                  </a:lnTo>
                  <a:lnTo>
                    <a:pt x="968" y="186"/>
                  </a:lnTo>
                  <a:lnTo>
                    <a:pt x="968" y="188"/>
                  </a:lnTo>
                  <a:lnTo>
                    <a:pt x="970" y="188"/>
                  </a:lnTo>
                  <a:lnTo>
                    <a:pt x="973" y="191"/>
                  </a:lnTo>
                  <a:lnTo>
                    <a:pt x="975" y="191"/>
                  </a:lnTo>
                  <a:lnTo>
                    <a:pt x="977" y="193"/>
                  </a:lnTo>
                  <a:lnTo>
                    <a:pt x="980" y="195"/>
                  </a:lnTo>
                  <a:lnTo>
                    <a:pt x="985" y="198"/>
                  </a:lnTo>
                  <a:lnTo>
                    <a:pt x="987" y="200"/>
                  </a:lnTo>
                  <a:lnTo>
                    <a:pt x="989" y="200"/>
                  </a:lnTo>
                  <a:lnTo>
                    <a:pt x="992" y="202"/>
                  </a:lnTo>
                  <a:lnTo>
                    <a:pt x="994" y="205"/>
                  </a:lnTo>
                  <a:lnTo>
                    <a:pt x="996" y="205"/>
                  </a:lnTo>
                  <a:lnTo>
                    <a:pt x="999" y="207"/>
                  </a:lnTo>
                  <a:lnTo>
                    <a:pt x="1006" y="212"/>
                  </a:lnTo>
                  <a:lnTo>
                    <a:pt x="1008" y="214"/>
                  </a:lnTo>
                  <a:lnTo>
                    <a:pt x="1010" y="214"/>
                  </a:lnTo>
                  <a:lnTo>
                    <a:pt x="1010" y="217"/>
                  </a:lnTo>
                  <a:lnTo>
                    <a:pt x="1013" y="217"/>
                  </a:lnTo>
                  <a:lnTo>
                    <a:pt x="1015" y="217"/>
                  </a:lnTo>
                  <a:lnTo>
                    <a:pt x="1018" y="219"/>
                  </a:lnTo>
                  <a:lnTo>
                    <a:pt x="1022" y="219"/>
                  </a:lnTo>
                  <a:lnTo>
                    <a:pt x="1025" y="219"/>
                  </a:lnTo>
                  <a:lnTo>
                    <a:pt x="1027" y="219"/>
                  </a:lnTo>
                  <a:lnTo>
                    <a:pt x="1029" y="219"/>
                  </a:lnTo>
                  <a:lnTo>
                    <a:pt x="1029" y="221"/>
                  </a:lnTo>
                  <a:lnTo>
                    <a:pt x="1032" y="224"/>
                  </a:lnTo>
                  <a:lnTo>
                    <a:pt x="1032" y="226"/>
                  </a:lnTo>
                  <a:lnTo>
                    <a:pt x="1032" y="228"/>
                  </a:lnTo>
                  <a:lnTo>
                    <a:pt x="1034" y="231"/>
                  </a:lnTo>
                  <a:lnTo>
                    <a:pt x="1032" y="231"/>
                  </a:lnTo>
                  <a:lnTo>
                    <a:pt x="1032" y="233"/>
                  </a:lnTo>
                  <a:lnTo>
                    <a:pt x="1029" y="233"/>
                  </a:lnTo>
                  <a:lnTo>
                    <a:pt x="1029" y="231"/>
                  </a:lnTo>
                  <a:lnTo>
                    <a:pt x="1029" y="228"/>
                  </a:lnTo>
                  <a:lnTo>
                    <a:pt x="1027" y="228"/>
                  </a:lnTo>
                  <a:lnTo>
                    <a:pt x="1025" y="228"/>
                  </a:lnTo>
                  <a:lnTo>
                    <a:pt x="1025" y="231"/>
                  </a:lnTo>
                  <a:lnTo>
                    <a:pt x="1025" y="233"/>
                  </a:lnTo>
                  <a:lnTo>
                    <a:pt x="1025" y="235"/>
                  </a:lnTo>
                  <a:lnTo>
                    <a:pt x="1027" y="235"/>
                  </a:lnTo>
                  <a:lnTo>
                    <a:pt x="1027" y="238"/>
                  </a:lnTo>
                  <a:lnTo>
                    <a:pt x="1027" y="240"/>
                  </a:lnTo>
                  <a:lnTo>
                    <a:pt x="1032" y="240"/>
                  </a:lnTo>
                  <a:lnTo>
                    <a:pt x="1032" y="243"/>
                  </a:lnTo>
                  <a:lnTo>
                    <a:pt x="1032" y="245"/>
                  </a:lnTo>
                  <a:lnTo>
                    <a:pt x="1029" y="245"/>
                  </a:lnTo>
                  <a:lnTo>
                    <a:pt x="1029" y="243"/>
                  </a:lnTo>
                  <a:lnTo>
                    <a:pt x="1027" y="243"/>
                  </a:lnTo>
                  <a:lnTo>
                    <a:pt x="1025" y="243"/>
                  </a:lnTo>
                  <a:lnTo>
                    <a:pt x="1022" y="243"/>
                  </a:lnTo>
                  <a:lnTo>
                    <a:pt x="1022" y="245"/>
                  </a:lnTo>
                  <a:lnTo>
                    <a:pt x="1022" y="247"/>
                  </a:lnTo>
                  <a:lnTo>
                    <a:pt x="1025" y="247"/>
                  </a:lnTo>
                  <a:lnTo>
                    <a:pt x="1022" y="247"/>
                  </a:lnTo>
                  <a:lnTo>
                    <a:pt x="1022" y="250"/>
                  </a:lnTo>
                  <a:lnTo>
                    <a:pt x="1020" y="250"/>
                  </a:lnTo>
                  <a:lnTo>
                    <a:pt x="1020" y="252"/>
                  </a:lnTo>
                  <a:lnTo>
                    <a:pt x="1020" y="254"/>
                  </a:lnTo>
                  <a:lnTo>
                    <a:pt x="1020" y="257"/>
                  </a:lnTo>
                  <a:lnTo>
                    <a:pt x="1018" y="257"/>
                  </a:lnTo>
                  <a:lnTo>
                    <a:pt x="1015" y="257"/>
                  </a:lnTo>
                  <a:lnTo>
                    <a:pt x="1015" y="259"/>
                  </a:lnTo>
                  <a:lnTo>
                    <a:pt x="1013" y="259"/>
                  </a:lnTo>
                  <a:lnTo>
                    <a:pt x="1010" y="259"/>
                  </a:lnTo>
                  <a:lnTo>
                    <a:pt x="1010" y="261"/>
                  </a:lnTo>
                  <a:lnTo>
                    <a:pt x="1010" y="264"/>
                  </a:lnTo>
                  <a:lnTo>
                    <a:pt x="1010" y="266"/>
                  </a:lnTo>
                  <a:lnTo>
                    <a:pt x="1010" y="268"/>
                  </a:lnTo>
                  <a:lnTo>
                    <a:pt x="1010" y="271"/>
                  </a:lnTo>
                  <a:lnTo>
                    <a:pt x="1010" y="273"/>
                  </a:lnTo>
                  <a:lnTo>
                    <a:pt x="1008" y="273"/>
                  </a:lnTo>
                  <a:lnTo>
                    <a:pt x="1010" y="275"/>
                  </a:lnTo>
                  <a:lnTo>
                    <a:pt x="1010" y="278"/>
                  </a:lnTo>
                  <a:lnTo>
                    <a:pt x="1013" y="278"/>
                  </a:lnTo>
                  <a:lnTo>
                    <a:pt x="1013" y="280"/>
                  </a:lnTo>
                  <a:lnTo>
                    <a:pt x="1015" y="280"/>
                  </a:lnTo>
                  <a:lnTo>
                    <a:pt x="1018" y="280"/>
                  </a:lnTo>
                  <a:lnTo>
                    <a:pt x="1020" y="280"/>
                  </a:lnTo>
                  <a:lnTo>
                    <a:pt x="1020" y="283"/>
                  </a:lnTo>
                  <a:lnTo>
                    <a:pt x="1022" y="283"/>
                  </a:lnTo>
                  <a:lnTo>
                    <a:pt x="1025" y="283"/>
                  </a:lnTo>
                  <a:lnTo>
                    <a:pt x="1027" y="283"/>
                  </a:lnTo>
                  <a:lnTo>
                    <a:pt x="1027" y="280"/>
                  </a:lnTo>
                  <a:lnTo>
                    <a:pt x="1027" y="278"/>
                  </a:lnTo>
                  <a:lnTo>
                    <a:pt x="1029" y="278"/>
                  </a:lnTo>
                  <a:lnTo>
                    <a:pt x="1029" y="280"/>
                  </a:lnTo>
                  <a:lnTo>
                    <a:pt x="1032" y="280"/>
                  </a:lnTo>
                  <a:lnTo>
                    <a:pt x="1034" y="280"/>
                  </a:lnTo>
                  <a:lnTo>
                    <a:pt x="1036" y="283"/>
                  </a:lnTo>
                  <a:lnTo>
                    <a:pt x="1039" y="280"/>
                  </a:lnTo>
                  <a:lnTo>
                    <a:pt x="1046" y="278"/>
                  </a:lnTo>
                  <a:lnTo>
                    <a:pt x="1048" y="278"/>
                  </a:lnTo>
                  <a:lnTo>
                    <a:pt x="1051" y="275"/>
                  </a:lnTo>
                  <a:lnTo>
                    <a:pt x="1053" y="275"/>
                  </a:lnTo>
                  <a:lnTo>
                    <a:pt x="1055" y="275"/>
                  </a:lnTo>
                  <a:lnTo>
                    <a:pt x="1058" y="275"/>
                  </a:lnTo>
                  <a:lnTo>
                    <a:pt x="1058" y="273"/>
                  </a:lnTo>
                  <a:lnTo>
                    <a:pt x="1060" y="273"/>
                  </a:lnTo>
                  <a:lnTo>
                    <a:pt x="1058" y="271"/>
                  </a:lnTo>
                  <a:lnTo>
                    <a:pt x="1055" y="271"/>
                  </a:lnTo>
                  <a:lnTo>
                    <a:pt x="1055" y="268"/>
                  </a:lnTo>
                  <a:lnTo>
                    <a:pt x="1058" y="268"/>
                  </a:lnTo>
                  <a:lnTo>
                    <a:pt x="1060" y="268"/>
                  </a:lnTo>
                  <a:lnTo>
                    <a:pt x="1062" y="268"/>
                  </a:lnTo>
                  <a:lnTo>
                    <a:pt x="1062" y="266"/>
                  </a:lnTo>
                  <a:lnTo>
                    <a:pt x="1060" y="264"/>
                  </a:lnTo>
                  <a:lnTo>
                    <a:pt x="1060" y="261"/>
                  </a:lnTo>
                  <a:lnTo>
                    <a:pt x="1058" y="259"/>
                  </a:lnTo>
                  <a:lnTo>
                    <a:pt x="1055" y="257"/>
                  </a:lnTo>
                  <a:lnTo>
                    <a:pt x="1053" y="254"/>
                  </a:lnTo>
                  <a:lnTo>
                    <a:pt x="1053" y="252"/>
                  </a:lnTo>
                  <a:lnTo>
                    <a:pt x="1053" y="250"/>
                  </a:lnTo>
                  <a:lnTo>
                    <a:pt x="1053" y="247"/>
                  </a:lnTo>
                  <a:lnTo>
                    <a:pt x="1053" y="245"/>
                  </a:lnTo>
                  <a:lnTo>
                    <a:pt x="1051" y="245"/>
                  </a:lnTo>
                  <a:lnTo>
                    <a:pt x="1051" y="240"/>
                  </a:lnTo>
                  <a:lnTo>
                    <a:pt x="1051" y="238"/>
                  </a:lnTo>
                  <a:lnTo>
                    <a:pt x="1053" y="235"/>
                  </a:lnTo>
                  <a:lnTo>
                    <a:pt x="1058" y="233"/>
                  </a:lnTo>
                  <a:lnTo>
                    <a:pt x="1062" y="231"/>
                  </a:lnTo>
                  <a:lnTo>
                    <a:pt x="1065" y="231"/>
                  </a:lnTo>
                  <a:lnTo>
                    <a:pt x="1067" y="231"/>
                  </a:lnTo>
                  <a:lnTo>
                    <a:pt x="1069" y="233"/>
                  </a:lnTo>
                  <a:lnTo>
                    <a:pt x="1072" y="231"/>
                  </a:lnTo>
                  <a:lnTo>
                    <a:pt x="1074" y="228"/>
                  </a:lnTo>
                  <a:lnTo>
                    <a:pt x="1076" y="228"/>
                  </a:lnTo>
                  <a:lnTo>
                    <a:pt x="1076" y="226"/>
                  </a:lnTo>
                  <a:lnTo>
                    <a:pt x="1079" y="226"/>
                  </a:lnTo>
                  <a:lnTo>
                    <a:pt x="1079" y="224"/>
                  </a:lnTo>
                  <a:lnTo>
                    <a:pt x="1081" y="221"/>
                  </a:lnTo>
                  <a:lnTo>
                    <a:pt x="1081" y="219"/>
                  </a:lnTo>
                  <a:lnTo>
                    <a:pt x="1083" y="217"/>
                  </a:lnTo>
                  <a:lnTo>
                    <a:pt x="1083" y="214"/>
                  </a:lnTo>
                  <a:lnTo>
                    <a:pt x="1081" y="214"/>
                  </a:lnTo>
                  <a:lnTo>
                    <a:pt x="1081" y="212"/>
                  </a:lnTo>
                  <a:lnTo>
                    <a:pt x="1079" y="214"/>
                  </a:lnTo>
                  <a:lnTo>
                    <a:pt x="1079" y="217"/>
                  </a:lnTo>
                  <a:lnTo>
                    <a:pt x="1079" y="219"/>
                  </a:lnTo>
                  <a:lnTo>
                    <a:pt x="1076" y="217"/>
                  </a:lnTo>
                  <a:lnTo>
                    <a:pt x="1074" y="217"/>
                  </a:lnTo>
                  <a:lnTo>
                    <a:pt x="1074" y="214"/>
                  </a:lnTo>
                  <a:lnTo>
                    <a:pt x="1074" y="212"/>
                  </a:lnTo>
                  <a:lnTo>
                    <a:pt x="1076" y="210"/>
                  </a:lnTo>
                  <a:lnTo>
                    <a:pt x="1076" y="207"/>
                  </a:lnTo>
                  <a:lnTo>
                    <a:pt x="1079" y="207"/>
                  </a:lnTo>
                  <a:lnTo>
                    <a:pt x="1079" y="205"/>
                  </a:lnTo>
                  <a:lnTo>
                    <a:pt x="1081" y="202"/>
                  </a:lnTo>
                  <a:lnTo>
                    <a:pt x="1083" y="200"/>
                  </a:lnTo>
                  <a:lnTo>
                    <a:pt x="1088" y="195"/>
                  </a:lnTo>
                  <a:lnTo>
                    <a:pt x="1088" y="193"/>
                  </a:lnTo>
                  <a:lnTo>
                    <a:pt x="1091" y="193"/>
                  </a:lnTo>
                  <a:lnTo>
                    <a:pt x="1091" y="191"/>
                  </a:lnTo>
                  <a:lnTo>
                    <a:pt x="1093" y="186"/>
                  </a:lnTo>
                  <a:lnTo>
                    <a:pt x="1098" y="177"/>
                  </a:lnTo>
                  <a:lnTo>
                    <a:pt x="1098" y="174"/>
                  </a:lnTo>
                  <a:lnTo>
                    <a:pt x="1100" y="174"/>
                  </a:lnTo>
                  <a:lnTo>
                    <a:pt x="1100" y="172"/>
                  </a:lnTo>
                  <a:lnTo>
                    <a:pt x="1100" y="169"/>
                  </a:lnTo>
                  <a:lnTo>
                    <a:pt x="1102" y="169"/>
                  </a:lnTo>
                  <a:lnTo>
                    <a:pt x="1102" y="167"/>
                  </a:lnTo>
                  <a:lnTo>
                    <a:pt x="1102" y="165"/>
                  </a:lnTo>
                  <a:lnTo>
                    <a:pt x="1105" y="162"/>
                  </a:lnTo>
                  <a:lnTo>
                    <a:pt x="1105" y="160"/>
                  </a:lnTo>
                  <a:lnTo>
                    <a:pt x="1102" y="158"/>
                  </a:lnTo>
                  <a:lnTo>
                    <a:pt x="1100" y="153"/>
                  </a:lnTo>
                  <a:lnTo>
                    <a:pt x="1098" y="151"/>
                  </a:lnTo>
                  <a:lnTo>
                    <a:pt x="1095" y="151"/>
                  </a:lnTo>
                  <a:lnTo>
                    <a:pt x="1095" y="148"/>
                  </a:lnTo>
                  <a:lnTo>
                    <a:pt x="1095" y="146"/>
                  </a:lnTo>
                  <a:lnTo>
                    <a:pt x="1093" y="144"/>
                  </a:lnTo>
                  <a:lnTo>
                    <a:pt x="1093" y="141"/>
                  </a:lnTo>
                  <a:lnTo>
                    <a:pt x="1093" y="134"/>
                  </a:lnTo>
                  <a:lnTo>
                    <a:pt x="1093" y="118"/>
                  </a:lnTo>
                  <a:lnTo>
                    <a:pt x="1095" y="118"/>
                  </a:lnTo>
                  <a:lnTo>
                    <a:pt x="1095" y="115"/>
                  </a:lnTo>
                  <a:lnTo>
                    <a:pt x="1098" y="115"/>
                  </a:lnTo>
                  <a:lnTo>
                    <a:pt x="1098" y="118"/>
                  </a:lnTo>
                  <a:lnTo>
                    <a:pt x="1100" y="120"/>
                  </a:lnTo>
                  <a:lnTo>
                    <a:pt x="1102" y="122"/>
                  </a:lnTo>
                  <a:lnTo>
                    <a:pt x="1105" y="125"/>
                  </a:lnTo>
                  <a:lnTo>
                    <a:pt x="1107" y="127"/>
                  </a:lnTo>
                  <a:lnTo>
                    <a:pt x="1109" y="129"/>
                  </a:lnTo>
                  <a:lnTo>
                    <a:pt x="1107" y="132"/>
                  </a:lnTo>
                  <a:lnTo>
                    <a:pt x="1107" y="134"/>
                  </a:lnTo>
                  <a:lnTo>
                    <a:pt x="1109" y="134"/>
                  </a:lnTo>
                  <a:lnTo>
                    <a:pt x="1109" y="132"/>
                  </a:lnTo>
                  <a:lnTo>
                    <a:pt x="1112" y="132"/>
                  </a:lnTo>
                  <a:lnTo>
                    <a:pt x="1112" y="129"/>
                  </a:lnTo>
                  <a:lnTo>
                    <a:pt x="1114" y="129"/>
                  </a:lnTo>
                  <a:lnTo>
                    <a:pt x="1114" y="127"/>
                  </a:lnTo>
                  <a:lnTo>
                    <a:pt x="1112" y="127"/>
                  </a:lnTo>
                  <a:lnTo>
                    <a:pt x="1114" y="125"/>
                  </a:lnTo>
                  <a:lnTo>
                    <a:pt x="1114" y="122"/>
                  </a:lnTo>
                  <a:lnTo>
                    <a:pt x="1116" y="122"/>
                  </a:lnTo>
                  <a:lnTo>
                    <a:pt x="1119" y="125"/>
                  </a:lnTo>
                  <a:lnTo>
                    <a:pt x="1121" y="125"/>
                  </a:lnTo>
                  <a:lnTo>
                    <a:pt x="1124" y="127"/>
                  </a:lnTo>
                  <a:lnTo>
                    <a:pt x="1126" y="127"/>
                  </a:lnTo>
                  <a:lnTo>
                    <a:pt x="1126" y="129"/>
                  </a:lnTo>
                  <a:lnTo>
                    <a:pt x="1128" y="129"/>
                  </a:lnTo>
                  <a:lnTo>
                    <a:pt x="1131" y="132"/>
                  </a:lnTo>
                  <a:lnTo>
                    <a:pt x="1133" y="132"/>
                  </a:lnTo>
                  <a:lnTo>
                    <a:pt x="1135" y="132"/>
                  </a:lnTo>
                  <a:lnTo>
                    <a:pt x="1138" y="132"/>
                  </a:lnTo>
                  <a:lnTo>
                    <a:pt x="1140" y="132"/>
                  </a:lnTo>
                  <a:lnTo>
                    <a:pt x="1142" y="132"/>
                  </a:lnTo>
                  <a:lnTo>
                    <a:pt x="1145" y="134"/>
                  </a:lnTo>
                  <a:lnTo>
                    <a:pt x="1149" y="134"/>
                  </a:lnTo>
                  <a:lnTo>
                    <a:pt x="1152" y="134"/>
                  </a:lnTo>
                  <a:lnTo>
                    <a:pt x="1154" y="134"/>
                  </a:lnTo>
                  <a:lnTo>
                    <a:pt x="1154" y="137"/>
                  </a:lnTo>
                  <a:lnTo>
                    <a:pt x="1156" y="134"/>
                  </a:lnTo>
                  <a:lnTo>
                    <a:pt x="1159" y="134"/>
                  </a:lnTo>
                  <a:lnTo>
                    <a:pt x="1161" y="137"/>
                  </a:lnTo>
                  <a:lnTo>
                    <a:pt x="1164" y="137"/>
                  </a:lnTo>
                  <a:lnTo>
                    <a:pt x="1166" y="134"/>
                  </a:lnTo>
                  <a:lnTo>
                    <a:pt x="1168" y="134"/>
                  </a:lnTo>
                  <a:lnTo>
                    <a:pt x="1168" y="132"/>
                  </a:lnTo>
                  <a:lnTo>
                    <a:pt x="1168" y="129"/>
                  </a:lnTo>
                  <a:lnTo>
                    <a:pt x="1171" y="129"/>
                  </a:lnTo>
                  <a:lnTo>
                    <a:pt x="1171" y="127"/>
                  </a:lnTo>
                  <a:lnTo>
                    <a:pt x="1171" y="125"/>
                  </a:lnTo>
                  <a:lnTo>
                    <a:pt x="1171" y="120"/>
                  </a:lnTo>
                  <a:lnTo>
                    <a:pt x="1168" y="120"/>
                  </a:lnTo>
                  <a:lnTo>
                    <a:pt x="1168" y="118"/>
                  </a:lnTo>
                  <a:lnTo>
                    <a:pt x="1166" y="115"/>
                  </a:lnTo>
                  <a:lnTo>
                    <a:pt x="1164" y="115"/>
                  </a:lnTo>
                  <a:lnTo>
                    <a:pt x="1161" y="115"/>
                  </a:lnTo>
                  <a:lnTo>
                    <a:pt x="1159" y="115"/>
                  </a:lnTo>
                  <a:lnTo>
                    <a:pt x="1156" y="115"/>
                  </a:lnTo>
                  <a:lnTo>
                    <a:pt x="1154" y="115"/>
                  </a:lnTo>
                  <a:lnTo>
                    <a:pt x="1152" y="115"/>
                  </a:lnTo>
                  <a:lnTo>
                    <a:pt x="1152" y="113"/>
                  </a:lnTo>
                  <a:lnTo>
                    <a:pt x="1149" y="113"/>
                  </a:lnTo>
                  <a:lnTo>
                    <a:pt x="1149" y="111"/>
                  </a:lnTo>
                  <a:lnTo>
                    <a:pt x="1149" y="108"/>
                  </a:lnTo>
                  <a:lnTo>
                    <a:pt x="1149" y="106"/>
                  </a:lnTo>
                  <a:lnTo>
                    <a:pt x="1152" y="106"/>
                  </a:lnTo>
                  <a:lnTo>
                    <a:pt x="1152" y="104"/>
                  </a:lnTo>
                  <a:lnTo>
                    <a:pt x="1152" y="101"/>
                  </a:lnTo>
                  <a:lnTo>
                    <a:pt x="1149" y="101"/>
                  </a:lnTo>
                  <a:lnTo>
                    <a:pt x="1147" y="99"/>
                  </a:lnTo>
                  <a:lnTo>
                    <a:pt x="1145" y="99"/>
                  </a:lnTo>
                  <a:lnTo>
                    <a:pt x="1142" y="99"/>
                  </a:lnTo>
                  <a:lnTo>
                    <a:pt x="1140" y="99"/>
                  </a:lnTo>
                  <a:lnTo>
                    <a:pt x="1138" y="99"/>
                  </a:lnTo>
                  <a:lnTo>
                    <a:pt x="1135" y="99"/>
                  </a:lnTo>
                  <a:lnTo>
                    <a:pt x="1133" y="96"/>
                  </a:lnTo>
                  <a:lnTo>
                    <a:pt x="1131" y="96"/>
                  </a:lnTo>
                  <a:lnTo>
                    <a:pt x="1128" y="94"/>
                  </a:lnTo>
                  <a:lnTo>
                    <a:pt x="1126" y="94"/>
                  </a:lnTo>
                  <a:lnTo>
                    <a:pt x="1124" y="94"/>
                  </a:lnTo>
                  <a:lnTo>
                    <a:pt x="1121" y="94"/>
                  </a:lnTo>
                  <a:lnTo>
                    <a:pt x="1119" y="94"/>
                  </a:lnTo>
                  <a:lnTo>
                    <a:pt x="1119" y="92"/>
                  </a:lnTo>
                  <a:lnTo>
                    <a:pt x="1116" y="92"/>
                  </a:lnTo>
                  <a:lnTo>
                    <a:pt x="1114" y="89"/>
                  </a:lnTo>
                  <a:lnTo>
                    <a:pt x="1112" y="89"/>
                  </a:lnTo>
                  <a:lnTo>
                    <a:pt x="1109" y="89"/>
                  </a:lnTo>
                  <a:lnTo>
                    <a:pt x="1109" y="87"/>
                  </a:lnTo>
                  <a:lnTo>
                    <a:pt x="1109" y="80"/>
                  </a:lnTo>
                  <a:lnTo>
                    <a:pt x="1109" y="78"/>
                  </a:lnTo>
                  <a:lnTo>
                    <a:pt x="1109" y="75"/>
                  </a:lnTo>
                  <a:lnTo>
                    <a:pt x="1109" y="73"/>
                  </a:lnTo>
                  <a:lnTo>
                    <a:pt x="1107" y="73"/>
                  </a:lnTo>
                  <a:lnTo>
                    <a:pt x="1107" y="71"/>
                  </a:lnTo>
                  <a:lnTo>
                    <a:pt x="1107" y="73"/>
                  </a:lnTo>
                  <a:lnTo>
                    <a:pt x="1105" y="73"/>
                  </a:lnTo>
                  <a:lnTo>
                    <a:pt x="1102" y="73"/>
                  </a:lnTo>
                  <a:lnTo>
                    <a:pt x="1102" y="71"/>
                  </a:lnTo>
                  <a:lnTo>
                    <a:pt x="1100" y="68"/>
                  </a:lnTo>
                  <a:lnTo>
                    <a:pt x="1098" y="66"/>
                  </a:lnTo>
                  <a:lnTo>
                    <a:pt x="1098" y="61"/>
                  </a:lnTo>
                  <a:lnTo>
                    <a:pt x="1095" y="59"/>
                  </a:lnTo>
                  <a:lnTo>
                    <a:pt x="1095" y="56"/>
                  </a:lnTo>
                  <a:lnTo>
                    <a:pt x="1093" y="56"/>
                  </a:lnTo>
                  <a:lnTo>
                    <a:pt x="1091" y="56"/>
                  </a:lnTo>
                  <a:lnTo>
                    <a:pt x="1091" y="54"/>
                  </a:lnTo>
                  <a:lnTo>
                    <a:pt x="1088" y="54"/>
                  </a:lnTo>
                  <a:lnTo>
                    <a:pt x="1086" y="54"/>
                  </a:lnTo>
                  <a:lnTo>
                    <a:pt x="1086" y="52"/>
                  </a:lnTo>
                  <a:lnTo>
                    <a:pt x="1083" y="52"/>
                  </a:lnTo>
                  <a:lnTo>
                    <a:pt x="1083" y="49"/>
                  </a:lnTo>
                  <a:lnTo>
                    <a:pt x="1081" y="49"/>
                  </a:lnTo>
                  <a:lnTo>
                    <a:pt x="1079" y="47"/>
                  </a:lnTo>
                  <a:lnTo>
                    <a:pt x="1076" y="47"/>
                  </a:lnTo>
                  <a:lnTo>
                    <a:pt x="1074" y="47"/>
                  </a:lnTo>
                  <a:lnTo>
                    <a:pt x="1072" y="47"/>
                  </a:lnTo>
                  <a:lnTo>
                    <a:pt x="1069" y="47"/>
                  </a:lnTo>
                  <a:lnTo>
                    <a:pt x="1067" y="45"/>
                  </a:lnTo>
                  <a:lnTo>
                    <a:pt x="1065" y="42"/>
                  </a:lnTo>
                  <a:lnTo>
                    <a:pt x="1065" y="40"/>
                  </a:lnTo>
                  <a:lnTo>
                    <a:pt x="1062" y="38"/>
                  </a:lnTo>
                  <a:lnTo>
                    <a:pt x="1062" y="35"/>
                  </a:lnTo>
                  <a:lnTo>
                    <a:pt x="1060" y="35"/>
                  </a:lnTo>
                  <a:lnTo>
                    <a:pt x="1053" y="35"/>
                  </a:lnTo>
                  <a:lnTo>
                    <a:pt x="1048" y="35"/>
                  </a:lnTo>
                  <a:lnTo>
                    <a:pt x="1048" y="33"/>
                  </a:lnTo>
                  <a:lnTo>
                    <a:pt x="1046" y="33"/>
                  </a:lnTo>
                  <a:lnTo>
                    <a:pt x="1043" y="31"/>
                  </a:lnTo>
                  <a:lnTo>
                    <a:pt x="1043" y="28"/>
                  </a:lnTo>
                  <a:lnTo>
                    <a:pt x="1041" y="28"/>
                  </a:lnTo>
                  <a:lnTo>
                    <a:pt x="1039" y="21"/>
                  </a:lnTo>
                  <a:lnTo>
                    <a:pt x="1039" y="19"/>
                  </a:lnTo>
                  <a:lnTo>
                    <a:pt x="1036" y="19"/>
                  </a:lnTo>
                  <a:lnTo>
                    <a:pt x="1036" y="14"/>
                  </a:lnTo>
                  <a:lnTo>
                    <a:pt x="1036" y="12"/>
                  </a:lnTo>
                  <a:lnTo>
                    <a:pt x="1034" y="7"/>
                  </a:lnTo>
                  <a:lnTo>
                    <a:pt x="1034" y="5"/>
                  </a:lnTo>
                  <a:lnTo>
                    <a:pt x="1036" y="2"/>
                  </a:lnTo>
                  <a:lnTo>
                    <a:pt x="1039" y="2"/>
                  </a:lnTo>
                  <a:lnTo>
                    <a:pt x="1041" y="2"/>
                  </a:lnTo>
                  <a:lnTo>
                    <a:pt x="1046" y="0"/>
                  </a:lnTo>
                  <a:lnTo>
                    <a:pt x="1051" y="2"/>
                  </a:lnTo>
                  <a:lnTo>
                    <a:pt x="1053" y="2"/>
                  </a:lnTo>
                  <a:lnTo>
                    <a:pt x="1058" y="2"/>
                  </a:lnTo>
                  <a:lnTo>
                    <a:pt x="1062" y="5"/>
                  </a:lnTo>
                  <a:lnTo>
                    <a:pt x="1067" y="5"/>
                  </a:lnTo>
                  <a:lnTo>
                    <a:pt x="1072" y="7"/>
                  </a:lnTo>
                  <a:lnTo>
                    <a:pt x="1074" y="7"/>
                  </a:lnTo>
                  <a:lnTo>
                    <a:pt x="1081" y="9"/>
                  </a:lnTo>
                  <a:lnTo>
                    <a:pt x="1083" y="12"/>
                  </a:lnTo>
                  <a:lnTo>
                    <a:pt x="1086" y="14"/>
                  </a:lnTo>
                  <a:lnTo>
                    <a:pt x="1091" y="16"/>
                  </a:lnTo>
                  <a:lnTo>
                    <a:pt x="1098" y="19"/>
                  </a:lnTo>
                  <a:lnTo>
                    <a:pt x="1100" y="21"/>
                  </a:lnTo>
                  <a:lnTo>
                    <a:pt x="1102" y="21"/>
                  </a:lnTo>
                  <a:lnTo>
                    <a:pt x="1105" y="21"/>
                  </a:lnTo>
                  <a:lnTo>
                    <a:pt x="1105" y="23"/>
                  </a:lnTo>
                  <a:lnTo>
                    <a:pt x="1107" y="23"/>
                  </a:lnTo>
                  <a:lnTo>
                    <a:pt x="1107" y="26"/>
                  </a:lnTo>
                  <a:lnTo>
                    <a:pt x="1109" y="28"/>
                  </a:lnTo>
                  <a:lnTo>
                    <a:pt x="1114" y="31"/>
                  </a:lnTo>
                  <a:lnTo>
                    <a:pt x="1116" y="31"/>
                  </a:lnTo>
                  <a:lnTo>
                    <a:pt x="1128" y="42"/>
                  </a:lnTo>
                  <a:close/>
                </a:path>
              </a:pathLst>
            </a:custGeom>
            <a:noFill/>
            <a:ln w="7938">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GT"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3" name="Freeform 32">
              <a:extLst>
                <a:ext uri="{FF2B5EF4-FFF2-40B4-BE49-F238E27FC236}">
                  <a16:creationId xmlns:a16="http://schemas.microsoft.com/office/drawing/2014/main" id="{9139A60A-5C5F-3943-A6AF-0CE9C261579B}"/>
                </a:ext>
              </a:extLst>
            </p:cNvPr>
            <p:cNvSpPr>
              <a:spLocks/>
            </p:cNvSpPr>
            <p:nvPr/>
          </p:nvSpPr>
          <p:spPr bwMode="auto">
            <a:xfrm>
              <a:off x="6446378" y="3168354"/>
              <a:ext cx="1583822" cy="1005762"/>
            </a:xfrm>
            <a:custGeom>
              <a:avLst/>
              <a:gdLst>
                <a:gd name="T0" fmla="*/ 1206 w 1449"/>
                <a:gd name="T1" fmla="*/ 64 h 886"/>
                <a:gd name="T2" fmla="*/ 1251 w 1449"/>
                <a:gd name="T3" fmla="*/ 90 h 886"/>
                <a:gd name="T4" fmla="*/ 1300 w 1449"/>
                <a:gd name="T5" fmla="*/ 116 h 886"/>
                <a:gd name="T6" fmla="*/ 1354 w 1449"/>
                <a:gd name="T7" fmla="*/ 146 h 886"/>
                <a:gd name="T8" fmla="*/ 1406 w 1449"/>
                <a:gd name="T9" fmla="*/ 196 h 886"/>
                <a:gd name="T10" fmla="*/ 1446 w 1449"/>
                <a:gd name="T11" fmla="*/ 208 h 886"/>
                <a:gd name="T12" fmla="*/ 1423 w 1449"/>
                <a:gd name="T13" fmla="*/ 219 h 886"/>
                <a:gd name="T14" fmla="*/ 1411 w 1449"/>
                <a:gd name="T15" fmla="*/ 243 h 886"/>
                <a:gd name="T16" fmla="*/ 1404 w 1449"/>
                <a:gd name="T17" fmla="*/ 245 h 886"/>
                <a:gd name="T18" fmla="*/ 1385 w 1449"/>
                <a:gd name="T19" fmla="*/ 250 h 886"/>
                <a:gd name="T20" fmla="*/ 1359 w 1449"/>
                <a:gd name="T21" fmla="*/ 259 h 886"/>
                <a:gd name="T22" fmla="*/ 1343 w 1449"/>
                <a:gd name="T23" fmla="*/ 276 h 886"/>
                <a:gd name="T24" fmla="*/ 1175 w 1449"/>
                <a:gd name="T25" fmla="*/ 436 h 886"/>
                <a:gd name="T26" fmla="*/ 1102 w 1449"/>
                <a:gd name="T27" fmla="*/ 495 h 886"/>
                <a:gd name="T28" fmla="*/ 1065 w 1449"/>
                <a:gd name="T29" fmla="*/ 521 h 886"/>
                <a:gd name="T30" fmla="*/ 1015 w 1449"/>
                <a:gd name="T31" fmla="*/ 566 h 886"/>
                <a:gd name="T32" fmla="*/ 954 w 1449"/>
                <a:gd name="T33" fmla="*/ 617 h 886"/>
                <a:gd name="T34" fmla="*/ 879 w 1449"/>
                <a:gd name="T35" fmla="*/ 660 h 886"/>
                <a:gd name="T36" fmla="*/ 834 w 1449"/>
                <a:gd name="T37" fmla="*/ 688 h 886"/>
                <a:gd name="T38" fmla="*/ 777 w 1449"/>
                <a:gd name="T39" fmla="*/ 728 h 886"/>
                <a:gd name="T40" fmla="*/ 700 w 1449"/>
                <a:gd name="T41" fmla="*/ 792 h 886"/>
                <a:gd name="T42" fmla="*/ 624 w 1449"/>
                <a:gd name="T43" fmla="*/ 832 h 886"/>
                <a:gd name="T44" fmla="*/ 546 w 1449"/>
                <a:gd name="T45" fmla="*/ 862 h 886"/>
                <a:gd name="T46" fmla="*/ 483 w 1449"/>
                <a:gd name="T47" fmla="*/ 881 h 886"/>
                <a:gd name="T48" fmla="*/ 464 w 1449"/>
                <a:gd name="T49" fmla="*/ 865 h 886"/>
                <a:gd name="T50" fmla="*/ 459 w 1449"/>
                <a:gd name="T51" fmla="*/ 834 h 886"/>
                <a:gd name="T52" fmla="*/ 452 w 1449"/>
                <a:gd name="T53" fmla="*/ 806 h 886"/>
                <a:gd name="T54" fmla="*/ 440 w 1449"/>
                <a:gd name="T55" fmla="*/ 782 h 886"/>
                <a:gd name="T56" fmla="*/ 424 w 1449"/>
                <a:gd name="T57" fmla="*/ 766 h 886"/>
                <a:gd name="T58" fmla="*/ 457 w 1449"/>
                <a:gd name="T59" fmla="*/ 747 h 886"/>
                <a:gd name="T60" fmla="*/ 448 w 1449"/>
                <a:gd name="T61" fmla="*/ 728 h 886"/>
                <a:gd name="T62" fmla="*/ 417 w 1449"/>
                <a:gd name="T63" fmla="*/ 716 h 886"/>
                <a:gd name="T64" fmla="*/ 391 w 1449"/>
                <a:gd name="T65" fmla="*/ 702 h 886"/>
                <a:gd name="T66" fmla="*/ 400 w 1449"/>
                <a:gd name="T67" fmla="*/ 669 h 886"/>
                <a:gd name="T68" fmla="*/ 393 w 1449"/>
                <a:gd name="T69" fmla="*/ 657 h 886"/>
                <a:gd name="T70" fmla="*/ 339 w 1449"/>
                <a:gd name="T71" fmla="*/ 653 h 886"/>
                <a:gd name="T72" fmla="*/ 297 w 1449"/>
                <a:gd name="T73" fmla="*/ 669 h 886"/>
                <a:gd name="T74" fmla="*/ 238 w 1449"/>
                <a:gd name="T75" fmla="*/ 702 h 886"/>
                <a:gd name="T76" fmla="*/ 186 w 1449"/>
                <a:gd name="T77" fmla="*/ 745 h 886"/>
                <a:gd name="T78" fmla="*/ 120 w 1449"/>
                <a:gd name="T79" fmla="*/ 768 h 886"/>
                <a:gd name="T80" fmla="*/ 31 w 1449"/>
                <a:gd name="T81" fmla="*/ 782 h 886"/>
                <a:gd name="T82" fmla="*/ 40 w 1449"/>
                <a:gd name="T83" fmla="*/ 723 h 886"/>
                <a:gd name="T84" fmla="*/ 64 w 1449"/>
                <a:gd name="T85" fmla="*/ 695 h 886"/>
                <a:gd name="T86" fmla="*/ 59 w 1449"/>
                <a:gd name="T87" fmla="*/ 653 h 886"/>
                <a:gd name="T88" fmla="*/ 99 w 1449"/>
                <a:gd name="T89" fmla="*/ 615 h 886"/>
                <a:gd name="T90" fmla="*/ 115 w 1449"/>
                <a:gd name="T91" fmla="*/ 584 h 886"/>
                <a:gd name="T92" fmla="*/ 111 w 1449"/>
                <a:gd name="T93" fmla="*/ 540 h 886"/>
                <a:gd name="T94" fmla="*/ 108 w 1449"/>
                <a:gd name="T95" fmla="*/ 493 h 886"/>
                <a:gd name="T96" fmla="*/ 68 w 1449"/>
                <a:gd name="T97" fmla="*/ 476 h 886"/>
                <a:gd name="T98" fmla="*/ 59 w 1449"/>
                <a:gd name="T99" fmla="*/ 436 h 886"/>
                <a:gd name="T100" fmla="*/ 64 w 1449"/>
                <a:gd name="T101" fmla="*/ 377 h 886"/>
                <a:gd name="T102" fmla="*/ 85 w 1449"/>
                <a:gd name="T103" fmla="*/ 354 h 886"/>
                <a:gd name="T104" fmla="*/ 113 w 1449"/>
                <a:gd name="T105" fmla="*/ 337 h 886"/>
                <a:gd name="T106" fmla="*/ 108 w 1449"/>
                <a:gd name="T107" fmla="*/ 307 h 886"/>
                <a:gd name="T108" fmla="*/ 120 w 1449"/>
                <a:gd name="T109" fmla="*/ 259 h 886"/>
                <a:gd name="T110" fmla="*/ 148 w 1449"/>
                <a:gd name="T111" fmla="*/ 198 h 886"/>
                <a:gd name="T112" fmla="*/ 167 w 1449"/>
                <a:gd name="T113" fmla="*/ 151 h 886"/>
                <a:gd name="T114" fmla="*/ 191 w 1449"/>
                <a:gd name="T115" fmla="*/ 118 h 886"/>
                <a:gd name="T116" fmla="*/ 212 w 1449"/>
                <a:gd name="T117" fmla="*/ 97 h 886"/>
                <a:gd name="T118" fmla="*/ 224 w 1449"/>
                <a:gd name="T119" fmla="*/ 80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49" h="886">
                  <a:moveTo>
                    <a:pt x="1128" y="0"/>
                  </a:moveTo>
                  <a:lnTo>
                    <a:pt x="1133" y="5"/>
                  </a:lnTo>
                  <a:lnTo>
                    <a:pt x="1140" y="14"/>
                  </a:lnTo>
                  <a:lnTo>
                    <a:pt x="1145" y="17"/>
                  </a:lnTo>
                  <a:lnTo>
                    <a:pt x="1152" y="26"/>
                  </a:lnTo>
                  <a:lnTo>
                    <a:pt x="1156" y="29"/>
                  </a:lnTo>
                  <a:lnTo>
                    <a:pt x="1161" y="33"/>
                  </a:lnTo>
                  <a:lnTo>
                    <a:pt x="1168" y="38"/>
                  </a:lnTo>
                  <a:lnTo>
                    <a:pt x="1171" y="40"/>
                  </a:lnTo>
                  <a:lnTo>
                    <a:pt x="1173" y="40"/>
                  </a:lnTo>
                  <a:lnTo>
                    <a:pt x="1178" y="45"/>
                  </a:lnTo>
                  <a:lnTo>
                    <a:pt x="1185" y="47"/>
                  </a:lnTo>
                  <a:lnTo>
                    <a:pt x="1187" y="50"/>
                  </a:lnTo>
                  <a:lnTo>
                    <a:pt x="1192" y="54"/>
                  </a:lnTo>
                  <a:lnTo>
                    <a:pt x="1194" y="57"/>
                  </a:lnTo>
                  <a:lnTo>
                    <a:pt x="1204" y="64"/>
                  </a:lnTo>
                  <a:lnTo>
                    <a:pt x="1206" y="64"/>
                  </a:lnTo>
                  <a:lnTo>
                    <a:pt x="1206" y="66"/>
                  </a:lnTo>
                  <a:lnTo>
                    <a:pt x="1208" y="66"/>
                  </a:lnTo>
                  <a:lnTo>
                    <a:pt x="1211" y="66"/>
                  </a:lnTo>
                  <a:lnTo>
                    <a:pt x="1211" y="69"/>
                  </a:lnTo>
                  <a:lnTo>
                    <a:pt x="1222" y="76"/>
                  </a:lnTo>
                  <a:lnTo>
                    <a:pt x="1225" y="76"/>
                  </a:lnTo>
                  <a:lnTo>
                    <a:pt x="1225" y="78"/>
                  </a:lnTo>
                  <a:lnTo>
                    <a:pt x="1227" y="78"/>
                  </a:lnTo>
                  <a:lnTo>
                    <a:pt x="1232" y="80"/>
                  </a:lnTo>
                  <a:lnTo>
                    <a:pt x="1234" y="83"/>
                  </a:lnTo>
                  <a:lnTo>
                    <a:pt x="1237" y="83"/>
                  </a:lnTo>
                  <a:lnTo>
                    <a:pt x="1239" y="85"/>
                  </a:lnTo>
                  <a:lnTo>
                    <a:pt x="1241" y="85"/>
                  </a:lnTo>
                  <a:lnTo>
                    <a:pt x="1244" y="87"/>
                  </a:lnTo>
                  <a:lnTo>
                    <a:pt x="1246" y="87"/>
                  </a:lnTo>
                  <a:lnTo>
                    <a:pt x="1248" y="87"/>
                  </a:lnTo>
                  <a:lnTo>
                    <a:pt x="1251" y="90"/>
                  </a:lnTo>
                  <a:lnTo>
                    <a:pt x="1255" y="92"/>
                  </a:lnTo>
                  <a:lnTo>
                    <a:pt x="1258" y="92"/>
                  </a:lnTo>
                  <a:lnTo>
                    <a:pt x="1258" y="95"/>
                  </a:lnTo>
                  <a:lnTo>
                    <a:pt x="1260" y="95"/>
                  </a:lnTo>
                  <a:lnTo>
                    <a:pt x="1262" y="97"/>
                  </a:lnTo>
                  <a:lnTo>
                    <a:pt x="1267" y="99"/>
                  </a:lnTo>
                  <a:lnTo>
                    <a:pt x="1270" y="99"/>
                  </a:lnTo>
                  <a:lnTo>
                    <a:pt x="1272" y="102"/>
                  </a:lnTo>
                  <a:lnTo>
                    <a:pt x="1274" y="102"/>
                  </a:lnTo>
                  <a:lnTo>
                    <a:pt x="1277" y="104"/>
                  </a:lnTo>
                  <a:lnTo>
                    <a:pt x="1281" y="106"/>
                  </a:lnTo>
                  <a:lnTo>
                    <a:pt x="1284" y="106"/>
                  </a:lnTo>
                  <a:lnTo>
                    <a:pt x="1286" y="106"/>
                  </a:lnTo>
                  <a:lnTo>
                    <a:pt x="1286" y="109"/>
                  </a:lnTo>
                  <a:lnTo>
                    <a:pt x="1288" y="109"/>
                  </a:lnTo>
                  <a:lnTo>
                    <a:pt x="1298" y="113"/>
                  </a:lnTo>
                  <a:lnTo>
                    <a:pt x="1300" y="116"/>
                  </a:lnTo>
                  <a:lnTo>
                    <a:pt x="1303" y="118"/>
                  </a:lnTo>
                  <a:lnTo>
                    <a:pt x="1307" y="118"/>
                  </a:lnTo>
                  <a:lnTo>
                    <a:pt x="1307" y="120"/>
                  </a:lnTo>
                  <a:lnTo>
                    <a:pt x="1310" y="120"/>
                  </a:lnTo>
                  <a:lnTo>
                    <a:pt x="1310" y="123"/>
                  </a:lnTo>
                  <a:lnTo>
                    <a:pt x="1312" y="123"/>
                  </a:lnTo>
                  <a:lnTo>
                    <a:pt x="1317" y="125"/>
                  </a:lnTo>
                  <a:lnTo>
                    <a:pt x="1319" y="127"/>
                  </a:lnTo>
                  <a:lnTo>
                    <a:pt x="1324" y="130"/>
                  </a:lnTo>
                  <a:lnTo>
                    <a:pt x="1331" y="135"/>
                  </a:lnTo>
                  <a:lnTo>
                    <a:pt x="1340" y="137"/>
                  </a:lnTo>
                  <a:lnTo>
                    <a:pt x="1340" y="139"/>
                  </a:lnTo>
                  <a:lnTo>
                    <a:pt x="1343" y="139"/>
                  </a:lnTo>
                  <a:lnTo>
                    <a:pt x="1345" y="142"/>
                  </a:lnTo>
                  <a:lnTo>
                    <a:pt x="1347" y="144"/>
                  </a:lnTo>
                  <a:lnTo>
                    <a:pt x="1350" y="144"/>
                  </a:lnTo>
                  <a:lnTo>
                    <a:pt x="1354" y="146"/>
                  </a:lnTo>
                  <a:lnTo>
                    <a:pt x="1354" y="149"/>
                  </a:lnTo>
                  <a:lnTo>
                    <a:pt x="1357" y="149"/>
                  </a:lnTo>
                  <a:lnTo>
                    <a:pt x="1359" y="151"/>
                  </a:lnTo>
                  <a:lnTo>
                    <a:pt x="1371" y="160"/>
                  </a:lnTo>
                  <a:lnTo>
                    <a:pt x="1373" y="163"/>
                  </a:lnTo>
                  <a:lnTo>
                    <a:pt x="1378" y="165"/>
                  </a:lnTo>
                  <a:lnTo>
                    <a:pt x="1380" y="170"/>
                  </a:lnTo>
                  <a:lnTo>
                    <a:pt x="1380" y="172"/>
                  </a:lnTo>
                  <a:lnTo>
                    <a:pt x="1385" y="175"/>
                  </a:lnTo>
                  <a:lnTo>
                    <a:pt x="1390" y="182"/>
                  </a:lnTo>
                  <a:lnTo>
                    <a:pt x="1397" y="189"/>
                  </a:lnTo>
                  <a:lnTo>
                    <a:pt x="1399" y="189"/>
                  </a:lnTo>
                  <a:lnTo>
                    <a:pt x="1399" y="191"/>
                  </a:lnTo>
                  <a:lnTo>
                    <a:pt x="1401" y="191"/>
                  </a:lnTo>
                  <a:lnTo>
                    <a:pt x="1404" y="193"/>
                  </a:lnTo>
                  <a:lnTo>
                    <a:pt x="1406" y="193"/>
                  </a:lnTo>
                  <a:lnTo>
                    <a:pt x="1406" y="196"/>
                  </a:lnTo>
                  <a:lnTo>
                    <a:pt x="1409" y="196"/>
                  </a:lnTo>
                  <a:lnTo>
                    <a:pt x="1411" y="198"/>
                  </a:lnTo>
                  <a:lnTo>
                    <a:pt x="1413" y="198"/>
                  </a:lnTo>
                  <a:lnTo>
                    <a:pt x="1416" y="201"/>
                  </a:lnTo>
                  <a:lnTo>
                    <a:pt x="1418" y="201"/>
                  </a:lnTo>
                  <a:lnTo>
                    <a:pt x="1420" y="201"/>
                  </a:lnTo>
                  <a:lnTo>
                    <a:pt x="1423" y="203"/>
                  </a:lnTo>
                  <a:lnTo>
                    <a:pt x="1427" y="203"/>
                  </a:lnTo>
                  <a:lnTo>
                    <a:pt x="1432" y="205"/>
                  </a:lnTo>
                  <a:lnTo>
                    <a:pt x="1434" y="205"/>
                  </a:lnTo>
                  <a:lnTo>
                    <a:pt x="1437" y="205"/>
                  </a:lnTo>
                  <a:lnTo>
                    <a:pt x="1439" y="208"/>
                  </a:lnTo>
                  <a:lnTo>
                    <a:pt x="1441" y="208"/>
                  </a:lnTo>
                  <a:lnTo>
                    <a:pt x="1441" y="205"/>
                  </a:lnTo>
                  <a:lnTo>
                    <a:pt x="1444" y="205"/>
                  </a:lnTo>
                  <a:lnTo>
                    <a:pt x="1446" y="205"/>
                  </a:lnTo>
                  <a:lnTo>
                    <a:pt x="1446" y="208"/>
                  </a:lnTo>
                  <a:lnTo>
                    <a:pt x="1449" y="210"/>
                  </a:lnTo>
                  <a:lnTo>
                    <a:pt x="1446" y="210"/>
                  </a:lnTo>
                  <a:lnTo>
                    <a:pt x="1444" y="210"/>
                  </a:lnTo>
                  <a:lnTo>
                    <a:pt x="1441" y="210"/>
                  </a:lnTo>
                  <a:lnTo>
                    <a:pt x="1439" y="210"/>
                  </a:lnTo>
                  <a:lnTo>
                    <a:pt x="1437" y="210"/>
                  </a:lnTo>
                  <a:lnTo>
                    <a:pt x="1434" y="210"/>
                  </a:lnTo>
                  <a:lnTo>
                    <a:pt x="1432" y="210"/>
                  </a:lnTo>
                  <a:lnTo>
                    <a:pt x="1430" y="210"/>
                  </a:lnTo>
                  <a:lnTo>
                    <a:pt x="1427" y="210"/>
                  </a:lnTo>
                  <a:lnTo>
                    <a:pt x="1423" y="210"/>
                  </a:lnTo>
                  <a:lnTo>
                    <a:pt x="1420" y="210"/>
                  </a:lnTo>
                  <a:lnTo>
                    <a:pt x="1420" y="212"/>
                  </a:lnTo>
                  <a:lnTo>
                    <a:pt x="1418" y="212"/>
                  </a:lnTo>
                  <a:lnTo>
                    <a:pt x="1418" y="215"/>
                  </a:lnTo>
                  <a:lnTo>
                    <a:pt x="1420" y="217"/>
                  </a:lnTo>
                  <a:lnTo>
                    <a:pt x="1423" y="219"/>
                  </a:lnTo>
                  <a:lnTo>
                    <a:pt x="1423" y="222"/>
                  </a:lnTo>
                  <a:lnTo>
                    <a:pt x="1425" y="222"/>
                  </a:lnTo>
                  <a:lnTo>
                    <a:pt x="1425" y="224"/>
                  </a:lnTo>
                  <a:lnTo>
                    <a:pt x="1427" y="224"/>
                  </a:lnTo>
                  <a:lnTo>
                    <a:pt x="1425" y="229"/>
                  </a:lnTo>
                  <a:lnTo>
                    <a:pt x="1425" y="231"/>
                  </a:lnTo>
                  <a:lnTo>
                    <a:pt x="1425" y="233"/>
                  </a:lnTo>
                  <a:lnTo>
                    <a:pt x="1425" y="236"/>
                  </a:lnTo>
                  <a:lnTo>
                    <a:pt x="1423" y="238"/>
                  </a:lnTo>
                  <a:lnTo>
                    <a:pt x="1420" y="238"/>
                  </a:lnTo>
                  <a:lnTo>
                    <a:pt x="1420" y="241"/>
                  </a:lnTo>
                  <a:lnTo>
                    <a:pt x="1423" y="243"/>
                  </a:lnTo>
                  <a:lnTo>
                    <a:pt x="1420" y="245"/>
                  </a:lnTo>
                  <a:lnTo>
                    <a:pt x="1418" y="245"/>
                  </a:lnTo>
                  <a:lnTo>
                    <a:pt x="1416" y="245"/>
                  </a:lnTo>
                  <a:lnTo>
                    <a:pt x="1413" y="245"/>
                  </a:lnTo>
                  <a:lnTo>
                    <a:pt x="1411" y="243"/>
                  </a:lnTo>
                  <a:lnTo>
                    <a:pt x="1411" y="241"/>
                  </a:lnTo>
                  <a:lnTo>
                    <a:pt x="1409" y="241"/>
                  </a:lnTo>
                  <a:lnTo>
                    <a:pt x="1409" y="238"/>
                  </a:lnTo>
                  <a:lnTo>
                    <a:pt x="1406" y="238"/>
                  </a:lnTo>
                  <a:lnTo>
                    <a:pt x="1406" y="241"/>
                  </a:lnTo>
                  <a:lnTo>
                    <a:pt x="1409" y="243"/>
                  </a:lnTo>
                  <a:lnTo>
                    <a:pt x="1411" y="245"/>
                  </a:lnTo>
                  <a:lnTo>
                    <a:pt x="1411" y="248"/>
                  </a:lnTo>
                  <a:lnTo>
                    <a:pt x="1411" y="250"/>
                  </a:lnTo>
                  <a:lnTo>
                    <a:pt x="1409" y="250"/>
                  </a:lnTo>
                  <a:lnTo>
                    <a:pt x="1409" y="252"/>
                  </a:lnTo>
                  <a:lnTo>
                    <a:pt x="1406" y="252"/>
                  </a:lnTo>
                  <a:lnTo>
                    <a:pt x="1404" y="252"/>
                  </a:lnTo>
                  <a:lnTo>
                    <a:pt x="1401" y="250"/>
                  </a:lnTo>
                  <a:lnTo>
                    <a:pt x="1401" y="248"/>
                  </a:lnTo>
                  <a:lnTo>
                    <a:pt x="1404" y="248"/>
                  </a:lnTo>
                  <a:lnTo>
                    <a:pt x="1404" y="245"/>
                  </a:lnTo>
                  <a:lnTo>
                    <a:pt x="1404" y="243"/>
                  </a:lnTo>
                  <a:lnTo>
                    <a:pt x="1401" y="243"/>
                  </a:lnTo>
                  <a:lnTo>
                    <a:pt x="1399" y="243"/>
                  </a:lnTo>
                  <a:lnTo>
                    <a:pt x="1397" y="245"/>
                  </a:lnTo>
                  <a:lnTo>
                    <a:pt x="1397" y="248"/>
                  </a:lnTo>
                  <a:lnTo>
                    <a:pt x="1394" y="248"/>
                  </a:lnTo>
                  <a:lnTo>
                    <a:pt x="1394" y="250"/>
                  </a:lnTo>
                  <a:lnTo>
                    <a:pt x="1392" y="248"/>
                  </a:lnTo>
                  <a:lnTo>
                    <a:pt x="1390" y="245"/>
                  </a:lnTo>
                  <a:lnTo>
                    <a:pt x="1390" y="243"/>
                  </a:lnTo>
                  <a:lnTo>
                    <a:pt x="1387" y="243"/>
                  </a:lnTo>
                  <a:lnTo>
                    <a:pt x="1385" y="241"/>
                  </a:lnTo>
                  <a:lnTo>
                    <a:pt x="1383" y="241"/>
                  </a:lnTo>
                  <a:lnTo>
                    <a:pt x="1383" y="243"/>
                  </a:lnTo>
                  <a:lnTo>
                    <a:pt x="1383" y="245"/>
                  </a:lnTo>
                  <a:lnTo>
                    <a:pt x="1383" y="248"/>
                  </a:lnTo>
                  <a:lnTo>
                    <a:pt x="1385" y="250"/>
                  </a:lnTo>
                  <a:lnTo>
                    <a:pt x="1387" y="250"/>
                  </a:lnTo>
                  <a:lnTo>
                    <a:pt x="1387" y="252"/>
                  </a:lnTo>
                  <a:lnTo>
                    <a:pt x="1387" y="255"/>
                  </a:lnTo>
                  <a:lnTo>
                    <a:pt x="1387" y="257"/>
                  </a:lnTo>
                  <a:lnTo>
                    <a:pt x="1387" y="259"/>
                  </a:lnTo>
                  <a:lnTo>
                    <a:pt x="1385" y="259"/>
                  </a:lnTo>
                  <a:lnTo>
                    <a:pt x="1383" y="259"/>
                  </a:lnTo>
                  <a:lnTo>
                    <a:pt x="1380" y="259"/>
                  </a:lnTo>
                  <a:lnTo>
                    <a:pt x="1378" y="259"/>
                  </a:lnTo>
                  <a:lnTo>
                    <a:pt x="1376" y="259"/>
                  </a:lnTo>
                  <a:lnTo>
                    <a:pt x="1373" y="259"/>
                  </a:lnTo>
                  <a:lnTo>
                    <a:pt x="1371" y="259"/>
                  </a:lnTo>
                  <a:lnTo>
                    <a:pt x="1368" y="262"/>
                  </a:lnTo>
                  <a:lnTo>
                    <a:pt x="1364" y="262"/>
                  </a:lnTo>
                  <a:lnTo>
                    <a:pt x="1364" y="264"/>
                  </a:lnTo>
                  <a:lnTo>
                    <a:pt x="1361" y="262"/>
                  </a:lnTo>
                  <a:lnTo>
                    <a:pt x="1359" y="259"/>
                  </a:lnTo>
                  <a:lnTo>
                    <a:pt x="1359" y="257"/>
                  </a:lnTo>
                  <a:lnTo>
                    <a:pt x="1357" y="255"/>
                  </a:lnTo>
                  <a:lnTo>
                    <a:pt x="1354" y="255"/>
                  </a:lnTo>
                  <a:lnTo>
                    <a:pt x="1352" y="255"/>
                  </a:lnTo>
                  <a:lnTo>
                    <a:pt x="1350" y="262"/>
                  </a:lnTo>
                  <a:lnTo>
                    <a:pt x="1350" y="264"/>
                  </a:lnTo>
                  <a:lnTo>
                    <a:pt x="1347" y="264"/>
                  </a:lnTo>
                  <a:lnTo>
                    <a:pt x="1345" y="264"/>
                  </a:lnTo>
                  <a:lnTo>
                    <a:pt x="1345" y="262"/>
                  </a:lnTo>
                  <a:lnTo>
                    <a:pt x="1343" y="262"/>
                  </a:lnTo>
                  <a:lnTo>
                    <a:pt x="1343" y="264"/>
                  </a:lnTo>
                  <a:lnTo>
                    <a:pt x="1340" y="264"/>
                  </a:lnTo>
                  <a:lnTo>
                    <a:pt x="1340" y="266"/>
                  </a:lnTo>
                  <a:lnTo>
                    <a:pt x="1340" y="269"/>
                  </a:lnTo>
                  <a:lnTo>
                    <a:pt x="1343" y="271"/>
                  </a:lnTo>
                  <a:lnTo>
                    <a:pt x="1343" y="274"/>
                  </a:lnTo>
                  <a:lnTo>
                    <a:pt x="1343" y="276"/>
                  </a:lnTo>
                  <a:lnTo>
                    <a:pt x="1345" y="278"/>
                  </a:lnTo>
                  <a:lnTo>
                    <a:pt x="1343" y="281"/>
                  </a:lnTo>
                  <a:lnTo>
                    <a:pt x="1343" y="283"/>
                  </a:lnTo>
                  <a:lnTo>
                    <a:pt x="1343" y="285"/>
                  </a:lnTo>
                  <a:lnTo>
                    <a:pt x="1340" y="290"/>
                  </a:lnTo>
                  <a:lnTo>
                    <a:pt x="1335" y="297"/>
                  </a:lnTo>
                  <a:lnTo>
                    <a:pt x="1333" y="302"/>
                  </a:lnTo>
                  <a:lnTo>
                    <a:pt x="1326" y="314"/>
                  </a:lnTo>
                  <a:lnTo>
                    <a:pt x="1324" y="316"/>
                  </a:lnTo>
                  <a:lnTo>
                    <a:pt x="1319" y="321"/>
                  </a:lnTo>
                  <a:lnTo>
                    <a:pt x="1314" y="325"/>
                  </a:lnTo>
                  <a:lnTo>
                    <a:pt x="1265" y="365"/>
                  </a:lnTo>
                  <a:lnTo>
                    <a:pt x="1220" y="401"/>
                  </a:lnTo>
                  <a:lnTo>
                    <a:pt x="1199" y="420"/>
                  </a:lnTo>
                  <a:lnTo>
                    <a:pt x="1189" y="427"/>
                  </a:lnTo>
                  <a:lnTo>
                    <a:pt x="1185" y="429"/>
                  </a:lnTo>
                  <a:lnTo>
                    <a:pt x="1175" y="436"/>
                  </a:lnTo>
                  <a:lnTo>
                    <a:pt x="1173" y="438"/>
                  </a:lnTo>
                  <a:lnTo>
                    <a:pt x="1168" y="441"/>
                  </a:lnTo>
                  <a:lnTo>
                    <a:pt x="1161" y="445"/>
                  </a:lnTo>
                  <a:lnTo>
                    <a:pt x="1159" y="445"/>
                  </a:lnTo>
                  <a:lnTo>
                    <a:pt x="1154" y="453"/>
                  </a:lnTo>
                  <a:lnTo>
                    <a:pt x="1147" y="460"/>
                  </a:lnTo>
                  <a:lnTo>
                    <a:pt x="1142" y="462"/>
                  </a:lnTo>
                  <a:lnTo>
                    <a:pt x="1140" y="467"/>
                  </a:lnTo>
                  <a:lnTo>
                    <a:pt x="1138" y="467"/>
                  </a:lnTo>
                  <a:lnTo>
                    <a:pt x="1135" y="469"/>
                  </a:lnTo>
                  <a:lnTo>
                    <a:pt x="1131" y="474"/>
                  </a:lnTo>
                  <a:lnTo>
                    <a:pt x="1128" y="476"/>
                  </a:lnTo>
                  <a:lnTo>
                    <a:pt x="1121" y="483"/>
                  </a:lnTo>
                  <a:lnTo>
                    <a:pt x="1114" y="490"/>
                  </a:lnTo>
                  <a:lnTo>
                    <a:pt x="1107" y="495"/>
                  </a:lnTo>
                  <a:lnTo>
                    <a:pt x="1105" y="495"/>
                  </a:lnTo>
                  <a:lnTo>
                    <a:pt x="1102" y="495"/>
                  </a:lnTo>
                  <a:lnTo>
                    <a:pt x="1100" y="495"/>
                  </a:lnTo>
                  <a:lnTo>
                    <a:pt x="1098" y="497"/>
                  </a:lnTo>
                  <a:lnTo>
                    <a:pt x="1098" y="500"/>
                  </a:lnTo>
                  <a:lnTo>
                    <a:pt x="1098" y="502"/>
                  </a:lnTo>
                  <a:lnTo>
                    <a:pt x="1098" y="504"/>
                  </a:lnTo>
                  <a:lnTo>
                    <a:pt x="1095" y="504"/>
                  </a:lnTo>
                  <a:lnTo>
                    <a:pt x="1093" y="507"/>
                  </a:lnTo>
                  <a:lnTo>
                    <a:pt x="1093" y="509"/>
                  </a:lnTo>
                  <a:lnTo>
                    <a:pt x="1091" y="511"/>
                  </a:lnTo>
                  <a:lnTo>
                    <a:pt x="1088" y="514"/>
                  </a:lnTo>
                  <a:lnTo>
                    <a:pt x="1083" y="516"/>
                  </a:lnTo>
                  <a:lnTo>
                    <a:pt x="1081" y="516"/>
                  </a:lnTo>
                  <a:lnTo>
                    <a:pt x="1076" y="521"/>
                  </a:lnTo>
                  <a:lnTo>
                    <a:pt x="1074" y="523"/>
                  </a:lnTo>
                  <a:lnTo>
                    <a:pt x="1072" y="521"/>
                  </a:lnTo>
                  <a:lnTo>
                    <a:pt x="1069" y="521"/>
                  </a:lnTo>
                  <a:lnTo>
                    <a:pt x="1065" y="521"/>
                  </a:lnTo>
                  <a:lnTo>
                    <a:pt x="1062" y="523"/>
                  </a:lnTo>
                  <a:lnTo>
                    <a:pt x="1060" y="526"/>
                  </a:lnTo>
                  <a:lnTo>
                    <a:pt x="1055" y="528"/>
                  </a:lnTo>
                  <a:lnTo>
                    <a:pt x="1048" y="533"/>
                  </a:lnTo>
                  <a:lnTo>
                    <a:pt x="1046" y="535"/>
                  </a:lnTo>
                  <a:lnTo>
                    <a:pt x="1046" y="537"/>
                  </a:lnTo>
                  <a:lnTo>
                    <a:pt x="1043" y="537"/>
                  </a:lnTo>
                  <a:lnTo>
                    <a:pt x="1041" y="540"/>
                  </a:lnTo>
                  <a:lnTo>
                    <a:pt x="1039" y="542"/>
                  </a:lnTo>
                  <a:lnTo>
                    <a:pt x="1036" y="544"/>
                  </a:lnTo>
                  <a:lnTo>
                    <a:pt x="1034" y="547"/>
                  </a:lnTo>
                  <a:lnTo>
                    <a:pt x="1027" y="554"/>
                  </a:lnTo>
                  <a:lnTo>
                    <a:pt x="1025" y="556"/>
                  </a:lnTo>
                  <a:lnTo>
                    <a:pt x="1020" y="561"/>
                  </a:lnTo>
                  <a:lnTo>
                    <a:pt x="1020" y="563"/>
                  </a:lnTo>
                  <a:lnTo>
                    <a:pt x="1018" y="563"/>
                  </a:lnTo>
                  <a:lnTo>
                    <a:pt x="1015" y="566"/>
                  </a:lnTo>
                  <a:lnTo>
                    <a:pt x="1013" y="570"/>
                  </a:lnTo>
                  <a:lnTo>
                    <a:pt x="1010" y="570"/>
                  </a:lnTo>
                  <a:lnTo>
                    <a:pt x="1008" y="573"/>
                  </a:lnTo>
                  <a:lnTo>
                    <a:pt x="1006" y="575"/>
                  </a:lnTo>
                  <a:lnTo>
                    <a:pt x="1003" y="577"/>
                  </a:lnTo>
                  <a:lnTo>
                    <a:pt x="1001" y="580"/>
                  </a:lnTo>
                  <a:lnTo>
                    <a:pt x="1001" y="582"/>
                  </a:lnTo>
                  <a:lnTo>
                    <a:pt x="996" y="584"/>
                  </a:lnTo>
                  <a:lnTo>
                    <a:pt x="994" y="587"/>
                  </a:lnTo>
                  <a:lnTo>
                    <a:pt x="992" y="589"/>
                  </a:lnTo>
                  <a:lnTo>
                    <a:pt x="985" y="596"/>
                  </a:lnTo>
                  <a:lnTo>
                    <a:pt x="982" y="599"/>
                  </a:lnTo>
                  <a:lnTo>
                    <a:pt x="980" y="601"/>
                  </a:lnTo>
                  <a:lnTo>
                    <a:pt x="977" y="601"/>
                  </a:lnTo>
                  <a:lnTo>
                    <a:pt x="977" y="603"/>
                  </a:lnTo>
                  <a:lnTo>
                    <a:pt x="975" y="603"/>
                  </a:lnTo>
                  <a:lnTo>
                    <a:pt x="954" y="617"/>
                  </a:lnTo>
                  <a:lnTo>
                    <a:pt x="945" y="622"/>
                  </a:lnTo>
                  <a:lnTo>
                    <a:pt x="940" y="625"/>
                  </a:lnTo>
                  <a:lnTo>
                    <a:pt x="935" y="627"/>
                  </a:lnTo>
                  <a:lnTo>
                    <a:pt x="933" y="629"/>
                  </a:lnTo>
                  <a:lnTo>
                    <a:pt x="928" y="632"/>
                  </a:lnTo>
                  <a:lnTo>
                    <a:pt x="923" y="634"/>
                  </a:lnTo>
                  <a:lnTo>
                    <a:pt x="919" y="636"/>
                  </a:lnTo>
                  <a:lnTo>
                    <a:pt x="919" y="639"/>
                  </a:lnTo>
                  <a:lnTo>
                    <a:pt x="914" y="641"/>
                  </a:lnTo>
                  <a:lnTo>
                    <a:pt x="909" y="643"/>
                  </a:lnTo>
                  <a:lnTo>
                    <a:pt x="907" y="646"/>
                  </a:lnTo>
                  <a:lnTo>
                    <a:pt x="904" y="646"/>
                  </a:lnTo>
                  <a:lnTo>
                    <a:pt x="900" y="648"/>
                  </a:lnTo>
                  <a:lnTo>
                    <a:pt x="897" y="650"/>
                  </a:lnTo>
                  <a:lnTo>
                    <a:pt x="893" y="653"/>
                  </a:lnTo>
                  <a:lnTo>
                    <a:pt x="881" y="660"/>
                  </a:lnTo>
                  <a:lnTo>
                    <a:pt x="879" y="660"/>
                  </a:lnTo>
                  <a:lnTo>
                    <a:pt x="879" y="662"/>
                  </a:lnTo>
                  <a:lnTo>
                    <a:pt x="876" y="662"/>
                  </a:lnTo>
                  <a:lnTo>
                    <a:pt x="871" y="665"/>
                  </a:lnTo>
                  <a:lnTo>
                    <a:pt x="869" y="667"/>
                  </a:lnTo>
                  <a:lnTo>
                    <a:pt x="864" y="669"/>
                  </a:lnTo>
                  <a:lnTo>
                    <a:pt x="862" y="672"/>
                  </a:lnTo>
                  <a:lnTo>
                    <a:pt x="860" y="672"/>
                  </a:lnTo>
                  <a:lnTo>
                    <a:pt x="857" y="674"/>
                  </a:lnTo>
                  <a:lnTo>
                    <a:pt x="855" y="676"/>
                  </a:lnTo>
                  <a:lnTo>
                    <a:pt x="853" y="676"/>
                  </a:lnTo>
                  <a:lnTo>
                    <a:pt x="850" y="679"/>
                  </a:lnTo>
                  <a:lnTo>
                    <a:pt x="848" y="681"/>
                  </a:lnTo>
                  <a:lnTo>
                    <a:pt x="843" y="681"/>
                  </a:lnTo>
                  <a:lnTo>
                    <a:pt x="843" y="683"/>
                  </a:lnTo>
                  <a:lnTo>
                    <a:pt x="841" y="683"/>
                  </a:lnTo>
                  <a:lnTo>
                    <a:pt x="836" y="686"/>
                  </a:lnTo>
                  <a:lnTo>
                    <a:pt x="834" y="688"/>
                  </a:lnTo>
                  <a:lnTo>
                    <a:pt x="831" y="690"/>
                  </a:lnTo>
                  <a:lnTo>
                    <a:pt x="827" y="690"/>
                  </a:lnTo>
                  <a:lnTo>
                    <a:pt x="827" y="693"/>
                  </a:lnTo>
                  <a:lnTo>
                    <a:pt x="822" y="695"/>
                  </a:lnTo>
                  <a:lnTo>
                    <a:pt x="815" y="698"/>
                  </a:lnTo>
                  <a:lnTo>
                    <a:pt x="815" y="700"/>
                  </a:lnTo>
                  <a:lnTo>
                    <a:pt x="813" y="700"/>
                  </a:lnTo>
                  <a:lnTo>
                    <a:pt x="806" y="705"/>
                  </a:lnTo>
                  <a:lnTo>
                    <a:pt x="803" y="707"/>
                  </a:lnTo>
                  <a:lnTo>
                    <a:pt x="801" y="709"/>
                  </a:lnTo>
                  <a:lnTo>
                    <a:pt x="798" y="709"/>
                  </a:lnTo>
                  <a:lnTo>
                    <a:pt x="796" y="712"/>
                  </a:lnTo>
                  <a:lnTo>
                    <a:pt x="794" y="714"/>
                  </a:lnTo>
                  <a:lnTo>
                    <a:pt x="787" y="721"/>
                  </a:lnTo>
                  <a:lnTo>
                    <a:pt x="782" y="723"/>
                  </a:lnTo>
                  <a:lnTo>
                    <a:pt x="780" y="726"/>
                  </a:lnTo>
                  <a:lnTo>
                    <a:pt x="777" y="728"/>
                  </a:lnTo>
                  <a:lnTo>
                    <a:pt x="775" y="728"/>
                  </a:lnTo>
                  <a:lnTo>
                    <a:pt x="773" y="733"/>
                  </a:lnTo>
                  <a:lnTo>
                    <a:pt x="770" y="733"/>
                  </a:lnTo>
                  <a:lnTo>
                    <a:pt x="758" y="742"/>
                  </a:lnTo>
                  <a:lnTo>
                    <a:pt x="756" y="745"/>
                  </a:lnTo>
                  <a:lnTo>
                    <a:pt x="754" y="747"/>
                  </a:lnTo>
                  <a:lnTo>
                    <a:pt x="749" y="749"/>
                  </a:lnTo>
                  <a:lnTo>
                    <a:pt x="747" y="752"/>
                  </a:lnTo>
                  <a:lnTo>
                    <a:pt x="747" y="754"/>
                  </a:lnTo>
                  <a:lnTo>
                    <a:pt x="744" y="756"/>
                  </a:lnTo>
                  <a:lnTo>
                    <a:pt x="733" y="763"/>
                  </a:lnTo>
                  <a:lnTo>
                    <a:pt x="733" y="766"/>
                  </a:lnTo>
                  <a:lnTo>
                    <a:pt x="728" y="768"/>
                  </a:lnTo>
                  <a:lnTo>
                    <a:pt x="721" y="775"/>
                  </a:lnTo>
                  <a:lnTo>
                    <a:pt x="714" y="780"/>
                  </a:lnTo>
                  <a:lnTo>
                    <a:pt x="709" y="785"/>
                  </a:lnTo>
                  <a:lnTo>
                    <a:pt x="700" y="792"/>
                  </a:lnTo>
                  <a:lnTo>
                    <a:pt x="695" y="796"/>
                  </a:lnTo>
                  <a:lnTo>
                    <a:pt x="692" y="796"/>
                  </a:lnTo>
                  <a:lnTo>
                    <a:pt x="690" y="799"/>
                  </a:lnTo>
                  <a:lnTo>
                    <a:pt x="676" y="811"/>
                  </a:lnTo>
                  <a:lnTo>
                    <a:pt x="674" y="813"/>
                  </a:lnTo>
                  <a:lnTo>
                    <a:pt x="671" y="815"/>
                  </a:lnTo>
                  <a:lnTo>
                    <a:pt x="667" y="815"/>
                  </a:lnTo>
                  <a:lnTo>
                    <a:pt x="667" y="818"/>
                  </a:lnTo>
                  <a:lnTo>
                    <a:pt x="660" y="820"/>
                  </a:lnTo>
                  <a:lnTo>
                    <a:pt x="655" y="822"/>
                  </a:lnTo>
                  <a:lnTo>
                    <a:pt x="648" y="822"/>
                  </a:lnTo>
                  <a:lnTo>
                    <a:pt x="648" y="825"/>
                  </a:lnTo>
                  <a:lnTo>
                    <a:pt x="645" y="825"/>
                  </a:lnTo>
                  <a:lnTo>
                    <a:pt x="638" y="827"/>
                  </a:lnTo>
                  <a:lnTo>
                    <a:pt x="634" y="829"/>
                  </a:lnTo>
                  <a:lnTo>
                    <a:pt x="629" y="832"/>
                  </a:lnTo>
                  <a:lnTo>
                    <a:pt x="624" y="832"/>
                  </a:lnTo>
                  <a:lnTo>
                    <a:pt x="619" y="834"/>
                  </a:lnTo>
                  <a:lnTo>
                    <a:pt x="612" y="837"/>
                  </a:lnTo>
                  <a:lnTo>
                    <a:pt x="603" y="841"/>
                  </a:lnTo>
                  <a:lnTo>
                    <a:pt x="601" y="841"/>
                  </a:lnTo>
                  <a:lnTo>
                    <a:pt x="596" y="844"/>
                  </a:lnTo>
                  <a:lnTo>
                    <a:pt x="594" y="844"/>
                  </a:lnTo>
                  <a:lnTo>
                    <a:pt x="589" y="846"/>
                  </a:lnTo>
                  <a:lnTo>
                    <a:pt x="587" y="846"/>
                  </a:lnTo>
                  <a:lnTo>
                    <a:pt x="587" y="848"/>
                  </a:lnTo>
                  <a:lnTo>
                    <a:pt x="582" y="848"/>
                  </a:lnTo>
                  <a:lnTo>
                    <a:pt x="577" y="851"/>
                  </a:lnTo>
                  <a:lnTo>
                    <a:pt x="570" y="853"/>
                  </a:lnTo>
                  <a:lnTo>
                    <a:pt x="561" y="855"/>
                  </a:lnTo>
                  <a:lnTo>
                    <a:pt x="561" y="858"/>
                  </a:lnTo>
                  <a:lnTo>
                    <a:pt x="558" y="858"/>
                  </a:lnTo>
                  <a:lnTo>
                    <a:pt x="551" y="860"/>
                  </a:lnTo>
                  <a:lnTo>
                    <a:pt x="546" y="862"/>
                  </a:lnTo>
                  <a:lnTo>
                    <a:pt x="544" y="862"/>
                  </a:lnTo>
                  <a:lnTo>
                    <a:pt x="539" y="865"/>
                  </a:lnTo>
                  <a:lnTo>
                    <a:pt x="537" y="865"/>
                  </a:lnTo>
                  <a:lnTo>
                    <a:pt x="528" y="867"/>
                  </a:lnTo>
                  <a:lnTo>
                    <a:pt x="521" y="872"/>
                  </a:lnTo>
                  <a:lnTo>
                    <a:pt x="518" y="872"/>
                  </a:lnTo>
                  <a:lnTo>
                    <a:pt x="516" y="874"/>
                  </a:lnTo>
                  <a:lnTo>
                    <a:pt x="511" y="874"/>
                  </a:lnTo>
                  <a:lnTo>
                    <a:pt x="504" y="877"/>
                  </a:lnTo>
                  <a:lnTo>
                    <a:pt x="502" y="879"/>
                  </a:lnTo>
                  <a:lnTo>
                    <a:pt x="499" y="879"/>
                  </a:lnTo>
                  <a:lnTo>
                    <a:pt x="497" y="881"/>
                  </a:lnTo>
                  <a:lnTo>
                    <a:pt x="488" y="884"/>
                  </a:lnTo>
                  <a:lnTo>
                    <a:pt x="488" y="886"/>
                  </a:lnTo>
                  <a:lnTo>
                    <a:pt x="485" y="884"/>
                  </a:lnTo>
                  <a:lnTo>
                    <a:pt x="483" y="884"/>
                  </a:lnTo>
                  <a:lnTo>
                    <a:pt x="483" y="881"/>
                  </a:lnTo>
                  <a:lnTo>
                    <a:pt x="483" y="879"/>
                  </a:lnTo>
                  <a:lnTo>
                    <a:pt x="481" y="879"/>
                  </a:lnTo>
                  <a:lnTo>
                    <a:pt x="478" y="879"/>
                  </a:lnTo>
                  <a:lnTo>
                    <a:pt x="478" y="877"/>
                  </a:lnTo>
                  <a:lnTo>
                    <a:pt x="478" y="874"/>
                  </a:lnTo>
                  <a:lnTo>
                    <a:pt x="476" y="874"/>
                  </a:lnTo>
                  <a:lnTo>
                    <a:pt x="476" y="877"/>
                  </a:lnTo>
                  <a:lnTo>
                    <a:pt x="473" y="877"/>
                  </a:lnTo>
                  <a:lnTo>
                    <a:pt x="473" y="874"/>
                  </a:lnTo>
                  <a:lnTo>
                    <a:pt x="473" y="872"/>
                  </a:lnTo>
                  <a:lnTo>
                    <a:pt x="473" y="869"/>
                  </a:lnTo>
                  <a:lnTo>
                    <a:pt x="471" y="869"/>
                  </a:lnTo>
                  <a:lnTo>
                    <a:pt x="469" y="869"/>
                  </a:lnTo>
                  <a:lnTo>
                    <a:pt x="469" y="867"/>
                  </a:lnTo>
                  <a:lnTo>
                    <a:pt x="466" y="867"/>
                  </a:lnTo>
                  <a:lnTo>
                    <a:pt x="464" y="867"/>
                  </a:lnTo>
                  <a:lnTo>
                    <a:pt x="464" y="865"/>
                  </a:lnTo>
                  <a:lnTo>
                    <a:pt x="464" y="862"/>
                  </a:lnTo>
                  <a:lnTo>
                    <a:pt x="462" y="860"/>
                  </a:lnTo>
                  <a:lnTo>
                    <a:pt x="462" y="858"/>
                  </a:lnTo>
                  <a:lnTo>
                    <a:pt x="462" y="855"/>
                  </a:lnTo>
                  <a:lnTo>
                    <a:pt x="459" y="855"/>
                  </a:lnTo>
                  <a:lnTo>
                    <a:pt x="459" y="853"/>
                  </a:lnTo>
                  <a:lnTo>
                    <a:pt x="459" y="851"/>
                  </a:lnTo>
                  <a:lnTo>
                    <a:pt x="457" y="851"/>
                  </a:lnTo>
                  <a:lnTo>
                    <a:pt x="455" y="848"/>
                  </a:lnTo>
                  <a:lnTo>
                    <a:pt x="452" y="846"/>
                  </a:lnTo>
                  <a:lnTo>
                    <a:pt x="452" y="844"/>
                  </a:lnTo>
                  <a:lnTo>
                    <a:pt x="455" y="844"/>
                  </a:lnTo>
                  <a:lnTo>
                    <a:pt x="457" y="841"/>
                  </a:lnTo>
                  <a:lnTo>
                    <a:pt x="459" y="839"/>
                  </a:lnTo>
                  <a:lnTo>
                    <a:pt x="462" y="837"/>
                  </a:lnTo>
                  <a:lnTo>
                    <a:pt x="462" y="834"/>
                  </a:lnTo>
                  <a:lnTo>
                    <a:pt x="459" y="834"/>
                  </a:lnTo>
                  <a:lnTo>
                    <a:pt x="459" y="832"/>
                  </a:lnTo>
                  <a:lnTo>
                    <a:pt x="462" y="832"/>
                  </a:lnTo>
                  <a:lnTo>
                    <a:pt x="462" y="829"/>
                  </a:lnTo>
                  <a:lnTo>
                    <a:pt x="462" y="827"/>
                  </a:lnTo>
                  <a:lnTo>
                    <a:pt x="459" y="827"/>
                  </a:lnTo>
                  <a:lnTo>
                    <a:pt x="459" y="825"/>
                  </a:lnTo>
                  <a:lnTo>
                    <a:pt x="459" y="822"/>
                  </a:lnTo>
                  <a:lnTo>
                    <a:pt x="459" y="820"/>
                  </a:lnTo>
                  <a:lnTo>
                    <a:pt x="457" y="820"/>
                  </a:lnTo>
                  <a:lnTo>
                    <a:pt x="457" y="818"/>
                  </a:lnTo>
                  <a:lnTo>
                    <a:pt x="459" y="815"/>
                  </a:lnTo>
                  <a:lnTo>
                    <a:pt x="459" y="813"/>
                  </a:lnTo>
                  <a:lnTo>
                    <a:pt x="459" y="811"/>
                  </a:lnTo>
                  <a:lnTo>
                    <a:pt x="459" y="808"/>
                  </a:lnTo>
                  <a:lnTo>
                    <a:pt x="457" y="808"/>
                  </a:lnTo>
                  <a:lnTo>
                    <a:pt x="455" y="808"/>
                  </a:lnTo>
                  <a:lnTo>
                    <a:pt x="452" y="806"/>
                  </a:lnTo>
                  <a:lnTo>
                    <a:pt x="450" y="806"/>
                  </a:lnTo>
                  <a:lnTo>
                    <a:pt x="450" y="804"/>
                  </a:lnTo>
                  <a:lnTo>
                    <a:pt x="450" y="801"/>
                  </a:lnTo>
                  <a:lnTo>
                    <a:pt x="448" y="799"/>
                  </a:lnTo>
                  <a:lnTo>
                    <a:pt x="450" y="799"/>
                  </a:lnTo>
                  <a:lnTo>
                    <a:pt x="450" y="796"/>
                  </a:lnTo>
                  <a:lnTo>
                    <a:pt x="450" y="794"/>
                  </a:lnTo>
                  <a:lnTo>
                    <a:pt x="448" y="794"/>
                  </a:lnTo>
                  <a:lnTo>
                    <a:pt x="448" y="792"/>
                  </a:lnTo>
                  <a:lnTo>
                    <a:pt x="448" y="789"/>
                  </a:lnTo>
                  <a:lnTo>
                    <a:pt x="448" y="787"/>
                  </a:lnTo>
                  <a:lnTo>
                    <a:pt x="445" y="787"/>
                  </a:lnTo>
                  <a:lnTo>
                    <a:pt x="445" y="785"/>
                  </a:lnTo>
                  <a:lnTo>
                    <a:pt x="443" y="787"/>
                  </a:lnTo>
                  <a:lnTo>
                    <a:pt x="443" y="785"/>
                  </a:lnTo>
                  <a:lnTo>
                    <a:pt x="443" y="782"/>
                  </a:lnTo>
                  <a:lnTo>
                    <a:pt x="440" y="782"/>
                  </a:lnTo>
                  <a:lnTo>
                    <a:pt x="443" y="780"/>
                  </a:lnTo>
                  <a:lnTo>
                    <a:pt x="445" y="778"/>
                  </a:lnTo>
                  <a:lnTo>
                    <a:pt x="443" y="778"/>
                  </a:lnTo>
                  <a:lnTo>
                    <a:pt x="440" y="775"/>
                  </a:lnTo>
                  <a:lnTo>
                    <a:pt x="438" y="775"/>
                  </a:lnTo>
                  <a:lnTo>
                    <a:pt x="438" y="773"/>
                  </a:lnTo>
                  <a:lnTo>
                    <a:pt x="438" y="771"/>
                  </a:lnTo>
                  <a:lnTo>
                    <a:pt x="436" y="771"/>
                  </a:lnTo>
                  <a:lnTo>
                    <a:pt x="436" y="773"/>
                  </a:lnTo>
                  <a:lnTo>
                    <a:pt x="433" y="773"/>
                  </a:lnTo>
                  <a:lnTo>
                    <a:pt x="429" y="773"/>
                  </a:lnTo>
                  <a:lnTo>
                    <a:pt x="426" y="773"/>
                  </a:lnTo>
                  <a:lnTo>
                    <a:pt x="424" y="771"/>
                  </a:lnTo>
                  <a:lnTo>
                    <a:pt x="422" y="771"/>
                  </a:lnTo>
                  <a:lnTo>
                    <a:pt x="419" y="768"/>
                  </a:lnTo>
                  <a:lnTo>
                    <a:pt x="422" y="766"/>
                  </a:lnTo>
                  <a:lnTo>
                    <a:pt x="424" y="766"/>
                  </a:lnTo>
                  <a:lnTo>
                    <a:pt x="424" y="763"/>
                  </a:lnTo>
                  <a:lnTo>
                    <a:pt x="426" y="763"/>
                  </a:lnTo>
                  <a:lnTo>
                    <a:pt x="429" y="761"/>
                  </a:lnTo>
                  <a:lnTo>
                    <a:pt x="429" y="759"/>
                  </a:lnTo>
                  <a:lnTo>
                    <a:pt x="431" y="759"/>
                  </a:lnTo>
                  <a:lnTo>
                    <a:pt x="433" y="759"/>
                  </a:lnTo>
                  <a:lnTo>
                    <a:pt x="436" y="756"/>
                  </a:lnTo>
                  <a:lnTo>
                    <a:pt x="438" y="754"/>
                  </a:lnTo>
                  <a:lnTo>
                    <a:pt x="440" y="754"/>
                  </a:lnTo>
                  <a:lnTo>
                    <a:pt x="443" y="754"/>
                  </a:lnTo>
                  <a:lnTo>
                    <a:pt x="443" y="752"/>
                  </a:lnTo>
                  <a:lnTo>
                    <a:pt x="445" y="752"/>
                  </a:lnTo>
                  <a:lnTo>
                    <a:pt x="448" y="749"/>
                  </a:lnTo>
                  <a:lnTo>
                    <a:pt x="450" y="747"/>
                  </a:lnTo>
                  <a:lnTo>
                    <a:pt x="452" y="747"/>
                  </a:lnTo>
                  <a:lnTo>
                    <a:pt x="455" y="747"/>
                  </a:lnTo>
                  <a:lnTo>
                    <a:pt x="457" y="747"/>
                  </a:lnTo>
                  <a:lnTo>
                    <a:pt x="457" y="745"/>
                  </a:lnTo>
                  <a:lnTo>
                    <a:pt x="457" y="747"/>
                  </a:lnTo>
                  <a:lnTo>
                    <a:pt x="459" y="745"/>
                  </a:lnTo>
                  <a:lnTo>
                    <a:pt x="462" y="745"/>
                  </a:lnTo>
                  <a:lnTo>
                    <a:pt x="462" y="742"/>
                  </a:lnTo>
                  <a:lnTo>
                    <a:pt x="464" y="742"/>
                  </a:lnTo>
                  <a:lnTo>
                    <a:pt x="466" y="740"/>
                  </a:lnTo>
                  <a:lnTo>
                    <a:pt x="464" y="740"/>
                  </a:lnTo>
                  <a:lnTo>
                    <a:pt x="462" y="738"/>
                  </a:lnTo>
                  <a:lnTo>
                    <a:pt x="462" y="735"/>
                  </a:lnTo>
                  <a:lnTo>
                    <a:pt x="459" y="735"/>
                  </a:lnTo>
                  <a:lnTo>
                    <a:pt x="457" y="733"/>
                  </a:lnTo>
                  <a:lnTo>
                    <a:pt x="455" y="733"/>
                  </a:lnTo>
                  <a:lnTo>
                    <a:pt x="455" y="731"/>
                  </a:lnTo>
                  <a:lnTo>
                    <a:pt x="452" y="731"/>
                  </a:lnTo>
                  <a:lnTo>
                    <a:pt x="450" y="728"/>
                  </a:lnTo>
                  <a:lnTo>
                    <a:pt x="448" y="728"/>
                  </a:lnTo>
                  <a:lnTo>
                    <a:pt x="448" y="726"/>
                  </a:lnTo>
                  <a:lnTo>
                    <a:pt x="445" y="726"/>
                  </a:lnTo>
                  <a:lnTo>
                    <a:pt x="443" y="726"/>
                  </a:lnTo>
                  <a:lnTo>
                    <a:pt x="443" y="723"/>
                  </a:lnTo>
                  <a:lnTo>
                    <a:pt x="440" y="723"/>
                  </a:lnTo>
                  <a:lnTo>
                    <a:pt x="438" y="723"/>
                  </a:lnTo>
                  <a:lnTo>
                    <a:pt x="436" y="721"/>
                  </a:lnTo>
                  <a:lnTo>
                    <a:pt x="433" y="721"/>
                  </a:lnTo>
                  <a:lnTo>
                    <a:pt x="431" y="721"/>
                  </a:lnTo>
                  <a:lnTo>
                    <a:pt x="431" y="719"/>
                  </a:lnTo>
                  <a:lnTo>
                    <a:pt x="429" y="719"/>
                  </a:lnTo>
                  <a:lnTo>
                    <a:pt x="426" y="719"/>
                  </a:lnTo>
                  <a:lnTo>
                    <a:pt x="424" y="719"/>
                  </a:lnTo>
                  <a:lnTo>
                    <a:pt x="422" y="719"/>
                  </a:lnTo>
                  <a:lnTo>
                    <a:pt x="419" y="719"/>
                  </a:lnTo>
                  <a:lnTo>
                    <a:pt x="419" y="716"/>
                  </a:lnTo>
                  <a:lnTo>
                    <a:pt x="417" y="716"/>
                  </a:lnTo>
                  <a:lnTo>
                    <a:pt x="415" y="716"/>
                  </a:lnTo>
                  <a:lnTo>
                    <a:pt x="412" y="716"/>
                  </a:lnTo>
                  <a:lnTo>
                    <a:pt x="410" y="716"/>
                  </a:lnTo>
                  <a:lnTo>
                    <a:pt x="408" y="716"/>
                  </a:lnTo>
                  <a:lnTo>
                    <a:pt x="405" y="716"/>
                  </a:lnTo>
                  <a:lnTo>
                    <a:pt x="403" y="716"/>
                  </a:lnTo>
                  <a:lnTo>
                    <a:pt x="400" y="716"/>
                  </a:lnTo>
                  <a:lnTo>
                    <a:pt x="398" y="716"/>
                  </a:lnTo>
                  <a:lnTo>
                    <a:pt x="398" y="714"/>
                  </a:lnTo>
                  <a:lnTo>
                    <a:pt x="396" y="714"/>
                  </a:lnTo>
                  <a:lnTo>
                    <a:pt x="393" y="714"/>
                  </a:lnTo>
                  <a:lnTo>
                    <a:pt x="393" y="712"/>
                  </a:lnTo>
                  <a:lnTo>
                    <a:pt x="393" y="709"/>
                  </a:lnTo>
                  <a:lnTo>
                    <a:pt x="391" y="709"/>
                  </a:lnTo>
                  <a:lnTo>
                    <a:pt x="391" y="707"/>
                  </a:lnTo>
                  <a:lnTo>
                    <a:pt x="391" y="705"/>
                  </a:lnTo>
                  <a:lnTo>
                    <a:pt x="391" y="702"/>
                  </a:lnTo>
                  <a:lnTo>
                    <a:pt x="391" y="700"/>
                  </a:lnTo>
                  <a:lnTo>
                    <a:pt x="391" y="698"/>
                  </a:lnTo>
                  <a:lnTo>
                    <a:pt x="391" y="695"/>
                  </a:lnTo>
                  <a:lnTo>
                    <a:pt x="391" y="693"/>
                  </a:lnTo>
                  <a:lnTo>
                    <a:pt x="391" y="690"/>
                  </a:lnTo>
                  <a:lnTo>
                    <a:pt x="391" y="688"/>
                  </a:lnTo>
                  <a:lnTo>
                    <a:pt x="391" y="686"/>
                  </a:lnTo>
                  <a:lnTo>
                    <a:pt x="391" y="683"/>
                  </a:lnTo>
                  <a:lnTo>
                    <a:pt x="391" y="681"/>
                  </a:lnTo>
                  <a:lnTo>
                    <a:pt x="393" y="681"/>
                  </a:lnTo>
                  <a:lnTo>
                    <a:pt x="393" y="679"/>
                  </a:lnTo>
                  <a:lnTo>
                    <a:pt x="393" y="676"/>
                  </a:lnTo>
                  <a:lnTo>
                    <a:pt x="396" y="676"/>
                  </a:lnTo>
                  <a:lnTo>
                    <a:pt x="396" y="674"/>
                  </a:lnTo>
                  <a:lnTo>
                    <a:pt x="398" y="672"/>
                  </a:lnTo>
                  <a:lnTo>
                    <a:pt x="398" y="669"/>
                  </a:lnTo>
                  <a:lnTo>
                    <a:pt x="400" y="669"/>
                  </a:lnTo>
                  <a:lnTo>
                    <a:pt x="400" y="667"/>
                  </a:lnTo>
                  <a:lnTo>
                    <a:pt x="403" y="667"/>
                  </a:lnTo>
                  <a:lnTo>
                    <a:pt x="403" y="665"/>
                  </a:lnTo>
                  <a:lnTo>
                    <a:pt x="405" y="665"/>
                  </a:lnTo>
                  <a:lnTo>
                    <a:pt x="405" y="662"/>
                  </a:lnTo>
                  <a:lnTo>
                    <a:pt x="408" y="662"/>
                  </a:lnTo>
                  <a:lnTo>
                    <a:pt x="410" y="660"/>
                  </a:lnTo>
                  <a:lnTo>
                    <a:pt x="417" y="655"/>
                  </a:lnTo>
                  <a:lnTo>
                    <a:pt x="412" y="653"/>
                  </a:lnTo>
                  <a:lnTo>
                    <a:pt x="410" y="650"/>
                  </a:lnTo>
                  <a:lnTo>
                    <a:pt x="408" y="650"/>
                  </a:lnTo>
                  <a:lnTo>
                    <a:pt x="405" y="650"/>
                  </a:lnTo>
                  <a:lnTo>
                    <a:pt x="403" y="650"/>
                  </a:lnTo>
                  <a:lnTo>
                    <a:pt x="400" y="650"/>
                  </a:lnTo>
                  <a:lnTo>
                    <a:pt x="398" y="650"/>
                  </a:lnTo>
                  <a:lnTo>
                    <a:pt x="396" y="653"/>
                  </a:lnTo>
                  <a:lnTo>
                    <a:pt x="393" y="657"/>
                  </a:lnTo>
                  <a:lnTo>
                    <a:pt x="391" y="660"/>
                  </a:lnTo>
                  <a:lnTo>
                    <a:pt x="389" y="662"/>
                  </a:lnTo>
                  <a:lnTo>
                    <a:pt x="389" y="665"/>
                  </a:lnTo>
                  <a:lnTo>
                    <a:pt x="386" y="665"/>
                  </a:lnTo>
                  <a:lnTo>
                    <a:pt x="384" y="662"/>
                  </a:lnTo>
                  <a:lnTo>
                    <a:pt x="386" y="653"/>
                  </a:lnTo>
                  <a:lnTo>
                    <a:pt x="386" y="650"/>
                  </a:lnTo>
                  <a:lnTo>
                    <a:pt x="384" y="648"/>
                  </a:lnTo>
                  <a:lnTo>
                    <a:pt x="379" y="648"/>
                  </a:lnTo>
                  <a:lnTo>
                    <a:pt x="377" y="650"/>
                  </a:lnTo>
                  <a:lnTo>
                    <a:pt x="370" y="653"/>
                  </a:lnTo>
                  <a:lnTo>
                    <a:pt x="367" y="653"/>
                  </a:lnTo>
                  <a:lnTo>
                    <a:pt x="363" y="653"/>
                  </a:lnTo>
                  <a:lnTo>
                    <a:pt x="358" y="653"/>
                  </a:lnTo>
                  <a:lnTo>
                    <a:pt x="356" y="653"/>
                  </a:lnTo>
                  <a:lnTo>
                    <a:pt x="346" y="653"/>
                  </a:lnTo>
                  <a:lnTo>
                    <a:pt x="339" y="653"/>
                  </a:lnTo>
                  <a:lnTo>
                    <a:pt x="337" y="655"/>
                  </a:lnTo>
                  <a:lnTo>
                    <a:pt x="332" y="660"/>
                  </a:lnTo>
                  <a:lnTo>
                    <a:pt x="330" y="660"/>
                  </a:lnTo>
                  <a:lnTo>
                    <a:pt x="327" y="665"/>
                  </a:lnTo>
                  <a:lnTo>
                    <a:pt x="327" y="667"/>
                  </a:lnTo>
                  <a:lnTo>
                    <a:pt x="330" y="672"/>
                  </a:lnTo>
                  <a:lnTo>
                    <a:pt x="330" y="674"/>
                  </a:lnTo>
                  <a:lnTo>
                    <a:pt x="327" y="674"/>
                  </a:lnTo>
                  <a:lnTo>
                    <a:pt x="325" y="674"/>
                  </a:lnTo>
                  <a:lnTo>
                    <a:pt x="323" y="674"/>
                  </a:lnTo>
                  <a:lnTo>
                    <a:pt x="320" y="674"/>
                  </a:lnTo>
                  <a:lnTo>
                    <a:pt x="318" y="674"/>
                  </a:lnTo>
                  <a:lnTo>
                    <a:pt x="316" y="676"/>
                  </a:lnTo>
                  <a:lnTo>
                    <a:pt x="311" y="676"/>
                  </a:lnTo>
                  <a:lnTo>
                    <a:pt x="306" y="674"/>
                  </a:lnTo>
                  <a:lnTo>
                    <a:pt x="306" y="672"/>
                  </a:lnTo>
                  <a:lnTo>
                    <a:pt x="297" y="669"/>
                  </a:lnTo>
                  <a:lnTo>
                    <a:pt x="294" y="669"/>
                  </a:lnTo>
                  <a:lnTo>
                    <a:pt x="292" y="672"/>
                  </a:lnTo>
                  <a:lnTo>
                    <a:pt x="287" y="674"/>
                  </a:lnTo>
                  <a:lnTo>
                    <a:pt x="280" y="672"/>
                  </a:lnTo>
                  <a:lnTo>
                    <a:pt x="278" y="669"/>
                  </a:lnTo>
                  <a:lnTo>
                    <a:pt x="276" y="669"/>
                  </a:lnTo>
                  <a:lnTo>
                    <a:pt x="271" y="669"/>
                  </a:lnTo>
                  <a:lnTo>
                    <a:pt x="269" y="672"/>
                  </a:lnTo>
                  <a:lnTo>
                    <a:pt x="259" y="674"/>
                  </a:lnTo>
                  <a:lnTo>
                    <a:pt x="254" y="679"/>
                  </a:lnTo>
                  <a:lnTo>
                    <a:pt x="250" y="681"/>
                  </a:lnTo>
                  <a:lnTo>
                    <a:pt x="245" y="690"/>
                  </a:lnTo>
                  <a:lnTo>
                    <a:pt x="243" y="693"/>
                  </a:lnTo>
                  <a:lnTo>
                    <a:pt x="240" y="695"/>
                  </a:lnTo>
                  <a:lnTo>
                    <a:pt x="240" y="698"/>
                  </a:lnTo>
                  <a:lnTo>
                    <a:pt x="240" y="700"/>
                  </a:lnTo>
                  <a:lnTo>
                    <a:pt x="238" y="702"/>
                  </a:lnTo>
                  <a:lnTo>
                    <a:pt x="238" y="705"/>
                  </a:lnTo>
                  <a:lnTo>
                    <a:pt x="238" y="707"/>
                  </a:lnTo>
                  <a:lnTo>
                    <a:pt x="238" y="712"/>
                  </a:lnTo>
                  <a:lnTo>
                    <a:pt x="236" y="712"/>
                  </a:lnTo>
                  <a:lnTo>
                    <a:pt x="233" y="709"/>
                  </a:lnTo>
                  <a:lnTo>
                    <a:pt x="231" y="709"/>
                  </a:lnTo>
                  <a:lnTo>
                    <a:pt x="229" y="714"/>
                  </a:lnTo>
                  <a:lnTo>
                    <a:pt x="229" y="716"/>
                  </a:lnTo>
                  <a:lnTo>
                    <a:pt x="224" y="721"/>
                  </a:lnTo>
                  <a:lnTo>
                    <a:pt x="219" y="728"/>
                  </a:lnTo>
                  <a:lnTo>
                    <a:pt x="212" y="733"/>
                  </a:lnTo>
                  <a:lnTo>
                    <a:pt x="205" y="735"/>
                  </a:lnTo>
                  <a:lnTo>
                    <a:pt x="200" y="738"/>
                  </a:lnTo>
                  <a:lnTo>
                    <a:pt x="193" y="740"/>
                  </a:lnTo>
                  <a:lnTo>
                    <a:pt x="188" y="742"/>
                  </a:lnTo>
                  <a:lnTo>
                    <a:pt x="186" y="742"/>
                  </a:lnTo>
                  <a:lnTo>
                    <a:pt x="186" y="745"/>
                  </a:lnTo>
                  <a:lnTo>
                    <a:pt x="184" y="745"/>
                  </a:lnTo>
                  <a:lnTo>
                    <a:pt x="179" y="747"/>
                  </a:lnTo>
                  <a:lnTo>
                    <a:pt x="172" y="749"/>
                  </a:lnTo>
                  <a:lnTo>
                    <a:pt x="170" y="749"/>
                  </a:lnTo>
                  <a:lnTo>
                    <a:pt x="167" y="752"/>
                  </a:lnTo>
                  <a:lnTo>
                    <a:pt x="158" y="754"/>
                  </a:lnTo>
                  <a:lnTo>
                    <a:pt x="151" y="756"/>
                  </a:lnTo>
                  <a:lnTo>
                    <a:pt x="146" y="756"/>
                  </a:lnTo>
                  <a:lnTo>
                    <a:pt x="139" y="759"/>
                  </a:lnTo>
                  <a:lnTo>
                    <a:pt x="139" y="761"/>
                  </a:lnTo>
                  <a:lnTo>
                    <a:pt x="137" y="761"/>
                  </a:lnTo>
                  <a:lnTo>
                    <a:pt x="134" y="761"/>
                  </a:lnTo>
                  <a:lnTo>
                    <a:pt x="132" y="763"/>
                  </a:lnTo>
                  <a:lnTo>
                    <a:pt x="127" y="766"/>
                  </a:lnTo>
                  <a:lnTo>
                    <a:pt x="125" y="766"/>
                  </a:lnTo>
                  <a:lnTo>
                    <a:pt x="123" y="766"/>
                  </a:lnTo>
                  <a:lnTo>
                    <a:pt x="120" y="768"/>
                  </a:lnTo>
                  <a:lnTo>
                    <a:pt x="111" y="771"/>
                  </a:lnTo>
                  <a:lnTo>
                    <a:pt x="97" y="775"/>
                  </a:lnTo>
                  <a:lnTo>
                    <a:pt x="94" y="775"/>
                  </a:lnTo>
                  <a:lnTo>
                    <a:pt x="85" y="778"/>
                  </a:lnTo>
                  <a:lnTo>
                    <a:pt x="80" y="778"/>
                  </a:lnTo>
                  <a:lnTo>
                    <a:pt x="75" y="775"/>
                  </a:lnTo>
                  <a:lnTo>
                    <a:pt x="68" y="768"/>
                  </a:lnTo>
                  <a:lnTo>
                    <a:pt x="64" y="768"/>
                  </a:lnTo>
                  <a:lnTo>
                    <a:pt x="61" y="768"/>
                  </a:lnTo>
                  <a:lnTo>
                    <a:pt x="59" y="771"/>
                  </a:lnTo>
                  <a:lnTo>
                    <a:pt x="54" y="775"/>
                  </a:lnTo>
                  <a:lnTo>
                    <a:pt x="50" y="775"/>
                  </a:lnTo>
                  <a:lnTo>
                    <a:pt x="45" y="778"/>
                  </a:lnTo>
                  <a:lnTo>
                    <a:pt x="42" y="778"/>
                  </a:lnTo>
                  <a:lnTo>
                    <a:pt x="35" y="780"/>
                  </a:lnTo>
                  <a:lnTo>
                    <a:pt x="33" y="782"/>
                  </a:lnTo>
                  <a:lnTo>
                    <a:pt x="31" y="782"/>
                  </a:lnTo>
                  <a:lnTo>
                    <a:pt x="28" y="785"/>
                  </a:lnTo>
                  <a:lnTo>
                    <a:pt x="26" y="785"/>
                  </a:lnTo>
                  <a:lnTo>
                    <a:pt x="24" y="785"/>
                  </a:lnTo>
                  <a:lnTo>
                    <a:pt x="14" y="789"/>
                  </a:lnTo>
                  <a:lnTo>
                    <a:pt x="9" y="789"/>
                  </a:lnTo>
                  <a:lnTo>
                    <a:pt x="0" y="789"/>
                  </a:lnTo>
                  <a:lnTo>
                    <a:pt x="0" y="787"/>
                  </a:lnTo>
                  <a:lnTo>
                    <a:pt x="2" y="787"/>
                  </a:lnTo>
                  <a:lnTo>
                    <a:pt x="5" y="780"/>
                  </a:lnTo>
                  <a:lnTo>
                    <a:pt x="7" y="775"/>
                  </a:lnTo>
                  <a:lnTo>
                    <a:pt x="12" y="768"/>
                  </a:lnTo>
                  <a:lnTo>
                    <a:pt x="14" y="763"/>
                  </a:lnTo>
                  <a:lnTo>
                    <a:pt x="14" y="761"/>
                  </a:lnTo>
                  <a:lnTo>
                    <a:pt x="17" y="759"/>
                  </a:lnTo>
                  <a:lnTo>
                    <a:pt x="24" y="749"/>
                  </a:lnTo>
                  <a:lnTo>
                    <a:pt x="38" y="728"/>
                  </a:lnTo>
                  <a:lnTo>
                    <a:pt x="40" y="723"/>
                  </a:lnTo>
                  <a:lnTo>
                    <a:pt x="42" y="723"/>
                  </a:lnTo>
                  <a:lnTo>
                    <a:pt x="42" y="721"/>
                  </a:lnTo>
                  <a:lnTo>
                    <a:pt x="45" y="719"/>
                  </a:lnTo>
                  <a:lnTo>
                    <a:pt x="47" y="716"/>
                  </a:lnTo>
                  <a:lnTo>
                    <a:pt x="47" y="714"/>
                  </a:lnTo>
                  <a:lnTo>
                    <a:pt x="50" y="714"/>
                  </a:lnTo>
                  <a:lnTo>
                    <a:pt x="50" y="712"/>
                  </a:lnTo>
                  <a:lnTo>
                    <a:pt x="52" y="712"/>
                  </a:lnTo>
                  <a:lnTo>
                    <a:pt x="52" y="709"/>
                  </a:lnTo>
                  <a:lnTo>
                    <a:pt x="54" y="707"/>
                  </a:lnTo>
                  <a:lnTo>
                    <a:pt x="54" y="705"/>
                  </a:lnTo>
                  <a:lnTo>
                    <a:pt x="57" y="705"/>
                  </a:lnTo>
                  <a:lnTo>
                    <a:pt x="57" y="702"/>
                  </a:lnTo>
                  <a:lnTo>
                    <a:pt x="59" y="700"/>
                  </a:lnTo>
                  <a:lnTo>
                    <a:pt x="61" y="698"/>
                  </a:lnTo>
                  <a:lnTo>
                    <a:pt x="61" y="695"/>
                  </a:lnTo>
                  <a:lnTo>
                    <a:pt x="64" y="695"/>
                  </a:lnTo>
                  <a:lnTo>
                    <a:pt x="64" y="693"/>
                  </a:lnTo>
                  <a:lnTo>
                    <a:pt x="66" y="690"/>
                  </a:lnTo>
                  <a:lnTo>
                    <a:pt x="66" y="688"/>
                  </a:lnTo>
                  <a:lnTo>
                    <a:pt x="66" y="686"/>
                  </a:lnTo>
                  <a:lnTo>
                    <a:pt x="68" y="686"/>
                  </a:lnTo>
                  <a:lnTo>
                    <a:pt x="68" y="683"/>
                  </a:lnTo>
                  <a:lnTo>
                    <a:pt x="68" y="681"/>
                  </a:lnTo>
                  <a:lnTo>
                    <a:pt x="68" y="679"/>
                  </a:lnTo>
                  <a:lnTo>
                    <a:pt x="68" y="676"/>
                  </a:lnTo>
                  <a:lnTo>
                    <a:pt x="68" y="674"/>
                  </a:lnTo>
                  <a:lnTo>
                    <a:pt x="68" y="672"/>
                  </a:lnTo>
                  <a:lnTo>
                    <a:pt x="66" y="672"/>
                  </a:lnTo>
                  <a:lnTo>
                    <a:pt x="66" y="669"/>
                  </a:lnTo>
                  <a:lnTo>
                    <a:pt x="66" y="667"/>
                  </a:lnTo>
                  <a:lnTo>
                    <a:pt x="61" y="660"/>
                  </a:lnTo>
                  <a:lnTo>
                    <a:pt x="59" y="657"/>
                  </a:lnTo>
                  <a:lnTo>
                    <a:pt x="59" y="653"/>
                  </a:lnTo>
                  <a:lnTo>
                    <a:pt x="61" y="650"/>
                  </a:lnTo>
                  <a:lnTo>
                    <a:pt x="64" y="650"/>
                  </a:lnTo>
                  <a:lnTo>
                    <a:pt x="66" y="646"/>
                  </a:lnTo>
                  <a:lnTo>
                    <a:pt x="64" y="643"/>
                  </a:lnTo>
                  <a:lnTo>
                    <a:pt x="64" y="641"/>
                  </a:lnTo>
                  <a:lnTo>
                    <a:pt x="61" y="639"/>
                  </a:lnTo>
                  <a:lnTo>
                    <a:pt x="61" y="636"/>
                  </a:lnTo>
                  <a:lnTo>
                    <a:pt x="64" y="634"/>
                  </a:lnTo>
                  <a:lnTo>
                    <a:pt x="75" y="629"/>
                  </a:lnTo>
                  <a:lnTo>
                    <a:pt x="87" y="625"/>
                  </a:lnTo>
                  <a:lnTo>
                    <a:pt x="90" y="625"/>
                  </a:lnTo>
                  <a:lnTo>
                    <a:pt x="92" y="625"/>
                  </a:lnTo>
                  <a:lnTo>
                    <a:pt x="94" y="625"/>
                  </a:lnTo>
                  <a:lnTo>
                    <a:pt x="97" y="625"/>
                  </a:lnTo>
                  <a:lnTo>
                    <a:pt x="97" y="622"/>
                  </a:lnTo>
                  <a:lnTo>
                    <a:pt x="99" y="617"/>
                  </a:lnTo>
                  <a:lnTo>
                    <a:pt x="99" y="615"/>
                  </a:lnTo>
                  <a:lnTo>
                    <a:pt x="99" y="613"/>
                  </a:lnTo>
                  <a:lnTo>
                    <a:pt x="99" y="610"/>
                  </a:lnTo>
                  <a:lnTo>
                    <a:pt x="101" y="610"/>
                  </a:lnTo>
                  <a:lnTo>
                    <a:pt x="101" y="608"/>
                  </a:lnTo>
                  <a:lnTo>
                    <a:pt x="101" y="606"/>
                  </a:lnTo>
                  <a:lnTo>
                    <a:pt x="104" y="603"/>
                  </a:lnTo>
                  <a:lnTo>
                    <a:pt x="104" y="601"/>
                  </a:lnTo>
                  <a:lnTo>
                    <a:pt x="106" y="599"/>
                  </a:lnTo>
                  <a:lnTo>
                    <a:pt x="106" y="596"/>
                  </a:lnTo>
                  <a:lnTo>
                    <a:pt x="108" y="596"/>
                  </a:lnTo>
                  <a:lnTo>
                    <a:pt x="108" y="594"/>
                  </a:lnTo>
                  <a:lnTo>
                    <a:pt x="111" y="592"/>
                  </a:lnTo>
                  <a:lnTo>
                    <a:pt x="111" y="589"/>
                  </a:lnTo>
                  <a:lnTo>
                    <a:pt x="113" y="589"/>
                  </a:lnTo>
                  <a:lnTo>
                    <a:pt x="113" y="587"/>
                  </a:lnTo>
                  <a:lnTo>
                    <a:pt x="115" y="587"/>
                  </a:lnTo>
                  <a:lnTo>
                    <a:pt x="115" y="584"/>
                  </a:lnTo>
                  <a:lnTo>
                    <a:pt x="115" y="582"/>
                  </a:lnTo>
                  <a:lnTo>
                    <a:pt x="118" y="582"/>
                  </a:lnTo>
                  <a:lnTo>
                    <a:pt x="118" y="580"/>
                  </a:lnTo>
                  <a:lnTo>
                    <a:pt x="118" y="577"/>
                  </a:lnTo>
                  <a:lnTo>
                    <a:pt x="115" y="575"/>
                  </a:lnTo>
                  <a:lnTo>
                    <a:pt x="113" y="573"/>
                  </a:lnTo>
                  <a:lnTo>
                    <a:pt x="111" y="570"/>
                  </a:lnTo>
                  <a:lnTo>
                    <a:pt x="106" y="566"/>
                  </a:lnTo>
                  <a:lnTo>
                    <a:pt x="104" y="563"/>
                  </a:lnTo>
                  <a:lnTo>
                    <a:pt x="106" y="559"/>
                  </a:lnTo>
                  <a:lnTo>
                    <a:pt x="106" y="556"/>
                  </a:lnTo>
                  <a:lnTo>
                    <a:pt x="106" y="554"/>
                  </a:lnTo>
                  <a:lnTo>
                    <a:pt x="108" y="551"/>
                  </a:lnTo>
                  <a:lnTo>
                    <a:pt x="108" y="549"/>
                  </a:lnTo>
                  <a:lnTo>
                    <a:pt x="108" y="547"/>
                  </a:lnTo>
                  <a:lnTo>
                    <a:pt x="111" y="544"/>
                  </a:lnTo>
                  <a:lnTo>
                    <a:pt x="111" y="540"/>
                  </a:lnTo>
                  <a:lnTo>
                    <a:pt x="113" y="535"/>
                  </a:lnTo>
                  <a:lnTo>
                    <a:pt x="115" y="533"/>
                  </a:lnTo>
                  <a:lnTo>
                    <a:pt x="115" y="530"/>
                  </a:lnTo>
                  <a:lnTo>
                    <a:pt x="115" y="528"/>
                  </a:lnTo>
                  <a:lnTo>
                    <a:pt x="113" y="523"/>
                  </a:lnTo>
                  <a:lnTo>
                    <a:pt x="108" y="523"/>
                  </a:lnTo>
                  <a:lnTo>
                    <a:pt x="106" y="523"/>
                  </a:lnTo>
                  <a:lnTo>
                    <a:pt x="104" y="523"/>
                  </a:lnTo>
                  <a:lnTo>
                    <a:pt x="101" y="523"/>
                  </a:lnTo>
                  <a:lnTo>
                    <a:pt x="99" y="521"/>
                  </a:lnTo>
                  <a:lnTo>
                    <a:pt x="97" y="519"/>
                  </a:lnTo>
                  <a:lnTo>
                    <a:pt x="97" y="514"/>
                  </a:lnTo>
                  <a:lnTo>
                    <a:pt x="99" y="511"/>
                  </a:lnTo>
                  <a:lnTo>
                    <a:pt x="99" y="507"/>
                  </a:lnTo>
                  <a:lnTo>
                    <a:pt x="104" y="502"/>
                  </a:lnTo>
                  <a:lnTo>
                    <a:pt x="106" y="495"/>
                  </a:lnTo>
                  <a:lnTo>
                    <a:pt x="108" y="493"/>
                  </a:lnTo>
                  <a:lnTo>
                    <a:pt x="113" y="490"/>
                  </a:lnTo>
                  <a:lnTo>
                    <a:pt x="113" y="488"/>
                  </a:lnTo>
                  <a:lnTo>
                    <a:pt x="111" y="486"/>
                  </a:lnTo>
                  <a:lnTo>
                    <a:pt x="108" y="486"/>
                  </a:lnTo>
                  <a:lnTo>
                    <a:pt x="106" y="486"/>
                  </a:lnTo>
                  <a:lnTo>
                    <a:pt x="94" y="483"/>
                  </a:lnTo>
                  <a:lnTo>
                    <a:pt x="92" y="483"/>
                  </a:lnTo>
                  <a:lnTo>
                    <a:pt x="87" y="486"/>
                  </a:lnTo>
                  <a:lnTo>
                    <a:pt x="85" y="486"/>
                  </a:lnTo>
                  <a:lnTo>
                    <a:pt x="82" y="486"/>
                  </a:lnTo>
                  <a:lnTo>
                    <a:pt x="82" y="483"/>
                  </a:lnTo>
                  <a:lnTo>
                    <a:pt x="80" y="483"/>
                  </a:lnTo>
                  <a:lnTo>
                    <a:pt x="80" y="481"/>
                  </a:lnTo>
                  <a:lnTo>
                    <a:pt x="73" y="474"/>
                  </a:lnTo>
                  <a:lnTo>
                    <a:pt x="71" y="474"/>
                  </a:lnTo>
                  <a:lnTo>
                    <a:pt x="71" y="476"/>
                  </a:lnTo>
                  <a:lnTo>
                    <a:pt x="68" y="476"/>
                  </a:lnTo>
                  <a:lnTo>
                    <a:pt x="64" y="471"/>
                  </a:lnTo>
                  <a:lnTo>
                    <a:pt x="61" y="471"/>
                  </a:lnTo>
                  <a:lnTo>
                    <a:pt x="57" y="467"/>
                  </a:lnTo>
                  <a:lnTo>
                    <a:pt x="47" y="467"/>
                  </a:lnTo>
                  <a:lnTo>
                    <a:pt x="45" y="467"/>
                  </a:lnTo>
                  <a:lnTo>
                    <a:pt x="40" y="464"/>
                  </a:lnTo>
                  <a:lnTo>
                    <a:pt x="38" y="462"/>
                  </a:lnTo>
                  <a:lnTo>
                    <a:pt x="38" y="460"/>
                  </a:lnTo>
                  <a:lnTo>
                    <a:pt x="38" y="457"/>
                  </a:lnTo>
                  <a:lnTo>
                    <a:pt x="40" y="455"/>
                  </a:lnTo>
                  <a:lnTo>
                    <a:pt x="47" y="450"/>
                  </a:lnTo>
                  <a:lnTo>
                    <a:pt x="54" y="448"/>
                  </a:lnTo>
                  <a:lnTo>
                    <a:pt x="59" y="443"/>
                  </a:lnTo>
                  <a:lnTo>
                    <a:pt x="61" y="441"/>
                  </a:lnTo>
                  <a:lnTo>
                    <a:pt x="61" y="438"/>
                  </a:lnTo>
                  <a:lnTo>
                    <a:pt x="61" y="436"/>
                  </a:lnTo>
                  <a:lnTo>
                    <a:pt x="59" y="436"/>
                  </a:lnTo>
                  <a:lnTo>
                    <a:pt x="59" y="434"/>
                  </a:lnTo>
                  <a:lnTo>
                    <a:pt x="54" y="431"/>
                  </a:lnTo>
                  <a:lnTo>
                    <a:pt x="54" y="429"/>
                  </a:lnTo>
                  <a:lnTo>
                    <a:pt x="52" y="429"/>
                  </a:lnTo>
                  <a:lnTo>
                    <a:pt x="45" y="424"/>
                  </a:lnTo>
                  <a:lnTo>
                    <a:pt x="45" y="422"/>
                  </a:lnTo>
                  <a:lnTo>
                    <a:pt x="45" y="417"/>
                  </a:lnTo>
                  <a:lnTo>
                    <a:pt x="45" y="415"/>
                  </a:lnTo>
                  <a:lnTo>
                    <a:pt x="50" y="403"/>
                  </a:lnTo>
                  <a:lnTo>
                    <a:pt x="52" y="401"/>
                  </a:lnTo>
                  <a:lnTo>
                    <a:pt x="52" y="398"/>
                  </a:lnTo>
                  <a:lnTo>
                    <a:pt x="57" y="391"/>
                  </a:lnTo>
                  <a:lnTo>
                    <a:pt x="57" y="389"/>
                  </a:lnTo>
                  <a:lnTo>
                    <a:pt x="59" y="387"/>
                  </a:lnTo>
                  <a:lnTo>
                    <a:pt x="61" y="380"/>
                  </a:lnTo>
                  <a:lnTo>
                    <a:pt x="61" y="377"/>
                  </a:lnTo>
                  <a:lnTo>
                    <a:pt x="64" y="377"/>
                  </a:lnTo>
                  <a:lnTo>
                    <a:pt x="64" y="375"/>
                  </a:lnTo>
                  <a:lnTo>
                    <a:pt x="64" y="372"/>
                  </a:lnTo>
                  <a:lnTo>
                    <a:pt x="66" y="372"/>
                  </a:lnTo>
                  <a:lnTo>
                    <a:pt x="66" y="370"/>
                  </a:lnTo>
                  <a:lnTo>
                    <a:pt x="68" y="370"/>
                  </a:lnTo>
                  <a:lnTo>
                    <a:pt x="68" y="368"/>
                  </a:lnTo>
                  <a:lnTo>
                    <a:pt x="71" y="368"/>
                  </a:lnTo>
                  <a:lnTo>
                    <a:pt x="71" y="365"/>
                  </a:lnTo>
                  <a:lnTo>
                    <a:pt x="73" y="363"/>
                  </a:lnTo>
                  <a:lnTo>
                    <a:pt x="75" y="363"/>
                  </a:lnTo>
                  <a:lnTo>
                    <a:pt x="75" y="361"/>
                  </a:lnTo>
                  <a:lnTo>
                    <a:pt x="78" y="358"/>
                  </a:lnTo>
                  <a:lnTo>
                    <a:pt x="80" y="358"/>
                  </a:lnTo>
                  <a:lnTo>
                    <a:pt x="80" y="356"/>
                  </a:lnTo>
                  <a:lnTo>
                    <a:pt x="82" y="356"/>
                  </a:lnTo>
                  <a:lnTo>
                    <a:pt x="82" y="354"/>
                  </a:lnTo>
                  <a:lnTo>
                    <a:pt x="85" y="354"/>
                  </a:lnTo>
                  <a:lnTo>
                    <a:pt x="87" y="351"/>
                  </a:lnTo>
                  <a:lnTo>
                    <a:pt x="90" y="351"/>
                  </a:lnTo>
                  <a:lnTo>
                    <a:pt x="90" y="349"/>
                  </a:lnTo>
                  <a:lnTo>
                    <a:pt x="92" y="349"/>
                  </a:lnTo>
                  <a:lnTo>
                    <a:pt x="94" y="349"/>
                  </a:lnTo>
                  <a:lnTo>
                    <a:pt x="94" y="347"/>
                  </a:lnTo>
                  <a:lnTo>
                    <a:pt x="97" y="347"/>
                  </a:lnTo>
                  <a:lnTo>
                    <a:pt x="99" y="347"/>
                  </a:lnTo>
                  <a:lnTo>
                    <a:pt x="99" y="344"/>
                  </a:lnTo>
                  <a:lnTo>
                    <a:pt x="101" y="344"/>
                  </a:lnTo>
                  <a:lnTo>
                    <a:pt x="104" y="344"/>
                  </a:lnTo>
                  <a:lnTo>
                    <a:pt x="106" y="342"/>
                  </a:lnTo>
                  <a:lnTo>
                    <a:pt x="108" y="342"/>
                  </a:lnTo>
                  <a:lnTo>
                    <a:pt x="108" y="339"/>
                  </a:lnTo>
                  <a:lnTo>
                    <a:pt x="111" y="339"/>
                  </a:lnTo>
                  <a:lnTo>
                    <a:pt x="113" y="339"/>
                  </a:lnTo>
                  <a:lnTo>
                    <a:pt x="113" y="337"/>
                  </a:lnTo>
                  <a:lnTo>
                    <a:pt x="115" y="335"/>
                  </a:lnTo>
                  <a:lnTo>
                    <a:pt x="115" y="332"/>
                  </a:lnTo>
                  <a:lnTo>
                    <a:pt x="118" y="332"/>
                  </a:lnTo>
                  <a:lnTo>
                    <a:pt x="118" y="330"/>
                  </a:lnTo>
                  <a:lnTo>
                    <a:pt x="118" y="328"/>
                  </a:lnTo>
                  <a:lnTo>
                    <a:pt x="118" y="325"/>
                  </a:lnTo>
                  <a:lnTo>
                    <a:pt x="118" y="323"/>
                  </a:lnTo>
                  <a:lnTo>
                    <a:pt x="118" y="321"/>
                  </a:lnTo>
                  <a:lnTo>
                    <a:pt x="118" y="318"/>
                  </a:lnTo>
                  <a:lnTo>
                    <a:pt x="118" y="316"/>
                  </a:lnTo>
                  <a:lnTo>
                    <a:pt x="115" y="316"/>
                  </a:lnTo>
                  <a:lnTo>
                    <a:pt x="115" y="314"/>
                  </a:lnTo>
                  <a:lnTo>
                    <a:pt x="115" y="311"/>
                  </a:lnTo>
                  <a:lnTo>
                    <a:pt x="113" y="311"/>
                  </a:lnTo>
                  <a:lnTo>
                    <a:pt x="113" y="309"/>
                  </a:lnTo>
                  <a:lnTo>
                    <a:pt x="111" y="309"/>
                  </a:lnTo>
                  <a:lnTo>
                    <a:pt x="108" y="307"/>
                  </a:lnTo>
                  <a:lnTo>
                    <a:pt x="97" y="299"/>
                  </a:lnTo>
                  <a:lnTo>
                    <a:pt x="97" y="297"/>
                  </a:lnTo>
                  <a:lnTo>
                    <a:pt x="99" y="295"/>
                  </a:lnTo>
                  <a:lnTo>
                    <a:pt x="99" y="292"/>
                  </a:lnTo>
                  <a:lnTo>
                    <a:pt x="101" y="290"/>
                  </a:lnTo>
                  <a:lnTo>
                    <a:pt x="101" y="288"/>
                  </a:lnTo>
                  <a:lnTo>
                    <a:pt x="104" y="283"/>
                  </a:lnTo>
                  <a:lnTo>
                    <a:pt x="104" y="281"/>
                  </a:lnTo>
                  <a:lnTo>
                    <a:pt x="111" y="269"/>
                  </a:lnTo>
                  <a:lnTo>
                    <a:pt x="113" y="269"/>
                  </a:lnTo>
                  <a:lnTo>
                    <a:pt x="113" y="266"/>
                  </a:lnTo>
                  <a:lnTo>
                    <a:pt x="115" y="266"/>
                  </a:lnTo>
                  <a:lnTo>
                    <a:pt x="115" y="264"/>
                  </a:lnTo>
                  <a:lnTo>
                    <a:pt x="115" y="262"/>
                  </a:lnTo>
                  <a:lnTo>
                    <a:pt x="118" y="262"/>
                  </a:lnTo>
                  <a:lnTo>
                    <a:pt x="118" y="259"/>
                  </a:lnTo>
                  <a:lnTo>
                    <a:pt x="120" y="259"/>
                  </a:lnTo>
                  <a:lnTo>
                    <a:pt x="120" y="257"/>
                  </a:lnTo>
                  <a:lnTo>
                    <a:pt x="120" y="255"/>
                  </a:lnTo>
                  <a:lnTo>
                    <a:pt x="120" y="252"/>
                  </a:lnTo>
                  <a:lnTo>
                    <a:pt x="123" y="250"/>
                  </a:lnTo>
                  <a:lnTo>
                    <a:pt x="125" y="243"/>
                  </a:lnTo>
                  <a:lnTo>
                    <a:pt x="130" y="236"/>
                  </a:lnTo>
                  <a:lnTo>
                    <a:pt x="130" y="233"/>
                  </a:lnTo>
                  <a:lnTo>
                    <a:pt x="132" y="231"/>
                  </a:lnTo>
                  <a:lnTo>
                    <a:pt x="134" y="226"/>
                  </a:lnTo>
                  <a:lnTo>
                    <a:pt x="134" y="224"/>
                  </a:lnTo>
                  <a:lnTo>
                    <a:pt x="137" y="222"/>
                  </a:lnTo>
                  <a:lnTo>
                    <a:pt x="139" y="219"/>
                  </a:lnTo>
                  <a:lnTo>
                    <a:pt x="141" y="215"/>
                  </a:lnTo>
                  <a:lnTo>
                    <a:pt x="141" y="212"/>
                  </a:lnTo>
                  <a:lnTo>
                    <a:pt x="144" y="208"/>
                  </a:lnTo>
                  <a:lnTo>
                    <a:pt x="148" y="203"/>
                  </a:lnTo>
                  <a:lnTo>
                    <a:pt x="148" y="198"/>
                  </a:lnTo>
                  <a:lnTo>
                    <a:pt x="153" y="193"/>
                  </a:lnTo>
                  <a:lnTo>
                    <a:pt x="153" y="191"/>
                  </a:lnTo>
                  <a:lnTo>
                    <a:pt x="158" y="182"/>
                  </a:lnTo>
                  <a:lnTo>
                    <a:pt x="160" y="177"/>
                  </a:lnTo>
                  <a:lnTo>
                    <a:pt x="163" y="172"/>
                  </a:lnTo>
                  <a:lnTo>
                    <a:pt x="163" y="170"/>
                  </a:lnTo>
                  <a:lnTo>
                    <a:pt x="163" y="168"/>
                  </a:lnTo>
                  <a:lnTo>
                    <a:pt x="165" y="165"/>
                  </a:lnTo>
                  <a:lnTo>
                    <a:pt x="165" y="163"/>
                  </a:lnTo>
                  <a:lnTo>
                    <a:pt x="165" y="160"/>
                  </a:lnTo>
                  <a:lnTo>
                    <a:pt x="163" y="160"/>
                  </a:lnTo>
                  <a:lnTo>
                    <a:pt x="163" y="158"/>
                  </a:lnTo>
                  <a:lnTo>
                    <a:pt x="163" y="156"/>
                  </a:lnTo>
                  <a:lnTo>
                    <a:pt x="165" y="156"/>
                  </a:lnTo>
                  <a:lnTo>
                    <a:pt x="165" y="153"/>
                  </a:lnTo>
                  <a:lnTo>
                    <a:pt x="165" y="151"/>
                  </a:lnTo>
                  <a:lnTo>
                    <a:pt x="167" y="151"/>
                  </a:lnTo>
                  <a:lnTo>
                    <a:pt x="167" y="149"/>
                  </a:lnTo>
                  <a:lnTo>
                    <a:pt x="170" y="149"/>
                  </a:lnTo>
                  <a:lnTo>
                    <a:pt x="172" y="149"/>
                  </a:lnTo>
                  <a:lnTo>
                    <a:pt x="174" y="149"/>
                  </a:lnTo>
                  <a:lnTo>
                    <a:pt x="174" y="146"/>
                  </a:lnTo>
                  <a:lnTo>
                    <a:pt x="177" y="146"/>
                  </a:lnTo>
                  <a:lnTo>
                    <a:pt x="181" y="139"/>
                  </a:lnTo>
                  <a:lnTo>
                    <a:pt x="181" y="137"/>
                  </a:lnTo>
                  <a:lnTo>
                    <a:pt x="184" y="132"/>
                  </a:lnTo>
                  <a:lnTo>
                    <a:pt x="184" y="130"/>
                  </a:lnTo>
                  <a:lnTo>
                    <a:pt x="186" y="127"/>
                  </a:lnTo>
                  <a:lnTo>
                    <a:pt x="186" y="125"/>
                  </a:lnTo>
                  <a:lnTo>
                    <a:pt x="188" y="125"/>
                  </a:lnTo>
                  <a:lnTo>
                    <a:pt x="188" y="123"/>
                  </a:lnTo>
                  <a:lnTo>
                    <a:pt x="188" y="120"/>
                  </a:lnTo>
                  <a:lnTo>
                    <a:pt x="191" y="120"/>
                  </a:lnTo>
                  <a:lnTo>
                    <a:pt x="191" y="118"/>
                  </a:lnTo>
                  <a:lnTo>
                    <a:pt x="193" y="116"/>
                  </a:lnTo>
                  <a:lnTo>
                    <a:pt x="193" y="113"/>
                  </a:lnTo>
                  <a:lnTo>
                    <a:pt x="196" y="113"/>
                  </a:lnTo>
                  <a:lnTo>
                    <a:pt x="196" y="111"/>
                  </a:lnTo>
                  <a:lnTo>
                    <a:pt x="198" y="111"/>
                  </a:lnTo>
                  <a:lnTo>
                    <a:pt x="198" y="109"/>
                  </a:lnTo>
                  <a:lnTo>
                    <a:pt x="200" y="106"/>
                  </a:lnTo>
                  <a:lnTo>
                    <a:pt x="203" y="106"/>
                  </a:lnTo>
                  <a:lnTo>
                    <a:pt x="203" y="104"/>
                  </a:lnTo>
                  <a:lnTo>
                    <a:pt x="205" y="104"/>
                  </a:lnTo>
                  <a:lnTo>
                    <a:pt x="205" y="102"/>
                  </a:lnTo>
                  <a:lnTo>
                    <a:pt x="207" y="102"/>
                  </a:lnTo>
                  <a:lnTo>
                    <a:pt x="210" y="102"/>
                  </a:lnTo>
                  <a:lnTo>
                    <a:pt x="212" y="102"/>
                  </a:lnTo>
                  <a:lnTo>
                    <a:pt x="212" y="99"/>
                  </a:lnTo>
                  <a:lnTo>
                    <a:pt x="214" y="99"/>
                  </a:lnTo>
                  <a:lnTo>
                    <a:pt x="212" y="97"/>
                  </a:lnTo>
                  <a:lnTo>
                    <a:pt x="212" y="95"/>
                  </a:lnTo>
                  <a:lnTo>
                    <a:pt x="214" y="95"/>
                  </a:lnTo>
                  <a:lnTo>
                    <a:pt x="214" y="92"/>
                  </a:lnTo>
                  <a:lnTo>
                    <a:pt x="214" y="90"/>
                  </a:lnTo>
                  <a:lnTo>
                    <a:pt x="217" y="90"/>
                  </a:lnTo>
                  <a:lnTo>
                    <a:pt x="217" y="87"/>
                  </a:lnTo>
                  <a:lnTo>
                    <a:pt x="217" y="85"/>
                  </a:lnTo>
                  <a:lnTo>
                    <a:pt x="217" y="83"/>
                  </a:lnTo>
                  <a:lnTo>
                    <a:pt x="219" y="83"/>
                  </a:lnTo>
                  <a:lnTo>
                    <a:pt x="221" y="83"/>
                  </a:lnTo>
                  <a:lnTo>
                    <a:pt x="224" y="83"/>
                  </a:lnTo>
                  <a:lnTo>
                    <a:pt x="221" y="83"/>
                  </a:lnTo>
                  <a:lnTo>
                    <a:pt x="221" y="85"/>
                  </a:lnTo>
                  <a:lnTo>
                    <a:pt x="224" y="85"/>
                  </a:lnTo>
                  <a:lnTo>
                    <a:pt x="224" y="83"/>
                  </a:lnTo>
                  <a:lnTo>
                    <a:pt x="226" y="80"/>
                  </a:lnTo>
                  <a:lnTo>
                    <a:pt x="224" y="80"/>
                  </a:lnTo>
                  <a:lnTo>
                    <a:pt x="221" y="80"/>
                  </a:lnTo>
                  <a:lnTo>
                    <a:pt x="221" y="78"/>
                  </a:lnTo>
                  <a:lnTo>
                    <a:pt x="221" y="76"/>
                  </a:lnTo>
                  <a:lnTo>
                    <a:pt x="221" y="78"/>
                  </a:lnTo>
                </a:path>
              </a:pathLst>
            </a:custGeom>
            <a:noFill/>
            <a:ln w="7938">
              <a:solidFill>
                <a:schemeClr val="bg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GT"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4" name="Freeform 33">
              <a:extLst>
                <a:ext uri="{FF2B5EF4-FFF2-40B4-BE49-F238E27FC236}">
                  <a16:creationId xmlns:a16="http://schemas.microsoft.com/office/drawing/2014/main" id="{8097859D-4765-8545-98C9-39A6A966044A}"/>
                </a:ext>
              </a:extLst>
            </p:cNvPr>
            <p:cNvSpPr>
              <a:spLocks/>
            </p:cNvSpPr>
            <p:nvPr/>
          </p:nvSpPr>
          <p:spPr bwMode="auto">
            <a:xfrm>
              <a:off x="6685755" y="3176300"/>
              <a:ext cx="752015" cy="409797"/>
            </a:xfrm>
            <a:custGeom>
              <a:avLst/>
              <a:gdLst>
                <a:gd name="T0" fmla="*/ 14 w 688"/>
                <a:gd name="T1" fmla="*/ 52 h 361"/>
                <a:gd name="T2" fmla="*/ 24 w 688"/>
                <a:gd name="T3" fmla="*/ 50 h 361"/>
                <a:gd name="T4" fmla="*/ 31 w 688"/>
                <a:gd name="T5" fmla="*/ 40 h 361"/>
                <a:gd name="T6" fmla="*/ 33 w 688"/>
                <a:gd name="T7" fmla="*/ 19 h 361"/>
                <a:gd name="T8" fmla="*/ 75 w 688"/>
                <a:gd name="T9" fmla="*/ 0 h 361"/>
                <a:gd name="T10" fmla="*/ 104 w 688"/>
                <a:gd name="T11" fmla="*/ 5 h 361"/>
                <a:gd name="T12" fmla="*/ 130 w 688"/>
                <a:gd name="T13" fmla="*/ 5 h 361"/>
                <a:gd name="T14" fmla="*/ 160 w 688"/>
                <a:gd name="T15" fmla="*/ 3 h 361"/>
                <a:gd name="T16" fmla="*/ 186 w 688"/>
                <a:gd name="T17" fmla="*/ 12 h 361"/>
                <a:gd name="T18" fmla="*/ 196 w 688"/>
                <a:gd name="T19" fmla="*/ 36 h 361"/>
                <a:gd name="T20" fmla="*/ 217 w 688"/>
                <a:gd name="T21" fmla="*/ 24 h 361"/>
                <a:gd name="T22" fmla="*/ 236 w 688"/>
                <a:gd name="T23" fmla="*/ 10 h 361"/>
                <a:gd name="T24" fmla="*/ 262 w 688"/>
                <a:gd name="T25" fmla="*/ 22 h 361"/>
                <a:gd name="T26" fmla="*/ 292 w 688"/>
                <a:gd name="T27" fmla="*/ 14 h 361"/>
                <a:gd name="T28" fmla="*/ 309 w 688"/>
                <a:gd name="T29" fmla="*/ 17 h 361"/>
                <a:gd name="T30" fmla="*/ 337 w 688"/>
                <a:gd name="T31" fmla="*/ 12 h 361"/>
                <a:gd name="T32" fmla="*/ 353 w 688"/>
                <a:gd name="T33" fmla="*/ 12 h 361"/>
                <a:gd name="T34" fmla="*/ 368 w 688"/>
                <a:gd name="T35" fmla="*/ 3 h 361"/>
                <a:gd name="T36" fmla="*/ 386 w 688"/>
                <a:gd name="T37" fmla="*/ 5 h 361"/>
                <a:gd name="T38" fmla="*/ 408 w 688"/>
                <a:gd name="T39" fmla="*/ 26 h 361"/>
                <a:gd name="T40" fmla="*/ 441 w 688"/>
                <a:gd name="T41" fmla="*/ 22 h 361"/>
                <a:gd name="T42" fmla="*/ 476 w 688"/>
                <a:gd name="T43" fmla="*/ 31 h 361"/>
                <a:gd name="T44" fmla="*/ 511 w 688"/>
                <a:gd name="T45" fmla="*/ 26 h 361"/>
                <a:gd name="T46" fmla="*/ 558 w 688"/>
                <a:gd name="T47" fmla="*/ 59 h 361"/>
                <a:gd name="T48" fmla="*/ 582 w 688"/>
                <a:gd name="T49" fmla="*/ 57 h 361"/>
                <a:gd name="T50" fmla="*/ 615 w 688"/>
                <a:gd name="T51" fmla="*/ 55 h 361"/>
                <a:gd name="T52" fmla="*/ 681 w 688"/>
                <a:gd name="T53" fmla="*/ 90 h 361"/>
                <a:gd name="T54" fmla="*/ 676 w 688"/>
                <a:gd name="T55" fmla="*/ 111 h 361"/>
                <a:gd name="T56" fmla="*/ 652 w 688"/>
                <a:gd name="T57" fmla="*/ 123 h 361"/>
                <a:gd name="T58" fmla="*/ 657 w 688"/>
                <a:gd name="T59" fmla="*/ 149 h 361"/>
                <a:gd name="T60" fmla="*/ 634 w 688"/>
                <a:gd name="T61" fmla="*/ 137 h 361"/>
                <a:gd name="T62" fmla="*/ 620 w 688"/>
                <a:gd name="T63" fmla="*/ 149 h 361"/>
                <a:gd name="T64" fmla="*/ 596 w 688"/>
                <a:gd name="T65" fmla="*/ 132 h 361"/>
                <a:gd name="T66" fmla="*/ 579 w 688"/>
                <a:gd name="T67" fmla="*/ 137 h 361"/>
                <a:gd name="T68" fmla="*/ 572 w 688"/>
                <a:gd name="T69" fmla="*/ 137 h 361"/>
                <a:gd name="T70" fmla="*/ 558 w 688"/>
                <a:gd name="T71" fmla="*/ 139 h 361"/>
                <a:gd name="T72" fmla="*/ 556 w 688"/>
                <a:gd name="T73" fmla="*/ 149 h 361"/>
                <a:gd name="T74" fmla="*/ 565 w 688"/>
                <a:gd name="T75" fmla="*/ 142 h 361"/>
                <a:gd name="T76" fmla="*/ 565 w 688"/>
                <a:gd name="T77" fmla="*/ 156 h 361"/>
                <a:gd name="T78" fmla="*/ 556 w 688"/>
                <a:gd name="T79" fmla="*/ 177 h 361"/>
                <a:gd name="T80" fmla="*/ 539 w 688"/>
                <a:gd name="T81" fmla="*/ 179 h 361"/>
                <a:gd name="T82" fmla="*/ 521 w 688"/>
                <a:gd name="T83" fmla="*/ 196 h 361"/>
                <a:gd name="T84" fmla="*/ 499 w 688"/>
                <a:gd name="T85" fmla="*/ 191 h 361"/>
                <a:gd name="T86" fmla="*/ 488 w 688"/>
                <a:gd name="T87" fmla="*/ 210 h 361"/>
                <a:gd name="T88" fmla="*/ 476 w 688"/>
                <a:gd name="T89" fmla="*/ 219 h 361"/>
                <a:gd name="T90" fmla="*/ 478 w 688"/>
                <a:gd name="T91" fmla="*/ 238 h 361"/>
                <a:gd name="T92" fmla="*/ 462 w 688"/>
                <a:gd name="T93" fmla="*/ 248 h 361"/>
                <a:gd name="T94" fmla="*/ 448 w 688"/>
                <a:gd name="T95" fmla="*/ 250 h 361"/>
                <a:gd name="T96" fmla="*/ 433 w 688"/>
                <a:gd name="T97" fmla="*/ 252 h 361"/>
                <a:gd name="T98" fmla="*/ 424 w 688"/>
                <a:gd name="T99" fmla="*/ 259 h 361"/>
                <a:gd name="T100" fmla="*/ 426 w 688"/>
                <a:gd name="T101" fmla="*/ 274 h 361"/>
                <a:gd name="T102" fmla="*/ 426 w 688"/>
                <a:gd name="T103" fmla="*/ 290 h 361"/>
                <a:gd name="T104" fmla="*/ 419 w 688"/>
                <a:gd name="T105" fmla="*/ 300 h 361"/>
                <a:gd name="T106" fmla="*/ 396 w 688"/>
                <a:gd name="T107" fmla="*/ 304 h 361"/>
                <a:gd name="T108" fmla="*/ 379 w 688"/>
                <a:gd name="T109" fmla="*/ 309 h 361"/>
                <a:gd name="T110" fmla="*/ 365 w 688"/>
                <a:gd name="T111" fmla="*/ 325 h 361"/>
                <a:gd name="T112" fmla="*/ 351 w 688"/>
                <a:gd name="T113" fmla="*/ 342 h 361"/>
                <a:gd name="T114" fmla="*/ 335 w 688"/>
                <a:gd name="T115" fmla="*/ 347 h 361"/>
                <a:gd name="T116" fmla="*/ 311 w 688"/>
                <a:gd name="T117" fmla="*/ 349 h 361"/>
                <a:gd name="T118" fmla="*/ 292 w 688"/>
                <a:gd name="T119"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88" h="361">
                  <a:moveTo>
                    <a:pt x="2" y="71"/>
                  </a:moveTo>
                  <a:lnTo>
                    <a:pt x="2" y="69"/>
                  </a:lnTo>
                  <a:lnTo>
                    <a:pt x="0" y="69"/>
                  </a:lnTo>
                  <a:lnTo>
                    <a:pt x="2" y="69"/>
                  </a:lnTo>
                  <a:lnTo>
                    <a:pt x="0" y="69"/>
                  </a:lnTo>
                  <a:lnTo>
                    <a:pt x="0" y="66"/>
                  </a:lnTo>
                  <a:lnTo>
                    <a:pt x="2" y="66"/>
                  </a:lnTo>
                  <a:lnTo>
                    <a:pt x="5" y="64"/>
                  </a:lnTo>
                  <a:lnTo>
                    <a:pt x="7" y="64"/>
                  </a:lnTo>
                  <a:lnTo>
                    <a:pt x="7" y="62"/>
                  </a:lnTo>
                  <a:lnTo>
                    <a:pt x="7" y="59"/>
                  </a:lnTo>
                  <a:lnTo>
                    <a:pt x="10" y="59"/>
                  </a:lnTo>
                  <a:lnTo>
                    <a:pt x="12" y="59"/>
                  </a:lnTo>
                  <a:lnTo>
                    <a:pt x="12" y="57"/>
                  </a:lnTo>
                  <a:lnTo>
                    <a:pt x="12" y="55"/>
                  </a:lnTo>
                  <a:lnTo>
                    <a:pt x="14" y="55"/>
                  </a:lnTo>
                  <a:lnTo>
                    <a:pt x="14" y="52"/>
                  </a:lnTo>
                  <a:lnTo>
                    <a:pt x="14" y="55"/>
                  </a:lnTo>
                  <a:lnTo>
                    <a:pt x="17" y="55"/>
                  </a:lnTo>
                  <a:lnTo>
                    <a:pt x="17" y="57"/>
                  </a:lnTo>
                  <a:lnTo>
                    <a:pt x="19" y="57"/>
                  </a:lnTo>
                  <a:lnTo>
                    <a:pt x="19" y="59"/>
                  </a:lnTo>
                  <a:lnTo>
                    <a:pt x="21" y="59"/>
                  </a:lnTo>
                  <a:lnTo>
                    <a:pt x="24" y="59"/>
                  </a:lnTo>
                  <a:lnTo>
                    <a:pt x="24" y="57"/>
                  </a:lnTo>
                  <a:lnTo>
                    <a:pt x="21" y="57"/>
                  </a:lnTo>
                  <a:lnTo>
                    <a:pt x="21" y="55"/>
                  </a:lnTo>
                  <a:lnTo>
                    <a:pt x="21" y="52"/>
                  </a:lnTo>
                  <a:lnTo>
                    <a:pt x="24" y="52"/>
                  </a:lnTo>
                  <a:lnTo>
                    <a:pt x="24" y="55"/>
                  </a:lnTo>
                  <a:lnTo>
                    <a:pt x="26" y="55"/>
                  </a:lnTo>
                  <a:lnTo>
                    <a:pt x="26" y="52"/>
                  </a:lnTo>
                  <a:lnTo>
                    <a:pt x="26" y="50"/>
                  </a:lnTo>
                  <a:lnTo>
                    <a:pt x="24" y="50"/>
                  </a:lnTo>
                  <a:lnTo>
                    <a:pt x="24" y="47"/>
                  </a:lnTo>
                  <a:lnTo>
                    <a:pt x="26" y="47"/>
                  </a:lnTo>
                  <a:lnTo>
                    <a:pt x="28" y="47"/>
                  </a:lnTo>
                  <a:lnTo>
                    <a:pt x="28" y="50"/>
                  </a:lnTo>
                  <a:lnTo>
                    <a:pt x="31" y="50"/>
                  </a:lnTo>
                  <a:lnTo>
                    <a:pt x="33" y="50"/>
                  </a:lnTo>
                  <a:lnTo>
                    <a:pt x="33" y="47"/>
                  </a:lnTo>
                  <a:lnTo>
                    <a:pt x="33" y="45"/>
                  </a:lnTo>
                  <a:lnTo>
                    <a:pt x="31" y="45"/>
                  </a:lnTo>
                  <a:lnTo>
                    <a:pt x="28" y="45"/>
                  </a:lnTo>
                  <a:lnTo>
                    <a:pt x="26" y="43"/>
                  </a:lnTo>
                  <a:lnTo>
                    <a:pt x="24" y="40"/>
                  </a:lnTo>
                  <a:lnTo>
                    <a:pt x="26" y="40"/>
                  </a:lnTo>
                  <a:lnTo>
                    <a:pt x="26" y="38"/>
                  </a:lnTo>
                  <a:lnTo>
                    <a:pt x="28" y="38"/>
                  </a:lnTo>
                  <a:lnTo>
                    <a:pt x="28" y="40"/>
                  </a:lnTo>
                  <a:lnTo>
                    <a:pt x="31" y="40"/>
                  </a:lnTo>
                  <a:lnTo>
                    <a:pt x="31" y="38"/>
                  </a:lnTo>
                  <a:lnTo>
                    <a:pt x="31" y="36"/>
                  </a:lnTo>
                  <a:lnTo>
                    <a:pt x="33" y="36"/>
                  </a:lnTo>
                  <a:lnTo>
                    <a:pt x="33" y="33"/>
                  </a:lnTo>
                  <a:lnTo>
                    <a:pt x="35" y="33"/>
                  </a:lnTo>
                  <a:lnTo>
                    <a:pt x="35" y="31"/>
                  </a:lnTo>
                  <a:lnTo>
                    <a:pt x="33" y="31"/>
                  </a:lnTo>
                  <a:lnTo>
                    <a:pt x="33" y="29"/>
                  </a:lnTo>
                  <a:lnTo>
                    <a:pt x="35" y="29"/>
                  </a:lnTo>
                  <a:lnTo>
                    <a:pt x="35" y="26"/>
                  </a:lnTo>
                  <a:lnTo>
                    <a:pt x="33" y="26"/>
                  </a:lnTo>
                  <a:lnTo>
                    <a:pt x="31" y="24"/>
                  </a:lnTo>
                  <a:lnTo>
                    <a:pt x="33" y="24"/>
                  </a:lnTo>
                  <a:lnTo>
                    <a:pt x="33" y="22"/>
                  </a:lnTo>
                  <a:lnTo>
                    <a:pt x="31" y="22"/>
                  </a:lnTo>
                  <a:lnTo>
                    <a:pt x="33" y="22"/>
                  </a:lnTo>
                  <a:lnTo>
                    <a:pt x="33" y="19"/>
                  </a:lnTo>
                  <a:lnTo>
                    <a:pt x="35" y="19"/>
                  </a:lnTo>
                  <a:lnTo>
                    <a:pt x="35" y="17"/>
                  </a:lnTo>
                  <a:lnTo>
                    <a:pt x="38" y="14"/>
                  </a:lnTo>
                  <a:lnTo>
                    <a:pt x="42" y="10"/>
                  </a:lnTo>
                  <a:lnTo>
                    <a:pt x="45" y="10"/>
                  </a:lnTo>
                  <a:lnTo>
                    <a:pt x="45" y="7"/>
                  </a:lnTo>
                  <a:lnTo>
                    <a:pt x="47" y="5"/>
                  </a:lnTo>
                  <a:lnTo>
                    <a:pt x="54" y="0"/>
                  </a:lnTo>
                  <a:lnTo>
                    <a:pt x="57" y="0"/>
                  </a:lnTo>
                  <a:lnTo>
                    <a:pt x="59" y="0"/>
                  </a:lnTo>
                  <a:lnTo>
                    <a:pt x="61" y="0"/>
                  </a:lnTo>
                  <a:lnTo>
                    <a:pt x="64" y="0"/>
                  </a:lnTo>
                  <a:lnTo>
                    <a:pt x="66" y="0"/>
                  </a:lnTo>
                  <a:lnTo>
                    <a:pt x="68" y="0"/>
                  </a:lnTo>
                  <a:lnTo>
                    <a:pt x="71" y="0"/>
                  </a:lnTo>
                  <a:lnTo>
                    <a:pt x="73" y="0"/>
                  </a:lnTo>
                  <a:lnTo>
                    <a:pt x="75" y="0"/>
                  </a:lnTo>
                  <a:lnTo>
                    <a:pt x="78" y="0"/>
                  </a:lnTo>
                  <a:lnTo>
                    <a:pt x="80" y="0"/>
                  </a:lnTo>
                  <a:lnTo>
                    <a:pt x="80" y="3"/>
                  </a:lnTo>
                  <a:lnTo>
                    <a:pt x="80" y="5"/>
                  </a:lnTo>
                  <a:lnTo>
                    <a:pt x="83" y="5"/>
                  </a:lnTo>
                  <a:lnTo>
                    <a:pt x="85" y="5"/>
                  </a:lnTo>
                  <a:lnTo>
                    <a:pt x="90" y="5"/>
                  </a:lnTo>
                  <a:lnTo>
                    <a:pt x="92" y="5"/>
                  </a:lnTo>
                  <a:lnTo>
                    <a:pt x="94" y="5"/>
                  </a:lnTo>
                  <a:lnTo>
                    <a:pt x="94" y="3"/>
                  </a:lnTo>
                  <a:lnTo>
                    <a:pt x="97" y="3"/>
                  </a:lnTo>
                  <a:lnTo>
                    <a:pt x="99" y="3"/>
                  </a:lnTo>
                  <a:lnTo>
                    <a:pt x="99" y="0"/>
                  </a:lnTo>
                  <a:lnTo>
                    <a:pt x="101" y="0"/>
                  </a:lnTo>
                  <a:lnTo>
                    <a:pt x="101" y="3"/>
                  </a:lnTo>
                  <a:lnTo>
                    <a:pt x="101" y="5"/>
                  </a:lnTo>
                  <a:lnTo>
                    <a:pt x="104" y="5"/>
                  </a:lnTo>
                  <a:lnTo>
                    <a:pt x="104" y="3"/>
                  </a:lnTo>
                  <a:lnTo>
                    <a:pt x="106" y="3"/>
                  </a:lnTo>
                  <a:lnTo>
                    <a:pt x="108" y="3"/>
                  </a:lnTo>
                  <a:lnTo>
                    <a:pt x="111" y="3"/>
                  </a:lnTo>
                  <a:lnTo>
                    <a:pt x="113" y="3"/>
                  </a:lnTo>
                  <a:lnTo>
                    <a:pt x="115" y="3"/>
                  </a:lnTo>
                  <a:lnTo>
                    <a:pt x="118" y="3"/>
                  </a:lnTo>
                  <a:lnTo>
                    <a:pt x="118" y="5"/>
                  </a:lnTo>
                  <a:lnTo>
                    <a:pt x="120" y="5"/>
                  </a:lnTo>
                  <a:lnTo>
                    <a:pt x="123" y="5"/>
                  </a:lnTo>
                  <a:lnTo>
                    <a:pt x="125" y="5"/>
                  </a:lnTo>
                  <a:lnTo>
                    <a:pt x="125" y="7"/>
                  </a:lnTo>
                  <a:lnTo>
                    <a:pt x="125" y="5"/>
                  </a:lnTo>
                  <a:lnTo>
                    <a:pt x="125" y="7"/>
                  </a:lnTo>
                  <a:lnTo>
                    <a:pt x="127" y="7"/>
                  </a:lnTo>
                  <a:lnTo>
                    <a:pt x="127" y="5"/>
                  </a:lnTo>
                  <a:lnTo>
                    <a:pt x="130" y="5"/>
                  </a:lnTo>
                  <a:lnTo>
                    <a:pt x="132" y="5"/>
                  </a:lnTo>
                  <a:lnTo>
                    <a:pt x="134" y="5"/>
                  </a:lnTo>
                  <a:lnTo>
                    <a:pt x="137" y="5"/>
                  </a:lnTo>
                  <a:lnTo>
                    <a:pt x="139" y="5"/>
                  </a:lnTo>
                  <a:lnTo>
                    <a:pt x="141" y="5"/>
                  </a:lnTo>
                  <a:lnTo>
                    <a:pt x="144" y="5"/>
                  </a:lnTo>
                  <a:lnTo>
                    <a:pt x="146" y="5"/>
                  </a:lnTo>
                  <a:lnTo>
                    <a:pt x="148" y="5"/>
                  </a:lnTo>
                  <a:lnTo>
                    <a:pt x="148" y="3"/>
                  </a:lnTo>
                  <a:lnTo>
                    <a:pt x="151" y="3"/>
                  </a:lnTo>
                  <a:lnTo>
                    <a:pt x="151" y="0"/>
                  </a:lnTo>
                  <a:lnTo>
                    <a:pt x="153" y="0"/>
                  </a:lnTo>
                  <a:lnTo>
                    <a:pt x="156" y="0"/>
                  </a:lnTo>
                  <a:lnTo>
                    <a:pt x="158" y="0"/>
                  </a:lnTo>
                  <a:lnTo>
                    <a:pt x="160" y="3"/>
                  </a:lnTo>
                  <a:lnTo>
                    <a:pt x="160" y="5"/>
                  </a:lnTo>
                  <a:lnTo>
                    <a:pt x="160" y="3"/>
                  </a:lnTo>
                  <a:lnTo>
                    <a:pt x="163" y="3"/>
                  </a:lnTo>
                  <a:lnTo>
                    <a:pt x="165" y="3"/>
                  </a:lnTo>
                  <a:lnTo>
                    <a:pt x="167" y="5"/>
                  </a:lnTo>
                  <a:lnTo>
                    <a:pt x="167" y="3"/>
                  </a:lnTo>
                  <a:lnTo>
                    <a:pt x="170" y="3"/>
                  </a:lnTo>
                  <a:lnTo>
                    <a:pt x="170" y="5"/>
                  </a:lnTo>
                  <a:lnTo>
                    <a:pt x="172" y="5"/>
                  </a:lnTo>
                  <a:lnTo>
                    <a:pt x="174" y="7"/>
                  </a:lnTo>
                  <a:lnTo>
                    <a:pt x="177" y="7"/>
                  </a:lnTo>
                  <a:lnTo>
                    <a:pt x="177" y="10"/>
                  </a:lnTo>
                  <a:lnTo>
                    <a:pt x="179" y="10"/>
                  </a:lnTo>
                  <a:lnTo>
                    <a:pt x="179" y="7"/>
                  </a:lnTo>
                  <a:lnTo>
                    <a:pt x="181" y="7"/>
                  </a:lnTo>
                  <a:lnTo>
                    <a:pt x="181" y="10"/>
                  </a:lnTo>
                  <a:lnTo>
                    <a:pt x="184" y="10"/>
                  </a:lnTo>
                  <a:lnTo>
                    <a:pt x="184" y="12"/>
                  </a:lnTo>
                  <a:lnTo>
                    <a:pt x="186" y="12"/>
                  </a:lnTo>
                  <a:lnTo>
                    <a:pt x="186" y="14"/>
                  </a:lnTo>
                  <a:lnTo>
                    <a:pt x="189" y="17"/>
                  </a:lnTo>
                  <a:lnTo>
                    <a:pt x="189" y="19"/>
                  </a:lnTo>
                  <a:lnTo>
                    <a:pt x="189" y="22"/>
                  </a:lnTo>
                  <a:lnTo>
                    <a:pt x="189" y="24"/>
                  </a:lnTo>
                  <a:lnTo>
                    <a:pt x="191" y="24"/>
                  </a:lnTo>
                  <a:lnTo>
                    <a:pt x="191" y="22"/>
                  </a:lnTo>
                  <a:lnTo>
                    <a:pt x="191" y="24"/>
                  </a:lnTo>
                  <a:lnTo>
                    <a:pt x="193" y="24"/>
                  </a:lnTo>
                  <a:lnTo>
                    <a:pt x="193" y="26"/>
                  </a:lnTo>
                  <a:lnTo>
                    <a:pt x="196" y="26"/>
                  </a:lnTo>
                  <a:lnTo>
                    <a:pt x="196" y="29"/>
                  </a:lnTo>
                  <a:lnTo>
                    <a:pt x="193" y="29"/>
                  </a:lnTo>
                  <a:lnTo>
                    <a:pt x="196" y="29"/>
                  </a:lnTo>
                  <a:lnTo>
                    <a:pt x="196" y="31"/>
                  </a:lnTo>
                  <a:lnTo>
                    <a:pt x="196" y="33"/>
                  </a:lnTo>
                  <a:lnTo>
                    <a:pt x="196" y="36"/>
                  </a:lnTo>
                  <a:lnTo>
                    <a:pt x="198" y="36"/>
                  </a:lnTo>
                  <a:lnTo>
                    <a:pt x="200" y="33"/>
                  </a:lnTo>
                  <a:lnTo>
                    <a:pt x="203" y="33"/>
                  </a:lnTo>
                  <a:lnTo>
                    <a:pt x="203" y="31"/>
                  </a:lnTo>
                  <a:lnTo>
                    <a:pt x="205" y="31"/>
                  </a:lnTo>
                  <a:lnTo>
                    <a:pt x="205" y="29"/>
                  </a:lnTo>
                  <a:lnTo>
                    <a:pt x="207" y="29"/>
                  </a:lnTo>
                  <a:lnTo>
                    <a:pt x="205" y="29"/>
                  </a:lnTo>
                  <a:lnTo>
                    <a:pt x="205" y="26"/>
                  </a:lnTo>
                  <a:lnTo>
                    <a:pt x="205" y="24"/>
                  </a:lnTo>
                  <a:lnTo>
                    <a:pt x="207" y="24"/>
                  </a:lnTo>
                  <a:lnTo>
                    <a:pt x="210" y="24"/>
                  </a:lnTo>
                  <a:lnTo>
                    <a:pt x="210" y="22"/>
                  </a:lnTo>
                  <a:lnTo>
                    <a:pt x="212" y="22"/>
                  </a:lnTo>
                  <a:lnTo>
                    <a:pt x="214" y="22"/>
                  </a:lnTo>
                  <a:lnTo>
                    <a:pt x="217" y="22"/>
                  </a:lnTo>
                  <a:lnTo>
                    <a:pt x="217" y="24"/>
                  </a:lnTo>
                  <a:lnTo>
                    <a:pt x="219" y="22"/>
                  </a:lnTo>
                  <a:lnTo>
                    <a:pt x="221" y="19"/>
                  </a:lnTo>
                  <a:lnTo>
                    <a:pt x="224" y="19"/>
                  </a:lnTo>
                  <a:lnTo>
                    <a:pt x="224" y="17"/>
                  </a:lnTo>
                  <a:lnTo>
                    <a:pt x="224" y="19"/>
                  </a:lnTo>
                  <a:lnTo>
                    <a:pt x="226" y="19"/>
                  </a:lnTo>
                  <a:lnTo>
                    <a:pt x="229" y="19"/>
                  </a:lnTo>
                  <a:lnTo>
                    <a:pt x="231" y="22"/>
                  </a:lnTo>
                  <a:lnTo>
                    <a:pt x="233" y="24"/>
                  </a:lnTo>
                  <a:lnTo>
                    <a:pt x="233" y="22"/>
                  </a:lnTo>
                  <a:lnTo>
                    <a:pt x="236" y="19"/>
                  </a:lnTo>
                  <a:lnTo>
                    <a:pt x="236" y="17"/>
                  </a:lnTo>
                  <a:lnTo>
                    <a:pt x="233" y="17"/>
                  </a:lnTo>
                  <a:lnTo>
                    <a:pt x="233" y="14"/>
                  </a:lnTo>
                  <a:lnTo>
                    <a:pt x="233" y="12"/>
                  </a:lnTo>
                  <a:lnTo>
                    <a:pt x="233" y="10"/>
                  </a:lnTo>
                  <a:lnTo>
                    <a:pt x="236" y="10"/>
                  </a:lnTo>
                  <a:lnTo>
                    <a:pt x="238" y="10"/>
                  </a:lnTo>
                  <a:lnTo>
                    <a:pt x="240" y="10"/>
                  </a:lnTo>
                  <a:lnTo>
                    <a:pt x="243" y="10"/>
                  </a:lnTo>
                  <a:lnTo>
                    <a:pt x="243" y="7"/>
                  </a:lnTo>
                  <a:lnTo>
                    <a:pt x="245" y="7"/>
                  </a:lnTo>
                  <a:lnTo>
                    <a:pt x="247" y="7"/>
                  </a:lnTo>
                  <a:lnTo>
                    <a:pt x="250" y="10"/>
                  </a:lnTo>
                  <a:lnTo>
                    <a:pt x="252" y="10"/>
                  </a:lnTo>
                  <a:lnTo>
                    <a:pt x="252" y="12"/>
                  </a:lnTo>
                  <a:lnTo>
                    <a:pt x="252" y="14"/>
                  </a:lnTo>
                  <a:lnTo>
                    <a:pt x="254" y="14"/>
                  </a:lnTo>
                  <a:lnTo>
                    <a:pt x="257" y="14"/>
                  </a:lnTo>
                  <a:lnTo>
                    <a:pt x="257" y="17"/>
                  </a:lnTo>
                  <a:lnTo>
                    <a:pt x="259" y="17"/>
                  </a:lnTo>
                  <a:lnTo>
                    <a:pt x="259" y="19"/>
                  </a:lnTo>
                  <a:lnTo>
                    <a:pt x="259" y="22"/>
                  </a:lnTo>
                  <a:lnTo>
                    <a:pt x="262" y="22"/>
                  </a:lnTo>
                  <a:lnTo>
                    <a:pt x="264" y="22"/>
                  </a:lnTo>
                  <a:lnTo>
                    <a:pt x="266" y="22"/>
                  </a:lnTo>
                  <a:lnTo>
                    <a:pt x="269" y="22"/>
                  </a:lnTo>
                  <a:lnTo>
                    <a:pt x="271" y="22"/>
                  </a:lnTo>
                  <a:lnTo>
                    <a:pt x="271" y="24"/>
                  </a:lnTo>
                  <a:lnTo>
                    <a:pt x="273" y="24"/>
                  </a:lnTo>
                  <a:lnTo>
                    <a:pt x="278" y="22"/>
                  </a:lnTo>
                  <a:lnTo>
                    <a:pt x="280" y="19"/>
                  </a:lnTo>
                  <a:lnTo>
                    <a:pt x="283" y="19"/>
                  </a:lnTo>
                  <a:lnTo>
                    <a:pt x="285" y="19"/>
                  </a:lnTo>
                  <a:lnTo>
                    <a:pt x="285" y="17"/>
                  </a:lnTo>
                  <a:lnTo>
                    <a:pt x="285" y="14"/>
                  </a:lnTo>
                  <a:lnTo>
                    <a:pt x="287" y="14"/>
                  </a:lnTo>
                  <a:lnTo>
                    <a:pt x="287" y="12"/>
                  </a:lnTo>
                  <a:lnTo>
                    <a:pt x="290" y="12"/>
                  </a:lnTo>
                  <a:lnTo>
                    <a:pt x="292" y="12"/>
                  </a:lnTo>
                  <a:lnTo>
                    <a:pt x="292" y="14"/>
                  </a:lnTo>
                  <a:lnTo>
                    <a:pt x="292" y="17"/>
                  </a:lnTo>
                  <a:lnTo>
                    <a:pt x="292" y="19"/>
                  </a:lnTo>
                  <a:lnTo>
                    <a:pt x="294" y="19"/>
                  </a:lnTo>
                  <a:lnTo>
                    <a:pt x="294" y="22"/>
                  </a:lnTo>
                  <a:lnTo>
                    <a:pt x="297" y="22"/>
                  </a:lnTo>
                  <a:lnTo>
                    <a:pt x="297" y="19"/>
                  </a:lnTo>
                  <a:lnTo>
                    <a:pt x="299" y="19"/>
                  </a:lnTo>
                  <a:lnTo>
                    <a:pt x="299" y="17"/>
                  </a:lnTo>
                  <a:lnTo>
                    <a:pt x="302" y="17"/>
                  </a:lnTo>
                  <a:lnTo>
                    <a:pt x="304" y="17"/>
                  </a:lnTo>
                  <a:lnTo>
                    <a:pt x="306" y="19"/>
                  </a:lnTo>
                  <a:lnTo>
                    <a:pt x="306" y="22"/>
                  </a:lnTo>
                  <a:lnTo>
                    <a:pt x="309" y="24"/>
                  </a:lnTo>
                  <a:lnTo>
                    <a:pt x="311" y="24"/>
                  </a:lnTo>
                  <a:lnTo>
                    <a:pt x="311" y="22"/>
                  </a:lnTo>
                  <a:lnTo>
                    <a:pt x="311" y="19"/>
                  </a:lnTo>
                  <a:lnTo>
                    <a:pt x="309" y="17"/>
                  </a:lnTo>
                  <a:lnTo>
                    <a:pt x="306" y="17"/>
                  </a:lnTo>
                  <a:lnTo>
                    <a:pt x="306" y="14"/>
                  </a:lnTo>
                  <a:lnTo>
                    <a:pt x="306" y="12"/>
                  </a:lnTo>
                  <a:lnTo>
                    <a:pt x="309" y="12"/>
                  </a:lnTo>
                  <a:lnTo>
                    <a:pt x="313" y="14"/>
                  </a:lnTo>
                  <a:lnTo>
                    <a:pt x="313" y="12"/>
                  </a:lnTo>
                  <a:lnTo>
                    <a:pt x="316" y="12"/>
                  </a:lnTo>
                  <a:lnTo>
                    <a:pt x="316" y="10"/>
                  </a:lnTo>
                  <a:lnTo>
                    <a:pt x="318" y="10"/>
                  </a:lnTo>
                  <a:lnTo>
                    <a:pt x="318" y="7"/>
                  </a:lnTo>
                  <a:lnTo>
                    <a:pt x="320" y="7"/>
                  </a:lnTo>
                  <a:lnTo>
                    <a:pt x="323" y="7"/>
                  </a:lnTo>
                  <a:lnTo>
                    <a:pt x="325" y="7"/>
                  </a:lnTo>
                  <a:lnTo>
                    <a:pt x="327" y="7"/>
                  </a:lnTo>
                  <a:lnTo>
                    <a:pt x="330" y="10"/>
                  </a:lnTo>
                  <a:lnTo>
                    <a:pt x="332" y="10"/>
                  </a:lnTo>
                  <a:lnTo>
                    <a:pt x="337" y="12"/>
                  </a:lnTo>
                  <a:lnTo>
                    <a:pt x="339" y="12"/>
                  </a:lnTo>
                  <a:lnTo>
                    <a:pt x="339" y="14"/>
                  </a:lnTo>
                  <a:lnTo>
                    <a:pt x="342" y="14"/>
                  </a:lnTo>
                  <a:lnTo>
                    <a:pt x="342" y="17"/>
                  </a:lnTo>
                  <a:lnTo>
                    <a:pt x="342" y="19"/>
                  </a:lnTo>
                  <a:lnTo>
                    <a:pt x="344" y="19"/>
                  </a:lnTo>
                  <a:lnTo>
                    <a:pt x="344" y="22"/>
                  </a:lnTo>
                  <a:lnTo>
                    <a:pt x="344" y="24"/>
                  </a:lnTo>
                  <a:lnTo>
                    <a:pt x="346" y="22"/>
                  </a:lnTo>
                  <a:lnTo>
                    <a:pt x="346" y="19"/>
                  </a:lnTo>
                  <a:lnTo>
                    <a:pt x="346" y="17"/>
                  </a:lnTo>
                  <a:lnTo>
                    <a:pt x="346" y="14"/>
                  </a:lnTo>
                  <a:lnTo>
                    <a:pt x="349" y="12"/>
                  </a:lnTo>
                  <a:lnTo>
                    <a:pt x="349" y="10"/>
                  </a:lnTo>
                  <a:lnTo>
                    <a:pt x="351" y="10"/>
                  </a:lnTo>
                  <a:lnTo>
                    <a:pt x="351" y="12"/>
                  </a:lnTo>
                  <a:lnTo>
                    <a:pt x="353" y="12"/>
                  </a:lnTo>
                  <a:lnTo>
                    <a:pt x="356" y="12"/>
                  </a:lnTo>
                  <a:lnTo>
                    <a:pt x="356" y="14"/>
                  </a:lnTo>
                  <a:lnTo>
                    <a:pt x="356" y="17"/>
                  </a:lnTo>
                  <a:lnTo>
                    <a:pt x="358" y="17"/>
                  </a:lnTo>
                  <a:lnTo>
                    <a:pt x="358" y="19"/>
                  </a:lnTo>
                  <a:lnTo>
                    <a:pt x="360" y="19"/>
                  </a:lnTo>
                  <a:lnTo>
                    <a:pt x="363" y="19"/>
                  </a:lnTo>
                  <a:lnTo>
                    <a:pt x="360" y="17"/>
                  </a:lnTo>
                  <a:lnTo>
                    <a:pt x="360" y="14"/>
                  </a:lnTo>
                  <a:lnTo>
                    <a:pt x="360" y="12"/>
                  </a:lnTo>
                  <a:lnTo>
                    <a:pt x="363" y="12"/>
                  </a:lnTo>
                  <a:lnTo>
                    <a:pt x="365" y="12"/>
                  </a:lnTo>
                  <a:lnTo>
                    <a:pt x="365" y="10"/>
                  </a:lnTo>
                  <a:lnTo>
                    <a:pt x="365" y="7"/>
                  </a:lnTo>
                  <a:lnTo>
                    <a:pt x="365" y="5"/>
                  </a:lnTo>
                  <a:lnTo>
                    <a:pt x="365" y="3"/>
                  </a:lnTo>
                  <a:lnTo>
                    <a:pt x="368" y="3"/>
                  </a:lnTo>
                  <a:lnTo>
                    <a:pt x="370" y="3"/>
                  </a:lnTo>
                  <a:lnTo>
                    <a:pt x="372" y="3"/>
                  </a:lnTo>
                  <a:lnTo>
                    <a:pt x="372" y="5"/>
                  </a:lnTo>
                  <a:lnTo>
                    <a:pt x="372" y="7"/>
                  </a:lnTo>
                  <a:lnTo>
                    <a:pt x="375" y="7"/>
                  </a:lnTo>
                  <a:lnTo>
                    <a:pt x="375" y="10"/>
                  </a:lnTo>
                  <a:lnTo>
                    <a:pt x="372" y="14"/>
                  </a:lnTo>
                  <a:lnTo>
                    <a:pt x="372" y="17"/>
                  </a:lnTo>
                  <a:lnTo>
                    <a:pt x="375" y="19"/>
                  </a:lnTo>
                  <a:lnTo>
                    <a:pt x="377" y="17"/>
                  </a:lnTo>
                  <a:lnTo>
                    <a:pt x="379" y="17"/>
                  </a:lnTo>
                  <a:lnTo>
                    <a:pt x="379" y="14"/>
                  </a:lnTo>
                  <a:lnTo>
                    <a:pt x="379" y="12"/>
                  </a:lnTo>
                  <a:lnTo>
                    <a:pt x="382" y="7"/>
                  </a:lnTo>
                  <a:lnTo>
                    <a:pt x="382" y="5"/>
                  </a:lnTo>
                  <a:lnTo>
                    <a:pt x="384" y="5"/>
                  </a:lnTo>
                  <a:lnTo>
                    <a:pt x="386" y="5"/>
                  </a:lnTo>
                  <a:lnTo>
                    <a:pt x="389" y="5"/>
                  </a:lnTo>
                  <a:lnTo>
                    <a:pt x="393" y="7"/>
                  </a:lnTo>
                  <a:lnTo>
                    <a:pt x="393" y="10"/>
                  </a:lnTo>
                  <a:lnTo>
                    <a:pt x="396" y="10"/>
                  </a:lnTo>
                  <a:lnTo>
                    <a:pt x="398" y="10"/>
                  </a:lnTo>
                  <a:lnTo>
                    <a:pt x="400" y="10"/>
                  </a:lnTo>
                  <a:lnTo>
                    <a:pt x="400" y="7"/>
                  </a:lnTo>
                  <a:lnTo>
                    <a:pt x="400" y="10"/>
                  </a:lnTo>
                  <a:lnTo>
                    <a:pt x="403" y="10"/>
                  </a:lnTo>
                  <a:lnTo>
                    <a:pt x="403" y="12"/>
                  </a:lnTo>
                  <a:lnTo>
                    <a:pt x="405" y="12"/>
                  </a:lnTo>
                  <a:lnTo>
                    <a:pt x="405" y="14"/>
                  </a:lnTo>
                  <a:lnTo>
                    <a:pt x="405" y="17"/>
                  </a:lnTo>
                  <a:lnTo>
                    <a:pt x="405" y="22"/>
                  </a:lnTo>
                  <a:lnTo>
                    <a:pt x="405" y="24"/>
                  </a:lnTo>
                  <a:lnTo>
                    <a:pt x="405" y="26"/>
                  </a:lnTo>
                  <a:lnTo>
                    <a:pt x="408" y="26"/>
                  </a:lnTo>
                  <a:lnTo>
                    <a:pt x="410" y="24"/>
                  </a:lnTo>
                  <a:lnTo>
                    <a:pt x="412" y="24"/>
                  </a:lnTo>
                  <a:lnTo>
                    <a:pt x="415" y="24"/>
                  </a:lnTo>
                  <a:lnTo>
                    <a:pt x="417" y="24"/>
                  </a:lnTo>
                  <a:lnTo>
                    <a:pt x="419" y="24"/>
                  </a:lnTo>
                  <a:lnTo>
                    <a:pt x="422" y="24"/>
                  </a:lnTo>
                  <a:lnTo>
                    <a:pt x="422" y="22"/>
                  </a:lnTo>
                  <a:lnTo>
                    <a:pt x="424" y="22"/>
                  </a:lnTo>
                  <a:lnTo>
                    <a:pt x="426" y="22"/>
                  </a:lnTo>
                  <a:lnTo>
                    <a:pt x="426" y="19"/>
                  </a:lnTo>
                  <a:lnTo>
                    <a:pt x="429" y="19"/>
                  </a:lnTo>
                  <a:lnTo>
                    <a:pt x="429" y="17"/>
                  </a:lnTo>
                  <a:lnTo>
                    <a:pt x="431" y="17"/>
                  </a:lnTo>
                  <a:lnTo>
                    <a:pt x="433" y="17"/>
                  </a:lnTo>
                  <a:lnTo>
                    <a:pt x="436" y="17"/>
                  </a:lnTo>
                  <a:lnTo>
                    <a:pt x="438" y="19"/>
                  </a:lnTo>
                  <a:lnTo>
                    <a:pt x="441" y="22"/>
                  </a:lnTo>
                  <a:lnTo>
                    <a:pt x="443" y="24"/>
                  </a:lnTo>
                  <a:lnTo>
                    <a:pt x="445" y="24"/>
                  </a:lnTo>
                  <a:lnTo>
                    <a:pt x="445" y="26"/>
                  </a:lnTo>
                  <a:lnTo>
                    <a:pt x="448" y="26"/>
                  </a:lnTo>
                  <a:lnTo>
                    <a:pt x="455" y="26"/>
                  </a:lnTo>
                  <a:lnTo>
                    <a:pt x="457" y="26"/>
                  </a:lnTo>
                  <a:lnTo>
                    <a:pt x="459" y="26"/>
                  </a:lnTo>
                  <a:lnTo>
                    <a:pt x="462" y="26"/>
                  </a:lnTo>
                  <a:lnTo>
                    <a:pt x="462" y="29"/>
                  </a:lnTo>
                  <a:lnTo>
                    <a:pt x="464" y="29"/>
                  </a:lnTo>
                  <a:lnTo>
                    <a:pt x="466" y="29"/>
                  </a:lnTo>
                  <a:lnTo>
                    <a:pt x="466" y="31"/>
                  </a:lnTo>
                  <a:lnTo>
                    <a:pt x="469" y="31"/>
                  </a:lnTo>
                  <a:lnTo>
                    <a:pt x="471" y="31"/>
                  </a:lnTo>
                  <a:lnTo>
                    <a:pt x="471" y="33"/>
                  </a:lnTo>
                  <a:lnTo>
                    <a:pt x="473" y="33"/>
                  </a:lnTo>
                  <a:lnTo>
                    <a:pt x="476" y="31"/>
                  </a:lnTo>
                  <a:lnTo>
                    <a:pt x="478" y="31"/>
                  </a:lnTo>
                  <a:lnTo>
                    <a:pt x="481" y="31"/>
                  </a:lnTo>
                  <a:lnTo>
                    <a:pt x="483" y="31"/>
                  </a:lnTo>
                  <a:lnTo>
                    <a:pt x="485" y="31"/>
                  </a:lnTo>
                  <a:lnTo>
                    <a:pt x="488" y="31"/>
                  </a:lnTo>
                  <a:lnTo>
                    <a:pt x="490" y="31"/>
                  </a:lnTo>
                  <a:lnTo>
                    <a:pt x="492" y="31"/>
                  </a:lnTo>
                  <a:lnTo>
                    <a:pt x="495" y="31"/>
                  </a:lnTo>
                  <a:lnTo>
                    <a:pt x="497" y="31"/>
                  </a:lnTo>
                  <a:lnTo>
                    <a:pt x="499" y="31"/>
                  </a:lnTo>
                  <a:lnTo>
                    <a:pt x="502" y="31"/>
                  </a:lnTo>
                  <a:lnTo>
                    <a:pt x="504" y="31"/>
                  </a:lnTo>
                  <a:lnTo>
                    <a:pt x="504" y="29"/>
                  </a:lnTo>
                  <a:lnTo>
                    <a:pt x="506" y="29"/>
                  </a:lnTo>
                  <a:lnTo>
                    <a:pt x="509" y="29"/>
                  </a:lnTo>
                  <a:lnTo>
                    <a:pt x="509" y="26"/>
                  </a:lnTo>
                  <a:lnTo>
                    <a:pt x="511" y="26"/>
                  </a:lnTo>
                  <a:lnTo>
                    <a:pt x="514" y="26"/>
                  </a:lnTo>
                  <a:lnTo>
                    <a:pt x="514" y="24"/>
                  </a:lnTo>
                  <a:lnTo>
                    <a:pt x="518" y="22"/>
                  </a:lnTo>
                  <a:lnTo>
                    <a:pt x="523" y="26"/>
                  </a:lnTo>
                  <a:lnTo>
                    <a:pt x="528" y="31"/>
                  </a:lnTo>
                  <a:lnTo>
                    <a:pt x="530" y="36"/>
                  </a:lnTo>
                  <a:lnTo>
                    <a:pt x="535" y="43"/>
                  </a:lnTo>
                  <a:lnTo>
                    <a:pt x="537" y="47"/>
                  </a:lnTo>
                  <a:lnTo>
                    <a:pt x="539" y="50"/>
                  </a:lnTo>
                  <a:lnTo>
                    <a:pt x="542" y="55"/>
                  </a:lnTo>
                  <a:lnTo>
                    <a:pt x="544" y="57"/>
                  </a:lnTo>
                  <a:lnTo>
                    <a:pt x="547" y="59"/>
                  </a:lnTo>
                  <a:lnTo>
                    <a:pt x="549" y="59"/>
                  </a:lnTo>
                  <a:lnTo>
                    <a:pt x="551" y="59"/>
                  </a:lnTo>
                  <a:lnTo>
                    <a:pt x="554" y="59"/>
                  </a:lnTo>
                  <a:lnTo>
                    <a:pt x="556" y="59"/>
                  </a:lnTo>
                  <a:lnTo>
                    <a:pt x="558" y="59"/>
                  </a:lnTo>
                  <a:lnTo>
                    <a:pt x="561" y="59"/>
                  </a:lnTo>
                  <a:lnTo>
                    <a:pt x="563" y="59"/>
                  </a:lnTo>
                  <a:lnTo>
                    <a:pt x="563" y="62"/>
                  </a:lnTo>
                  <a:lnTo>
                    <a:pt x="565" y="62"/>
                  </a:lnTo>
                  <a:lnTo>
                    <a:pt x="565" y="59"/>
                  </a:lnTo>
                  <a:lnTo>
                    <a:pt x="568" y="59"/>
                  </a:lnTo>
                  <a:lnTo>
                    <a:pt x="568" y="62"/>
                  </a:lnTo>
                  <a:lnTo>
                    <a:pt x="570" y="62"/>
                  </a:lnTo>
                  <a:lnTo>
                    <a:pt x="570" y="59"/>
                  </a:lnTo>
                  <a:lnTo>
                    <a:pt x="572" y="59"/>
                  </a:lnTo>
                  <a:lnTo>
                    <a:pt x="575" y="59"/>
                  </a:lnTo>
                  <a:lnTo>
                    <a:pt x="575" y="57"/>
                  </a:lnTo>
                  <a:lnTo>
                    <a:pt x="577" y="57"/>
                  </a:lnTo>
                  <a:lnTo>
                    <a:pt x="577" y="55"/>
                  </a:lnTo>
                  <a:lnTo>
                    <a:pt x="579" y="55"/>
                  </a:lnTo>
                  <a:lnTo>
                    <a:pt x="582" y="55"/>
                  </a:lnTo>
                  <a:lnTo>
                    <a:pt x="582" y="57"/>
                  </a:lnTo>
                  <a:lnTo>
                    <a:pt x="584" y="57"/>
                  </a:lnTo>
                  <a:lnTo>
                    <a:pt x="587" y="57"/>
                  </a:lnTo>
                  <a:lnTo>
                    <a:pt x="589" y="57"/>
                  </a:lnTo>
                  <a:lnTo>
                    <a:pt x="591" y="57"/>
                  </a:lnTo>
                  <a:lnTo>
                    <a:pt x="594" y="57"/>
                  </a:lnTo>
                  <a:lnTo>
                    <a:pt x="596" y="57"/>
                  </a:lnTo>
                  <a:lnTo>
                    <a:pt x="596" y="55"/>
                  </a:lnTo>
                  <a:lnTo>
                    <a:pt x="598" y="52"/>
                  </a:lnTo>
                  <a:lnTo>
                    <a:pt x="601" y="52"/>
                  </a:lnTo>
                  <a:lnTo>
                    <a:pt x="601" y="50"/>
                  </a:lnTo>
                  <a:lnTo>
                    <a:pt x="603" y="47"/>
                  </a:lnTo>
                  <a:lnTo>
                    <a:pt x="605" y="50"/>
                  </a:lnTo>
                  <a:lnTo>
                    <a:pt x="608" y="50"/>
                  </a:lnTo>
                  <a:lnTo>
                    <a:pt x="610" y="52"/>
                  </a:lnTo>
                  <a:lnTo>
                    <a:pt x="612" y="52"/>
                  </a:lnTo>
                  <a:lnTo>
                    <a:pt x="612" y="55"/>
                  </a:lnTo>
                  <a:lnTo>
                    <a:pt x="615" y="55"/>
                  </a:lnTo>
                  <a:lnTo>
                    <a:pt x="617" y="57"/>
                  </a:lnTo>
                  <a:lnTo>
                    <a:pt x="620" y="57"/>
                  </a:lnTo>
                  <a:lnTo>
                    <a:pt x="622" y="57"/>
                  </a:lnTo>
                  <a:lnTo>
                    <a:pt x="624" y="57"/>
                  </a:lnTo>
                  <a:lnTo>
                    <a:pt x="629" y="59"/>
                  </a:lnTo>
                  <a:lnTo>
                    <a:pt x="631" y="59"/>
                  </a:lnTo>
                  <a:lnTo>
                    <a:pt x="634" y="59"/>
                  </a:lnTo>
                  <a:lnTo>
                    <a:pt x="638" y="62"/>
                  </a:lnTo>
                  <a:lnTo>
                    <a:pt x="643" y="64"/>
                  </a:lnTo>
                  <a:lnTo>
                    <a:pt x="648" y="69"/>
                  </a:lnTo>
                  <a:lnTo>
                    <a:pt x="655" y="73"/>
                  </a:lnTo>
                  <a:lnTo>
                    <a:pt x="660" y="76"/>
                  </a:lnTo>
                  <a:lnTo>
                    <a:pt x="664" y="80"/>
                  </a:lnTo>
                  <a:lnTo>
                    <a:pt x="669" y="83"/>
                  </a:lnTo>
                  <a:lnTo>
                    <a:pt x="671" y="83"/>
                  </a:lnTo>
                  <a:lnTo>
                    <a:pt x="674" y="85"/>
                  </a:lnTo>
                  <a:lnTo>
                    <a:pt x="681" y="90"/>
                  </a:lnTo>
                  <a:lnTo>
                    <a:pt x="688" y="95"/>
                  </a:lnTo>
                  <a:lnTo>
                    <a:pt x="688" y="97"/>
                  </a:lnTo>
                  <a:lnTo>
                    <a:pt x="685" y="97"/>
                  </a:lnTo>
                  <a:lnTo>
                    <a:pt x="688" y="97"/>
                  </a:lnTo>
                  <a:lnTo>
                    <a:pt x="685" y="97"/>
                  </a:lnTo>
                  <a:lnTo>
                    <a:pt x="685" y="99"/>
                  </a:lnTo>
                  <a:lnTo>
                    <a:pt x="683" y="99"/>
                  </a:lnTo>
                  <a:lnTo>
                    <a:pt x="683" y="102"/>
                  </a:lnTo>
                  <a:lnTo>
                    <a:pt x="683" y="104"/>
                  </a:lnTo>
                  <a:lnTo>
                    <a:pt x="681" y="104"/>
                  </a:lnTo>
                  <a:lnTo>
                    <a:pt x="683" y="104"/>
                  </a:lnTo>
                  <a:lnTo>
                    <a:pt x="681" y="104"/>
                  </a:lnTo>
                  <a:lnTo>
                    <a:pt x="678" y="104"/>
                  </a:lnTo>
                  <a:lnTo>
                    <a:pt x="678" y="106"/>
                  </a:lnTo>
                  <a:lnTo>
                    <a:pt x="678" y="109"/>
                  </a:lnTo>
                  <a:lnTo>
                    <a:pt x="676" y="109"/>
                  </a:lnTo>
                  <a:lnTo>
                    <a:pt x="676" y="111"/>
                  </a:lnTo>
                  <a:lnTo>
                    <a:pt x="676" y="113"/>
                  </a:lnTo>
                  <a:lnTo>
                    <a:pt x="674" y="113"/>
                  </a:lnTo>
                  <a:lnTo>
                    <a:pt x="671" y="113"/>
                  </a:lnTo>
                  <a:lnTo>
                    <a:pt x="671" y="116"/>
                  </a:lnTo>
                  <a:lnTo>
                    <a:pt x="674" y="116"/>
                  </a:lnTo>
                  <a:lnTo>
                    <a:pt x="671" y="116"/>
                  </a:lnTo>
                  <a:lnTo>
                    <a:pt x="671" y="118"/>
                  </a:lnTo>
                  <a:lnTo>
                    <a:pt x="669" y="118"/>
                  </a:lnTo>
                  <a:lnTo>
                    <a:pt x="667" y="118"/>
                  </a:lnTo>
                  <a:lnTo>
                    <a:pt x="667" y="120"/>
                  </a:lnTo>
                  <a:lnTo>
                    <a:pt x="664" y="120"/>
                  </a:lnTo>
                  <a:lnTo>
                    <a:pt x="662" y="120"/>
                  </a:lnTo>
                  <a:lnTo>
                    <a:pt x="660" y="120"/>
                  </a:lnTo>
                  <a:lnTo>
                    <a:pt x="657" y="120"/>
                  </a:lnTo>
                  <a:lnTo>
                    <a:pt x="655" y="120"/>
                  </a:lnTo>
                  <a:lnTo>
                    <a:pt x="652" y="120"/>
                  </a:lnTo>
                  <a:lnTo>
                    <a:pt x="652" y="123"/>
                  </a:lnTo>
                  <a:lnTo>
                    <a:pt x="652" y="125"/>
                  </a:lnTo>
                  <a:lnTo>
                    <a:pt x="652" y="128"/>
                  </a:lnTo>
                  <a:lnTo>
                    <a:pt x="655" y="128"/>
                  </a:lnTo>
                  <a:lnTo>
                    <a:pt x="655" y="130"/>
                  </a:lnTo>
                  <a:lnTo>
                    <a:pt x="657" y="130"/>
                  </a:lnTo>
                  <a:lnTo>
                    <a:pt x="660" y="130"/>
                  </a:lnTo>
                  <a:lnTo>
                    <a:pt x="660" y="132"/>
                  </a:lnTo>
                  <a:lnTo>
                    <a:pt x="662" y="132"/>
                  </a:lnTo>
                  <a:lnTo>
                    <a:pt x="662" y="135"/>
                  </a:lnTo>
                  <a:lnTo>
                    <a:pt x="660" y="135"/>
                  </a:lnTo>
                  <a:lnTo>
                    <a:pt x="657" y="135"/>
                  </a:lnTo>
                  <a:lnTo>
                    <a:pt x="657" y="137"/>
                  </a:lnTo>
                  <a:lnTo>
                    <a:pt x="657" y="139"/>
                  </a:lnTo>
                  <a:lnTo>
                    <a:pt x="657" y="142"/>
                  </a:lnTo>
                  <a:lnTo>
                    <a:pt x="657" y="144"/>
                  </a:lnTo>
                  <a:lnTo>
                    <a:pt x="657" y="146"/>
                  </a:lnTo>
                  <a:lnTo>
                    <a:pt x="657" y="149"/>
                  </a:lnTo>
                  <a:lnTo>
                    <a:pt x="655" y="149"/>
                  </a:lnTo>
                  <a:lnTo>
                    <a:pt x="655" y="146"/>
                  </a:lnTo>
                  <a:lnTo>
                    <a:pt x="655" y="144"/>
                  </a:lnTo>
                  <a:lnTo>
                    <a:pt x="652" y="144"/>
                  </a:lnTo>
                  <a:lnTo>
                    <a:pt x="652" y="142"/>
                  </a:lnTo>
                  <a:lnTo>
                    <a:pt x="650" y="142"/>
                  </a:lnTo>
                  <a:lnTo>
                    <a:pt x="650" y="139"/>
                  </a:lnTo>
                  <a:lnTo>
                    <a:pt x="648" y="139"/>
                  </a:lnTo>
                  <a:lnTo>
                    <a:pt x="645" y="139"/>
                  </a:lnTo>
                  <a:lnTo>
                    <a:pt x="643" y="139"/>
                  </a:lnTo>
                  <a:lnTo>
                    <a:pt x="641" y="139"/>
                  </a:lnTo>
                  <a:lnTo>
                    <a:pt x="638" y="139"/>
                  </a:lnTo>
                  <a:lnTo>
                    <a:pt x="636" y="139"/>
                  </a:lnTo>
                  <a:lnTo>
                    <a:pt x="636" y="142"/>
                  </a:lnTo>
                  <a:lnTo>
                    <a:pt x="634" y="142"/>
                  </a:lnTo>
                  <a:lnTo>
                    <a:pt x="634" y="139"/>
                  </a:lnTo>
                  <a:lnTo>
                    <a:pt x="634" y="137"/>
                  </a:lnTo>
                  <a:lnTo>
                    <a:pt x="631" y="137"/>
                  </a:lnTo>
                  <a:lnTo>
                    <a:pt x="631" y="135"/>
                  </a:lnTo>
                  <a:lnTo>
                    <a:pt x="631" y="137"/>
                  </a:lnTo>
                  <a:lnTo>
                    <a:pt x="634" y="137"/>
                  </a:lnTo>
                  <a:lnTo>
                    <a:pt x="634" y="139"/>
                  </a:lnTo>
                  <a:lnTo>
                    <a:pt x="634" y="142"/>
                  </a:lnTo>
                  <a:lnTo>
                    <a:pt x="631" y="142"/>
                  </a:lnTo>
                  <a:lnTo>
                    <a:pt x="631" y="144"/>
                  </a:lnTo>
                  <a:lnTo>
                    <a:pt x="629" y="144"/>
                  </a:lnTo>
                  <a:lnTo>
                    <a:pt x="629" y="146"/>
                  </a:lnTo>
                  <a:lnTo>
                    <a:pt x="627" y="146"/>
                  </a:lnTo>
                  <a:lnTo>
                    <a:pt x="627" y="149"/>
                  </a:lnTo>
                  <a:lnTo>
                    <a:pt x="624" y="149"/>
                  </a:lnTo>
                  <a:lnTo>
                    <a:pt x="622" y="149"/>
                  </a:lnTo>
                  <a:lnTo>
                    <a:pt x="622" y="151"/>
                  </a:lnTo>
                  <a:lnTo>
                    <a:pt x="622" y="149"/>
                  </a:lnTo>
                  <a:lnTo>
                    <a:pt x="620" y="149"/>
                  </a:lnTo>
                  <a:lnTo>
                    <a:pt x="617" y="149"/>
                  </a:lnTo>
                  <a:lnTo>
                    <a:pt x="617" y="146"/>
                  </a:lnTo>
                  <a:lnTo>
                    <a:pt x="615" y="146"/>
                  </a:lnTo>
                  <a:lnTo>
                    <a:pt x="612" y="146"/>
                  </a:lnTo>
                  <a:lnTo>
                    <a:pt x="612" y="144"/>
                  </a:lnTo>
                  <a:lnTo>
                    <a:pt x="610" y="144"/>
                  </a:lnTo>
                  <a:lnTo>
                    <a:pt x="610" y="142"/>
                  </a:lnTo>
                  <a:lnTo>
                    <a:pt x="608" y="142"/>
                  </a:lnTo>
                  <a:lnTo>
                    <a:pt x="608" y="139"/>
                  </a:lnTo>
                  <a:lnTo>
                    <a:pt x="605" y="139"/>
                  </a:lnTo>
                  <a:lnTo>
                    <a:pt x="605" y="137"/>
                  </a:lnTo>
                  <a:lnTo>
                    <a:pt x="605" y="135"/>
                  </a:lnTo>
                  <a:lnTo>
                    <a:pt x="603" y="135"/>
                  </a:lnTo>
                  <a:lnTo>
                    <a:pt x="603" y="132"/>
                  </a:lnTo>
                  <a:lnTo>
                    <a:pt x="601" y="132"/>
                  </a:lnTo>
                  <a:lnTo>
                    <a:pt x="598" y="132"/>
                  </a:lnTo>
                  <a:lnTo>
                    <a:pt x="596" y="132"/>
                  </a:lnTo>
                  <a:lnTo>
                    <a:pt x="596" y="135"/>
                  </a:lnTo>
                  <a:lnTo>
                    <a:pt x="594" y="135"/>
                  </a:lnTo>
                  <a:lnTo>
                    <a:pt x="591" y="135"/>
                  </a:lnTo>
                  <a:lnTo>
                    <a:pt x="591" y="137"/>
                  </a:lnTo>
                  <a:lnTo>
                    <a:pt x="589" y="137"/>
                  </a:lnTo>
                  <a:lnTo>
                    <a:pt x="587" y="137"/>
                  </a:lnTo>
                  <a:lnTo>
                    <a:pt x="584" y="137"/>
                  </a:lnTo>
                  <a:lnTo>
                    <a:pt x="584" y="135"/>
                  </a:lnTo>
                  <a:lnTo>
                    <a:pt x="584" y="137"/>
                  </a:lnTo>
                  <a:lnTo>
                    <a:pt x="582" y="137"/>
                  </a:lnTo>
                  <a:lnTo>
                    <a:pt x="582" y="135"/>
                  </a:lnTo>
                  <a:lnTo>
                    <a:pt x="582" y="137"/>
                  </a:lnTo>
                  <a:lnTo>
                    <a:pt x="584" y="137"/>
                  </a:lnTo>
                  <a:lnTo>
                    <a:pt x="584" y="139"/>
                  </a:lnTo>
                  <a:lnTo>
                    <a:pt x="582" y="139"/>
                  </a:lnTo>
                  <a:lnTo>
                    <a:pt x="582" y="137"/>
                  </a:lnTo>
                  <a:lnTo>
                    <a:pt x="579" y="137"/>
                  </a:lnTo>
                  <a:lnTo>
                    <a:pt x="579" y="135"/>
                  </a:lnTo>
                  <a:lnTo>
                    <a:pt x="577" y="135"/>
                  </a:lnTo>
                  <a:lnTo>
                    <a:pt x="575" y="135"/>
                  </a:lnTo>
                  <a:lnTo>
                    <a:pt x="572" y="135"/>
                  </a:lnTo>
                  <a:lnTo>
                    <a:pt x="572" y="132"/>
                  </a:lnTo>
                  <a:lnTo>
                    <a:pt x="570" y="132"/>
                  </a:lnTo>
                  <a:lnTo>
                    <a:pt x="570" y="135"/>
                  </a:lnTo>
                  <a:lnTo>
                    <a:pt x="570" y="132"/>
                  </a:lnTo>
                  <a:lnTo>
                    <a:pt x="568" y="132"/>
                  </a:lnTo>
                  <a:lnTo>
                    <a:pt x="568" y="135"/>
                  </a:lnTo>
                  <a:lnTo>
                    <a:pt x="565" y="135"/>
                  </a:lnTo>
                  <a:lnTo>
                    <a:pt x="565" y="137"/>
                  </a:lnTo>
                  <a:lnTo>
                    <a:pt x="568" y="137"/>
                  </a:lnTo>
                  <a:lnTo>
                    <a:pt x="570" y="137"/>
                  </a:lnTo>
                  <a:lnTo>
                    <a:pt x="570" y="139"/>
                  </a:lnTo>
                  <a:lnTo>
                    <a:pt x="570" y="137"/>
                  </a:lnTo>
                  <a:lnTo>
                    <a:pt x="572" y="137"/>
                  </a:lnTo>
                  <a:lnTo>
                    <a:pt x="575" y="137"/>
                  </a:lnTo>
                  <a:lnTo>
                    <a:pt x="575" y="135"/>
                  </a:lnTo>
                  <a:lnTo>
                    <a:pt x="575" y="137"/>
                  </a:lnTo>
                  <a:lnTo>
                    <a:pt x="575" y="135"/>
                  </a:lnTo>
                  <a:lnTo>
                    <a:pt x="577" y="135"/>
                  </a:lnTo>
                  <a:lnTo>
                    <a:pt x="577" y="137"/>
                  </a:lnTo>
                  <a:lnTo>
                    <a:pt x="575" y="137"/>
                  </a:lnTo>
                  <a:lnTo>
                    <a:pt x="572" y="137"/>
                  </a:lnTo>
                  <a:lnTo>
                    <a:pt x="572" y="139"/>
                  </a:lnTo>
                  <a:lnTo>
                    <a:pt x="570" y="139"/>
                  </a:lnTo>
                  <a:lnTo>
                    <a:pt x="568" y="139"/>
                  </a:lnTo>
                  <a:lnTo>
                    <a:pt x="565" y="139"/>
                  </a:lnTo>
                  <a:lnTo>
                    <a:pt x="563" y="139"/>
                  </a:lnTo>
                  <a:lnTo>
                    <a:pt x="563" y="137"/>
                  </a:lnTo>
                  <a:lnTo>
                    <a:pt x="561" y="137"/>
                  </a:lnTo>
                  <a:lnTo>
                    <a:pt x="561" y="139"/>
                  </a:lnTo>
                  <a:lnTo>
                    <a:pt x="558" y="139"/>
                  </a:lnTo>
                  <a:lnTo>
                    <a:pt x="558" y="142"/>
                  </a:lnTo>
                  <a:lnTo>
                    <a:pt x="558" y="139"/>
                  </a:lnTo>
                  <a:lnTo>
                    <a:pt x="558" y="142"/>
                  </a:lnTo>
                  <a:lnTo>
                    <a:pt x="556" y="142"/>
                  </a:lnTo>
                  <a:lnTo>
                    <a:pt x="558" y="142"/>
                  </a:lnTo>
                  <a:lnTo>
                    <a:pt x="558" y="144"/>
                  </a:lnTo>
                  <a:lnTo>
                    <a:pt x="558" y="142"/>
                  </a:lnTo>
                  <a:lnTo>
                    <a:pt x="561" y="142"/>
                  </a:lnTo>
                  <a:lnTo>
                    <a:pt x="558" y="142"/>
                  </a:lnTo>
                  <a:lnTo>
                    <a:pt x="558" y="144"/>
                  </a:lnTo>
                  <a:lnTo>
                    <a:pt x="561" y="144"/>
                  </a:lnTo>
                  <a:lnTo>
                    <a:pt x="561" y="146"/>
                  </a:lnTo>
                  <a:lnTo>
                    <a:pt x="561" y="144"/>
                  </a:lnTo>
                  <a:lnTo>
                    <a:pt x="558" y="144"/>
                  </a:lnTo>
                  <a:lnTo>
                    <a:pt x="556" y="144"/>
                  </a:lnTo>
                  <a:lnTo>
                    <a:pt x="556" y="146"/>
                  </a:lnTo>
                  <a:lnTo>
                    <a:pt x="556" y="149"/>
                  </a:lnTo>
                  <a:lnTo>
                    <a:pt x="556" y="151"/>
                  </a:lnTo>
                  <a:lnTo>
                    <a:pt x="558" y="151"/>
                  </a:lnTo>
                  <a:lnTo>
                    <a:pt x="556" y="151"/>
                  </a:lnTo>
                  <a:lnTo>
                    <a:pt x="558" y="151"/>
                  </a:lnTo>
                  <a:lnTo>
                    <a:pt x="558" y="149"/>
                  </a:lnTo>
                  <a:lnTo>
                    <a:pt x="561" y="149"/>
                  </a:lnTo>
                  <a:lnTo>
                    <a:pt x="561" y="146"/>
                  </a:lnTo>
                  <a:lnTo>
                    <a:pt x="561" y="144"/>
                  </a:lnTo>
                  <a:lnTo>
                    <a:pt x="563" y="144"/>
                  </a:lnTo>
                  <a:lnTo>
                    <a:pt x="563" y="142"/>
                  </a:lnTo>
                  <a:lnTo>
                    <a:pt x="565" y="142"/>
                  </a:lnTo>
                  <a:lnTo>
                    <a:pt x="563" y="142"/>
                  </a:lnTo>
                  <a:lnTo>
                    <a:pt x="565" y="142"/>
                  </a:lnTo>
                  <a:lnTo>
                    <a:pt x="565" y="144"/>
                  </a:lnTo>
                  <a:lnTo>
                    <a:pt x="565" y="142"/>
                  </a:lnTo>
                  <a:lnTo>
                    <a:pt x="568" y="142"/>
                  </a:lnTo>
                  <a:lnTo>
                    <a:pt x="565" y="142"/>
                  </a:lnTo>
                  <a:lnTo>
                    <a:pt x="565" y="144"/>
                  </a:lnTo>
                  <a:lnTo>
                    <a:pt x="565" y="142"/>
                  </a:lnTo>
                  <a:lnTo>
                    <a:pt x="568" y="142"/>
                  </a:lnTo>
                  <a:lnTo>
                    <a:pt x="568" y="139"/>
                  </a:lnTo>
                  <a:lnTo>
                    <a:pt x="570" y="139"/>
                  </a:lnTo>
                  <a:lnTo>
                    <a:pt x="568" y="139"/>
                  </a:lnTo>
                  <a:lnTo>
                    <a:pt x="568" y="142"/>
                  </a:lnTo>
                  <a:lnTo>
                    <a:pt x="568" y="144"/>
                  </a:lnTo>
                  <a:lnTo>
                    <a:pt x="568" y="146"/>
                  </a:lnTo>
                  <a:lnTo>
                    <a:pt x="568" y="144"/>
                  </a:lnTo>
                  <a:lnTo>
                    <a:pt x="570" y="144"/>
                  </a:lnTo>
                  <a:lnTo>
                    <a:pt x="570" y="146"/>
                  </a:lnTo>
                  <a:lnTo>
                    <a:pt x="568" y="149"/>
                  </a:lnTo>
                  <a:lnTo>
                    <a:pt x="568" y="151"/>
                  </a:lnTo>
                  <a:lnTo>
                    <a:pt x="568" y="153"/>
                  </a:lnTo>
                  <a:lnTo>
                    <a:pt x="565" y="153"/>
                  </a:lnTo>
                  <a:lnTo>
                    <a:pt x="565" y="156"/>
                  </a:lnTo>
                  <a:lnTo>
                    <a:pt x="563" y="156"/>
                  </a:lnTo>
                  <a:lnTo>
                    <a:pt x="563" y="158"/>
                  </a:lnTo>
                  <a:lnTo>
                    <a:pt x="563" y="161"/>
                  </a:lnTo>
                  <a:lnTo>
                    <a:pt x="561" y="161"/>
                  </a:lnTo>
                  <a:lnTo>
                    <a:pt x="561" y="163"/>
                  </a:lnTo>
                  <a:lnTo>
                    <a:pt x="558" y="163"/>
                  </a:lnTo>
                  <a:lnTo>
                    <a:pt x="558" y="165"/>
                  </a:lnTo>
                  <a:lnTo>
                    <a:pt x="561" y="165"/>
                  </a:lnTo>
                  <a:lnTo>
                    <a:pt x="561" y="168"/>
                  </a:lnTo>
                  <a:lnTo>
                    <a:pt x="561" y="170"/>
                  </a:lnTo>
                  <a:lnTo>
                    <a:pt x="558" y="170"/>
                  </a:lnTo>
                  <a:lnTo>
                    <a:pt x="558" y="172"/>
                  </a:lnTo>
                  <a:lnTo>
                    <a:pt x="558" y="175"/>
                  </a:lnTo>
                  <a:lnTo>
                    <a:pt x="558" y="177"/>
                  </a:lnTo>
                  <a:lnTo>
                    <a:pt x="556" y="177"/>
                  </a:lnTo>
                  <a:lnTo>
                    <a:pt x="554" y="177"/>
                  </a:lnTo>
                  <a:lnTo>
                    <a:pt x="556" y="177"/>
                  </a:lnTo>
                  <a:lnTo>
                    <a:pt x="554" y="177"/>
                  </a:lnTo>
                  <a:lnTo>
                    <a:pt x="554" y="175"/>
                  </a:lnTo>
                  <a:lnTo>
                    <a:pt x="554" y="172"/>
                  </a:lnTo>
                  <a:lnTo>
                    <a:pt x="556" y="172"/>
                  </a:lnTo>
                  <a:lnTo>
                    <a:pt x="556" y="170"/>
                  </a:lnTo>
                  <a:lnTo>
                    <a:pt x="554" y="170"/>
                  </a:lnTo>
                  <a:lnTo>
                    <a:pt x="551" y="170"/>
                  </a:lnTo>
                  <a:lnTo>
                    <a:pt x="551" y="172"/>
                  </a:lnTo>
                  <a:lnTo>
                    <a:pt x="549" y="175"/>
                  </a:lnTo>
                  <a:lnTo>
                    <a:pt x="549" y="177"/>
                  </a:lnTo>
                  <a:lnTo>
                    <a:pt x="547" y="177"/>
                  </a:lnTo>
                  <a:lnTo>
                    <a:pt x="547" y="175"/>
                  </a:lnTo>
                  <a:lnTo>
                    <a:pt x="547" y="177"/>
                  </a:lnTo>
                  <a:lnTo>
                    <a:pt x="544" y="177"/>
                  </a:lnTo>
                  <a:lnTo>
                    <a:pt x="542" y="177"/>
                  </a:lnTo>
                  <a:lnTo>
                    <a:pt x="542" y="179"/>
                  </a:lnTo>
                  <a:lnTo>
                    <a:pt x="539" y="179"/>
                  </a:lnTo>
                  <a:lnTo>
                    <a:pt x="539" y="182"/>
                  </a:lnTo>
                  <a:lnTo>
                    <a:pt x="537" y="182"/>
                  </a:lnTo>
                  <a:lnTo>
                    <a:pt x="535" y="182"/>
                  </a:lnTo>
                  <a:lnTo>
                    <a:pt x="535" y="184"/>
                  </a:lnTo>
                  <a:lnTo>
                    <a:pt x="532" y="184"/>
                  </a:lnTo>
                  <a:lnTo>
                    <a:pt x="530" y="184"/>
                  </a:lnTo>
                  <a:lnTo>
                    <a:pt x="528" y="184"/>
                  </a:lnTo>
                  <a:lnTo>
                    <a:pt x="525" y="184"/>
                  </a:lnTo>
                  <a:lnTo>
                    <a:pt x="525" y="186"/>
                  </a:lnTo>
                  <a:lnTo>
                    <a:pt x="525" y="189"/>
                  </a:lnTo>
                  <a:lnTo>
                    <a:pt x="525" y="191"/>
                  </a:lnTo>
                  <a:lnTo>
                    <a:pt x="523" y="191"/>
                  </a:lnTo>
                  <a:lnTo>
                    <a:pt x="525" y="191"/>
                  </a:lnTo>
                  <a:lnTo>
                    <a:pt x="525" y="194"/>
                  </a:lnTo>
                  <a:lnTo>
                    <a:pt x="523" y="194"/>
                  </a:lnTo>
                  <a:lnTo>
                    <a:pt x="521" y="194"/>
                  </a:lnTo>
                  <a:lnTo>
                    <a:pt x="521" y="196"/>
                  </a:lnTo>
                  <a:lnTo>
                    <a:pt x="518" y="196"/>
                  </a:lnTo>
                  <a:lnTo>
                    <a:pt x="516" y="196"/>
                  </a:lnTo>
                  <a:lnTo>
                    <a:pt x="516" y="194"/>
                  </a:lnTo>
                  <a:lnTo>
                    <a:pt x="516" y="191"/>
                  </a:lnTo>
                  <a:lnTo>
                    <a:pt x="514" y="191"/>
                  </a:lnTo>
                  <a:lnTo>
                    <a:pt x="511" y="191"/>
                  </a:lnTo>
                  <a:lnTo>
                    <a:pt x="511" y="194"/>
                  </a:lnTo>
                  <a:lnTo>
                    <a:pt x="514" y="194"/>
                  </a:lnTo>
                  <a:lnTo>
                    <a:pt x="511" y="194"/>
                  </a:lnTo>
                  <a:lnTo>
                    <a:pt x="509" y="194"/>
                  </a:lnTo>
                  <a:lnTo>
                    <a:pt x="506" y="194"/>
                  </a:lnTo>
                  <a:lnTo>
                    <a:pt x="506" y="191"/>
                  </a:lnTo>
                  <a:lnTo>
                    <a:pt x="506" y="189"/>
                  </a:lnTo>
                  <a:lnTo>
                    <a:pt x="504" y="189"/>
                  </a:lnTo>
                  <a:lnTo>
                    <a:pt x="502" y="189"/>
                  </a:lnTo>
                  <a:lnTo>
                    <a:pt x="502" y="191"/>
                  </a:lnTo>
                  <a:lnTo>
                    <a:pt x="499" y="191"/>
                  </a:lnTo>
                  <a:lnTo>
                    <a:pt x="499" y="194"/>
                  </a:lnTo>
                  <a:lnTo>
                    <a:pt x="499" y="196"/>
                  </a:lnTo>
                  <a:lnTo>
                    <a:pt x="502" y="196"/>
                  </a:lnTo>
                  <a:lnTo>
                    <a:pt x="502" y="198"/>
                  </a:lnTo>
                  <a:lnTo>
                    <a:pt x="502" y="201"/>
                  </a:lnTo>
                  <a:lnTo>
                    <a:pt x="504" y="201"/>
                  </a:lnTo>
                  <a:lnTo>
                    <a:pt x="504" y="203"/>
                  </a:lnTo>
                  <a:lnTo>
                    <a:pt x="502" y="203"/>
                  </a:lnTo>
                  <a:lnTo>
                    <a:pt x="502" y="205"/>
                  </a:lnTo>
                  <a:lnTo>
                    <a:pt x="499" y="205"/>
                  </a:lnTo>
                  <a:lnTo>
                    <a:pt x="497" y="205"/>
                  </a:lnTo>
                  <a:lnTo>
                    <a:pt x="495" y="205"/>
                  </a:lnTo>
                  <a:lnTo>
                    <a:pt x="495" y="208"/>
                  </a:lnTo>
                  <a:lnTo>
                    <a:pt x="492" y="208"/>
                  </a:lnTo>
                  <a:lnTo>
                    <a:pt x="492" y="210"/>
                  </a:lnTo>
                  <a:lnTo>
                    <a:pt x="490" y="210"/>
                  </a:lnTo>
                  <a:lnTo>
                    <a:pt x="488" y="210"/>
                  </a:lnTo>
                  <a:lnTo>
                    <a:pt x="488" y="208"/>
                  </a:lnTo>
                  <a:lnTo>
                    <a:pt x="488" y="205"/>
                  </a:lnTo>
                  <a:lnTo>
                    <a:pt x="485" y="205"/>
                  </a:lnTo>
                  <a:lnTo>
                    <a:pt x="488" y="205"/>
                  </a:lnTo>
                  <a:lnTo>
                    <a:pt x="485" y="205"/>
                  </a:lnTo>
                  <a:lnTo>
                    <a:pt x="485" y="208"/>
                  </a:lnTo>
                  <a:lnTo>
                    <a:pt x="483" y="208"/>
                  </a:lnTo>
                  <a:lnTo>
                    <a:pt x="485" y="208"/>
                  </a:lnTo>
                  <a:lnTo>
                    <a:pt x="485" y="210"/>
                  </a:lnTo>
                  <a:lnTo>
                    <a:pt x="483" y="210"/>
                  </a:lnTo>
                  <a:lnTo>
                    <a:pt x="483" y="212"/>
                  </a:lnTo>
                  <a:lnTo>
                    <a:pt x="481" y="212"/>
                  </a:lnTo>
                  <a:lnTo>
                    <a:pt x="478" y="212"/>
                  </a:lnTo>
                  <a:lnTo>
                    <a:pt x="478" y="215"/>
                  </a:lnTo>
                  <a:lnTo>
                    <a:pt x="476" y="215"/>
                  </a:lnTo>
                  <a:lnTo>
                    <a:pt x="476" y="217"/>
                  </a:lnTo>
                  <a:lnTo>
                    <a:pt x="476" y="219"/>
                  </a:lnTo>
                  <a:lnTo>
                    <a:pt x="478" y="219"/>
                  </a:lnTo>
                  <a:lnTo>
                    <a:pt x="478" y="222"/>
                  </a:lnTo>
                  <a:lnTo>
                    <a:pt x="478" y="224"/>
                  </a:lnTo>
                  <a:lnTo>
                    <a:pt x="481" y="224"/>
                  </a:lnTo>
                  <a:lnTo>
                    <a:pt x="481" y="226"/>
                  </a:lnTo>
                  <a:lnTo>
                    <a:pt x="481" y="229"/>
                  </a:lnTo>
                  <a:lnTo>
                    <a:pt x="483" y="229"/>
                  </a:lnTo>
                  <a:lnTo>
                    <a:pt x="483" y="231"/>
                  </a:lnTo>
                  <a:lnTo>
                    <a:pt x="485" y="231"/>
                  </a:lnTo>
                  <a:lnTo>
                    <a:pt x="485" y="229"/>
                  </a:lnTo>
                  <a:lnTo>
                    <a:pt x="485" y="231"/>
                  </a:lnTo>
                  <a:lnTo>
                    <a:pt x="485" y="234"/>
                  </a:lnTo>
                  <a:lnTo>
                    <a:pt x="483" y="234"/>
                  </a:lnTo>
                  <a:lnTo>
                    <a:pt x="483" y="236"/>
                  </a:lnTo>
                  <a:lnTo>
                    <a:pt x="481" y="236"/>
                  </a:lnTo>
                  <a:lnTo>
                    <a:pt x="481" y="238"/>
                  </a:lnTo>
                  <a:lnTo>
                    <a:pt x="478" y="238"/>
                  </a:lnTo>
                  <a:lnTo>
                    <a:pt x="478" y="241"/>
                  </a:lnTo>
                  <a:lnTo>
                    <a:pt x="476" y="241"/>
                  </a:lnTo>
                  <a:lnTo>
                    <a:pt x="476" y="243"/>
                  </a:lnTo>
                  <a:lnTo>
                    <a:pt x="473" y="243"/>
                  </a:lnTo>
                  <a:lnTo>
                    <a:pt x="471" y="243"/>
                  </a:lnTo>
                  <a:lnTo>
                    <a:pt x="469" y="243"/>
                  </a:lnTo>
                  <a:lnTo>
                    <a:pt x="469" y="245"/>
                  </a:lnTo>
                  <a:lnTo>
                    <a:pt x="466" y="245"/>
                  </a:lnTo>
                  <a:lnTo>
                    <a:pt x="464" y="245"/>
                  </a:lnTo>
                  <a:lnTo>
                    <a:pt x="462" y="245"/>
                  </a:lnTo>
                  <a:lnTo>
                    <a:pt x="462" y="248"/>
                  </a:lnTo>
                  <a:lnTo>
                    <a:pt x="464" y="248"/>
                  </a:lnTo>
                  <a:lnTo>
                    <a:pt x="464" y="250"/>
                  </a:lnTo>
                  <a:lnTo>
                    <a:pt x="462" y="250"/>
                  </a:lnTo>
                  <a:lnTo>
                    <a:pt x="462" y="248"/>
                  </a:lnTo>
                  <a:lnTo>
                    <a:pt x="462" y="250"/>
                  </a:lnTo>
                  <a:lnTo>
                    <a:pt x="462" y="248"/>
                  </a:lnTo>
                  <a:lnTo>
                    <a:pt x="459" y="248"/>
                  </a:lnTo>
                  <a:lnTo>
                    <a:pt x="462" y="248"/>
                  </a:lnTo>
                  <a:lnTo>
                    <a:pt x="459" y="248"/>
                  </a:lnTo>
                  <a:lnTo>
                    <a:pt x="462" y="248"/>
                  </a:lnTo>
                  <a:lnTo>
                    <a:pt x="462" y="245"/>
                  </a:lnTo>
                  <a:lnTo>
                    <a:pt x="459" y="245"/>
                  </a:lnTo>
                  <a:lnTo>
                    <a:pt x="457" y="245"/>
                  </a:lnTo>
                  <a:lnTo>
                    <a:pt x="457" y="248"/>
                  </a:lnTo>
                  <a:lnTo>
                    <a:pt x="457" y="250"/>
                  </a:lnTo>
                  <a:lnTo>
                    <a:pt x="455" y="250"/>
                  </a:lnTo>
                  <a:lnTo>
                    <a:pt x="455" y="248"/>
                  </a:lnTo>
                  <a:lnTo>
                    <a:pt x="452" y="248"/>
                  </a:lnTo>
                  <a:lnTo>
                    <a:pt x="452" y="250"/>
                  </a:lnTo>
                  <a:lnTo>
                    <a:pt x="450" y="250"/>
                  </a:lnTo>
                  <a:lnTo>
                    <a:pt x="450" y="248"/>
                  </a:lnTo>
                  <a:lnTo>
                    <a:pt x="448" y="248"/>
                  </a:lnTo>
                  <a:lnTo>
                    <a:pt x="448" y="250"/>
                  </a:lnTo>
                  <a:lnTo>
                    <a:pt x="445" y="250"/>
                  </a:lnTo>
                  <a:lnTo>
                    <a:pt x="445" y="252"/>
                  </a:lnTo>
                  <a:lnTo>
                    <a:pt x="445" y="250"/>
                  </a:lnTo>
                  <a:lnTo>
                    <a:pt x="445" y="252"/>
                  </a:lnTo>
                  <a:lnTo>
                    <a:pt x="443" y="252"/>
                  </a:lnTo>
                  <a:lnTo>
                    <a:pt x="443" y="250"/>
                  </a:lnTo>
                  <a:lnTo>
                    <a:pt x="443" y="252"/>
                  </a:lnTo>
                  <a:lnTo>
                    <a:pt x="443" y="255"/>
                  </a:lnTo>
                  <a:lnTo>
                    <a:pt x="441" y="255"/>
                  </a:lnTo>
                  <a:lnTo>
                    <a:pt x="438" y="255"/>
                  </a:lnTo>
                  <a:lnTo>
                    <a:pt x="438" y="252"/>
                  </a:lnTo>
                  <a:lnTo>
                    <a:pt x="438" y="250"/>
                  </a:lnTo>
                  <a:lnTo>
                    <a:pt x="436" y="250"/>
                  </a:lnTo>
                  <a:lnTo>
                    <a:pt x="436" y="252"/>
                  </a:lnTo>
                  <a:lnTo>
                    <a:pt x="436" y="255"/>
                  </a:lnTo>
                  <a:lnTo>
                    <a:pt x="436" y="252"/>
                  </a:lnTo>
                  <a:lnTo>
                    <a:pt x="433" y="252"/>
                  </a:lnTo>
                  <a:lnTo>
                    <a:pt x="433" y="255"/>
                  </a:lnTo>
                  <a:lnTo>
                    <a:pt x="436" y="255"/>
                  </a:lnTo>
                  <a:lnTo>
                    <a:pt x="433" y="255"/>
                  </a:lnTo>
                  <a:lnTo>
                    <a:pt x="433" y="257"/>
                  </a:lnTo>
                  <a:lnTo>
                    <a:pt x="433" y="255"/>
                  </a:lnTo>
                  <a:lnTo>
                    <a:pt x="431" y="255"/>
                  </a:lnTo>
                  <a:lnTo>
                    <a:pt x="433" y="255"/>
                  </a:lnTo>
                  <a:lnTo>
                    <a:pt x="433" y="257"/>
                  </a:lnTo>
                  <a:lnTo>
                    <a:pt x="431" y="257"/>
                  </a:lnTo>
                  <a:lnTo>
                    <a:pt x="431" y="255"/>
                  </a:lnTo>
                  <a:lnTo>
                    <a:pt x="431" y="257"/>
                  </a:lnTo>
                  <a:lnTo>
                    <a:pt x="429" y="257"/>
                  </a:lnTo>
                  <a:lnTo>
                    <a:pt x="431" y="257"/>
                  </a:lnTo>
                  <a:lnTo>
                    <a:pt x="429" y="257"/>
                  </a:lnTo>
                  <a:lnTo>
                    <a:pt x="426" y="257"/>
                  </a:lnTo>
                  <a:lnTo>
                    <a:pt x="426" y="259"/>
                  </a:lnTo>
                  <a:lnTo>
                    <a:pt x="424" y="259"/>
                  </a:lnTo>
                  <a:lnTo>
                    <a:pt x="424" y="262"/>
                  </a:lnTo>
                  <a:lnTo>
                    <a:pt x="426" y="262"/>
                  </a:lnTo>
                  <a:lnTo>
                    <a:pt x="426" y="264"/>
                  </a:lnTo>
                  <a:lnTo>
                    <a:pt x="424" y="264"/>
                  </a:lnTo>
                  <a:lnTo>
                    <a:pt x="424" y="267"/>
                  </a:lnTo>
                  <a:lnTo>
                    <a:pt x="422" y="267"/>
                  </a:lnTo>
                  <a:lnTo>
                    <a:pt x="424" y="267"/>
                  </a:lnTo>
                  <a:lnTo>
                    <a:pt x="422" y="267"/>
                  </a:lnTo>
                  <a:lnTo>
                    <a:pt x="424" y="267"/>
                  </a:lnTo>
                  <a:lnTo>
                    <a:pt x="424" y="269"/>
                  </a:lnTo>
                  <a:lnTo>
                    <a:pt x="426" y="269"/>
                  </a:lnTo>
                  <a:lnTo>
                    <a:pt x="426" y="271"/>
                  </a:lnTo>
                  <a:lnTo>
                    <a:pt x="424" y="271"/>
                  </a:lnTo>
                  <a:lnTo>
                    <a:pt x="426" y="271"/>
                  </a:lnTo>
                  <a:lnTo>
                    <a:pt x="426" y="274"/>
                  </a:lnTo>
                  <a:lnTo>
                    <a:pt x="424" y="274"/>
                  </a:lnTo>
                  <a:lnTo>
                    <a:pt x="426" y="274"/>
                  </a:lnTo>
                  <a:lnTo>
                    <a:pt x="426" y="276"/>
                  </a:lnTo>
                  <a:lnTo>
                    <a:pt x="424" y="276"/>
                  </a:lnTo>
                  <a:lnTo>
                    <a:pt x="424" y="278"/>
                  </a:lnTo>
                  <a:lnTo>
                    <a:pt x="424" y="281"/>
                  </a:lnTo>
                  <a:lnTo>
                    <a:pt x="426" y="281"/>
                  </a:lnTo>
                  <a:lnTo>
                    <a:pt x="424" y="281"/>
                  </a:lnTo>
                  <a:lnTo>
                    <a:pt x="424" y="283"/>
                  </a:lnTo>
                  <a:lnTo>
                    <a:pt x="422" y="283"/>
                  </a:lnTo>
                  <a:lnTo>
                    <a:pt x="424" y="283"/>
                  </a:lnTo>
                  <a:lnTo>
                    <a:pt x="424" y="285"/>
                  </a:lnTo>
                  <a:lnTo>
                    <a:pt x="422" y="285"/>
                  </a:lnTo>
                  <a:lnTo>
                    <a:pt x="422" y="288"/>
                  </a:lnTo>
                  <a:lnTo>
                    <a:pt x="422" y="290"/>
                  </a:lnTo>
                  <a:lnTo>
                    <a:pt x="422" y="288"/>
                  </a:lnTo>
                  <a:lnTo>
                    <a:pt x="424" y="288"/>
                  </a:lnTo>
                  <a:lnTo>
                    <a:pt x="424" y="290"/>
                  </a:lnTo>
                  <a:lnTo>
                    <a:pt x="426" y="290"/>
                  </a:lnTo>
                  <a:lnTo>
                    <a:pt x="429" y="290"/>
                  </a:lnTo>
                  <a:lnTo>
                    <a:pt x="431" y="290"/>
                  </a:lnTo>
                  <a:lnTo>
                    <a:pt x="433" y="290"/>
                  </a:lnTo>
                  <a:lnTo>
                    <a:pt x="433" y="292"/>
                  </a:lnTo>
                  <a:lnTo>
                    <a:pt x="433" y="290"/>
                  </a:lnTo>
                  <a:lnTo>
                    <a:pt x="433" y="292"/>
                  </a:lnTo>
                  <a:lnTo>
                    <a:pt x="431" y="292"/>
                  </a:lnTo>
                  <a:lnTo>
                    <a:pt x="431" y="295"/>
                  </a:lnTo>
                  <a:lnTo>
                    <a:pt x="429" y="295"/>
                  </a:lnTo>
                  <a:lnTo>
                    <a:pt x="426" y="295"/>
                  </a:lnTo>
                  <a:lnTo>
                    <a:pt x="426" y="297"/>
                  </a:lnTo>
                  <a:lnTo>
                    <a:pt x="424" y="297"/>
                  </a:lnTo>
                  <a:lnTo>
                    <a:pt x="424" y="300"/>
                  </a:lnTo>
                  <a:lnTo>
                    <a:pt x="422" y="300"/>
                  </a:lnTo>
                  <a:lnTo>
                    <a:pt x="422" y="297"/>
                  </a:lnTo>
                  <a:lnTo>
                    <a:pt x="422" y="300"/>
                  </a:lnTo>
                  <a:lnTo>
                    <a:pt x="419" y="300"/>
                  </a:lnTo>
                  <a:lnTo>
                    <a:pt x="417" y="300"/>
                  </a:lnTo>
                  <a:lnTo>
                    <a:pt x="415" y="300"/>
                  </a:lnTo>
                  <a:lnTo>
                    <a:pt x="415" y="302"/>
                  </a:lnTo>
                  <a:lnTo>
                    <a:pt x="412" y="300"/>
                  </a:lnTo>
                  <a:lnTo>
                    <a:pt x="410" y="300"/>
                  </a:lnTo>
                  <a:lnTo>
                    <a:pt x="408" y="300"/>
                  </a:lnTo>
                  <a:lnTo>
                    <a:pt x="405" y="300"/>
                  </a:lnTo>
                  <a:lnTo>
                    <a:pt x="403" y="300"/>
                  </a:lnTo>
                  <a:lnTo>
                    <a:pt x="400" y="300"/>
                  </a:lnTo>
                  <a:lnTo>
                    <a:pt x="400" y="302"/>
                  </a:lnTo>
                  <a:lnTo>
                    <a:pt x="400" y="300"/>
                  </a:lnTo>
                  <a:lnTo>
                    <a:pt x="398" y="300"/>
                  </a:lnTo>
                  <a:lnTo>
                    <a:pt x="398" y="302"/>
                  </a:lnTo>
                  <a:lnTo>
                    <a:pt x="396" y="302"/>
                  </a:lnTo>
                  <a:lnTo>
                    <a:pt x="396" y="304"/>
                  </a:lnTo>
                  <a:lnTo>
                    <a:pt x="398" y="304"/>
                  </a:lnTo>
                  <a:lnTo>
                    <a:pt x="396" y="304"/>
                  </a:lnTo>
                  <a:lnTo>
                    <a:pt x="398" y="304"/>
                  </a:lnTo>
                  <a:lnTo>
                    <a:pt x="398" y="307"/>
                  </a:lnTo>
                  <a:lnTo>
                    <a:pt x="398" y="304"/>
                  </a:lnTo>
                  <a:lnTo>
                    <a:pt x="398" y="307"/>
                  </a:lnTo>
                  <a:lnTo>
                    <a:pt x="396" y="307"/>
                  </a:lnTo>
                  <a:lnTo>
                    <a:pt x="393" y="307"/>
                  </a:lnTo>
                  <a:lnTo>
                    <a:pt x="393" y="309"/>
                  </a:lnTo>
                  <a:lnTo>
                    <a:pt x="391" y="309"/>
                  </a:lnTo>
                  <a:lnTo>
                    <a:pt x="391" y="311"/>
                  </a:lnTo>
                  <a:lnTo>
                    <a:pt x="391" y="309"/>
                  </a:lnTo>
                  <a:lnTo>
                    <a:pt x="389" y="309"/>
                  </a:lnTo>
                  <a:lnTo>
                    <a:pt x="389" y="311"/>
                  </a:lnTo>
                  <a:lnTo>
                    <a:pt x="386" y="311"/>
                  </a:lnTo>
                  <a:lnTo>
                    <a:pt x="384" y="311"/>
                  </a:lnTo>
                  <a:lnTo>
                    <a:pt x="382" y="311"/>
                  </a:lnTo>
                  <a:lnTo>
                    <a:pt x="382" y="309"/>
                  </a:lnTo>
                  <a:lnTo>
                    <a:pt x="379" y="309"/>
                  </a:lnTo>
                  <a:lnTo>
                    <a:pt x="379" y="311"/>
                  </a:lnTo>
                  <a:lnTo>
                    <a:pt x="377" y="311"/>
                  </a:lnTo>
                  <a:lnTo>
                    <a:pt x="375" y="311"/>
                  </a:lnTo>
                  <a:lnTo>
                    <a:pt x="372" y="311"/>
                  </a:lnTo>
                  <a:lnTo>
                    <a:pt x="372" y="314"/>
                  </a:lnTo>
                  <a:lnTo>
                    <a:pt x="370" y="314"/>
                  </a:lnTo>
                  <a:lnTo>
                    <a:pt x="370" y="316"/>
                  </a:lnTo>
                  <a:lnTo>
                    <a:pt x="368" y="316"/>
                  </a:lnTo>
                  <a:lnTo>
                    <a:pt x="368" y="318"/>
                  </a:lnTo>
                  <a:lnTo>
                    <a:pt x="370" y="318"/>
                  </a:lnTo>
                  <a:lnTo>
                    <a:pt x="370" y="321"/>
                  </a:lnTo>
                  <a:lnTo>
                    <a:pt x="372" y="321"/>
                  </a:lnTo>
                  <a:lnTo>
                    <a:pt x="370" y="321"/>
                  </a:lnTo>
                  <a:lnTo>
                    <a:pt x="368" y="321"/>
                  </a:lnTo>
                  <a:lnTo>
                    <a:pt x="368" y="323"/>
                  </a:lnTo>
                  <a:lnTo>
                    <a:pt x="368" y="325"/>
                  </a:lnTo>
                  <a:lnTo>
                    <a:pt x="365" y="325"/>
                  </a:lnTo>
                  <a:lnTo>
                    <a:pt x="363" y="325"/>
                  </a:lnTo>
                  <a:lnTo>
                    <a:pt x="363" y="328"/>
                  </a:lnTo>
                  <a:lnTo>
                    <a:pt x="363" y="330"/>
                  </a:lnTo>
                  <a:lnTo>
                    <a:pt x="360" y="330"/>
                  </a:lnTo>
                  <a:lnTo>
                    <a:pt x="360" y="332"/>
                  </a:lnTo>
                  <a:lnTo>
                    <a:pt x="358" y="332"/>
                  </a:lnTo>
                  <a:lnTo>
                    <a:pt x="360" y="332"/>
                  </a:lnTo>
                  <a:lnTo>
                    <a:pt x="358" y="332"/>
                  </a:lnTo>
                  <a:lnTo>
                    <a:pt x="358" y="330"/>
                  </a:lnTo>
                  <a:lnTo>
                    <a:pt x="358" y="332"/>
                  </a:lnTo>
                  <a:lnTo>
                    <a:pt x="358" y="335"/>
                  </a:lnTo>
                  <a:lnTo>
                    <a:pt x="358" y="337"/>
                  </a:lnTo>
                  <a:lnTo>
                    <a:pt x="358" y="340"/>
                  </a:lnTo>
                  <a:lnTo>
                    <a:pt x="356" y="340"/>
                  </a:lnTo>
                  <a:lnTo>
                    <a:pt x="353" y="340"/>
                  </a:lnTo>
                  <a:lnTo>
                    <a:pt x="353" y="342"/>
                  </a:lnTo>
                  <a:lnTo>
                    <a:pt x="351" y="342"/>
                  </a:lnTo>
                  <a:lnTo>
                    <a:pt x="353" y="342"/>
                  </a:lnTo>
                  <a:lnTo>
                    <a:pt x="351" y="342"/>
                  </a:lnTo>
                  <a:lnTo>
                    <a:pt x="349" y="342"/>
                  </a:lnTo>
                  <a:lnTo>
                    <a:pt x="349" y="340"/>
                  </a:lnTo>
                  <a:lnTo>
                    <a:pt x="349" y="342"/>
                  </a:lnTo>
                  <a:lnTo>
                    <a:pt x="346" y="342"/>
                  </a:lnTo>
                  <a:lnTo>
                    <a:pt x="346" y="340"/>
                  </a:lnTo>
                  <a:lnTo>
                    <a:pt x="346" y="342"/>
                  </a:lnTo>
                  <a:lnTo>
                    <a:pt x="346" y="340"/>
                  </a:lnTo>
                  <a:lnTo>
                    <a:pt x="346" y="342"/>
                  </a:lnTo>
                  <a:lnTo>
                    <a:pt x="344" y="342"/>
                  </a:lnTo>
                  <a:lnTo>
                    <a:pt x="342" y="342"/>
                  </a:lnTo>
                  <a:lnTo>
                    <a:pt x="342" y="344"/>
                  </a:lnTo>
                  <a:lnTo>
                    <a:pt x="339" y="344"/>
                  </a:lnTo>
                  <a:lnTo>
                    <a:pt x="337" y="344"/>
                  </a:lnTo>
                  <a:lnTo>
                    <a:pt x="337" y="347"/>
                  </a:lnTo>
                  <a:lnTo>
                    <a:pt x="335" y="347"/>
                  </a:lnTo>
                  <a:lnTo>
                    <a:pt x="332" y="347"/>
                  </a:lnTo>
                  <a:lnTo>
                    <a:pt x="330" y="347"/>
                  </a:lnTo>
                  <a:lnTo>
                    <a:pt x="330" y="349"/>
                  </a:lnTo>
                  <a:lnTo>
                    <a:pt x="327" y="349"/>
                  </a:lnTo>
                  <a:lnTo>
                    <a:pt x="327" y="351"/>
                  </a:lnTo>
                  <a:lnTo>
                    <a:pt x="325" y="351"/>
                  </a:lnTo>
                  <a:lnTo>
                    <a:pt x="323" y="351"/>
                  </a:lnTo>
                  <a:lnTo>
                    <a:pt x="323" y="349"/>
                  </a:lnTo>
                  <a:lnTo>
                    <a:pt x="320" y="349"/>
                  </a:lnTo>
                  <a:lnTo>
                    <a:pt x="318" y="349"/>
                  </a:lnTo>
                  <a:lnTo>
                    <a:pt x="318" y="347"/>
                  </a:lnTo>
                  <a:lnTo>
                    <a:pt x="316" y="347"/>
                  </a:lnTo>
                  <a:lnTo>
                    <a:pt x="313" y="347"/>
                  </a:lnTo>
                  <a:lnTo>
                    <a:pt x="313" y="349"/>
                  </a:lnTo>
                  <a:lnTo>
                    <a:pt x="313" y="347"/>
                  </a:lnTo>
                  <a:lnTo>
                    <a:pt x="311" y="347"/>
                  </a:lnTo>
                  <a:lnTo>
                    <a:pt x="311" y="349"/>
                  </a:lnTo>
                  <a:lnTo>
                    <a:pt x="311" y="347"/>
                  </a:lnTo>
                  <a:lnTo>
                    <a:pt x="309" y="347"/>
                  </a:lnTo>
                  <a:lnTo>
                    <a:pt x="306" y="347"/>
                  </a:lnTo>
                  <a:lnTo>
                    <a:pt x="304" y="347"/>
                  </a:lnTo>
                  <a:lnTo>
                    <a:pt x="304" y="349"/>
                  </a:lnTo>
                  <a:lnTo>
                    <a:pt x="302" y="349"/>
                  </a:lnTo>
                  <a:lnTo>
                    <a:pt x="299" y="349"/>
                  </a:lnTo>
                  <a:lnTo>
                    <a:pt x="297" y="349"/>
                  </a:lnTo>
                  <a:lnTo>
                    <a:pt x="297" y="351"/>
                  </a:lnTo>
                  <a:lnTo>
                    <a:pt x="294" y="351"/>
                  </a:lnTo>
                  <a:lnTo>
                    <a:pt x="297" y="351"/>
                  </a:lnTo>
                  <a:lnTo>
                    <a:pt x="294" y="351"/>
                  </a:lnTo>
                  <a:lnTo>
                    <a:pt x="294" y="354"/>
                  </a:lnTo>
                  <a:lnTo>
                    <a:pt x="292" y="354"/>
                  </a:lnTo>
                  <a:lnTo>
                    <a:pt x="292" y="356"/>
                  </a:lnTo>
                  <a:lnTo>
                    <a:pt x="292" y="358"/>
                  </a:lnTo>
                  <a:lnTo>
                    <a:pt x="292" y="361"/>
                  </a:lnTo>
                  <a:lnTo>
                    <a:pt x="290" y="361"/>
                  </a:lnTo>
                  <a:lnTo>
                    <a:pt x="287" y="361"/>
                  </a:lnTo>
                  <a:lnTo>
                    <a:pt x="285" y="361"/>
                  </a:lnTo>
                  <a:lnTo>
                    <a:pt x="283" y="361"/>
                  </a:lnTo>
                </a:path>
              </a:pathLst>
            </a:custGeom>
            <a:noFill/>
            <a:ln w="7938">
              <a:solidFill>
                <a:schemeClr val="bg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GT"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5" name="Freeform 34">
              <a:extLst>
                <a:ext uri="{FF2B5EF4-FFF2-40B4-BE49-F238E27FC236}">
                  <a16:creationId xmlns:a16="http://schemas.microsoft.com/office/drawing/2014/main" id="{6A80FCBE-0A4B-344D-8961-7A883CCD5848}"/>
                </a:ext>
              </a:extLst>
            </p:cNvPr>
            <p:cNvSpPr>
              <a:spLocks/>
            </p:cNvSpPr>
            <p:nvPr/>
          </p:nvSpPr>
          <p:spPr bwMode="auto">
            <a:xfrm>
              <a:off x="6672638" y="3524798"/>
              <a:ext cx="499522" cy="315578"/>
            </a:xfrm>
            <a:custGeom>
              <a:avLst/>
              <a:gdLst>
                <a:gd name="T0" fmla="*/ 274 w 457"/>
                <a:gd name="T1" fmla="*/ 61 h 278"/>
                <a:gd name="T2" fmla="*/ 255 w 457"/>
                <a:gd name="T3" fmla="*/ 44 h 278"/>
                <a:gd name="T4" fmla="*/ 233 w 457"/>
                <a:gd name="T5" fmla="*/ 54 h 278"/>
                <a:gd name="T6" fmla="*/ 203 w 457"/>
                <a:gd name="T7" fmla="*/ 54 h 278"/>
                <a:gd name="T8" fmla="*/ 186 w 457"/>
                <a:gd name="T9" fmla="*/ 73 h 278"/>
                <a:gd name="T10" fmla="*/ 168 w 457"/>
                <a:gd name="T11" fmla="*/ 96 h 278"/>
                <a:gd name="T12" fmla="*/ 146 w 457"/>
                <a:gd name="T13" fmla="*/ 106 h 278"/>
                <a:gd name="T14" fmla="*/ 130 w 457"/>
                <a:gd name="T15" fmla="*/ 106 h 278"/>
                <a:gd name="T16" fmla="*/ 120 w 457"/>
                <a:gd name="T17" fmla="*/ 94 h 278"/>
                <a:gd name="T18" fmla="*/ 97 w 457"/>
                <a:gd name="T19" fmla="*/ 101 h 278"/>
                <a:gd name="T20" fmla="*/ 73 w 457"/>
                <a:gd name="T21" fmla="*/ 106 h 278"/>
                <a:gd name="T22" fmla="*/ 52 w 457"/>
                <a:gd name="T23" fmla="*/ 120 h 278"/>
                <a:gd name="T24" fmla="*/ 38 w 457"/>
                <a:gd name="T25" fmla="*/ 146 h 278"/>
                <a:gd name="T26" fmla="*/ 17 w 457"/>
                <a:gd name="T27" fmla="*/ 160 h 278"/>
                <a:gd name="T28" fmla="*/ 17 w 457"/>
                <a:gd name="T29" fmla="*/ 167 h 278"/>
                <a:gd name="T30" fmla="*/ 3 w 457"/>
                <a:gd name="T31" fmla="*/ 174 h 278"/>
                <a:gd name="T32" fmla="*/ 14 w 457"/>
                <a:gd name="T33" fmla="*/ 174 h 278"/>
                <a:gd name="T34" fmla="*/ 17 w 457"/>
                <a:gd name="T35" fmla="*/ 174 h 278"/>
                <a:gd name="T36" fmla="*/ 31 w 457"/>
                <a:gd name="T37" fmla="*/ 157 h 278"/>
                <a:gd name="T38" fmla="*/ 36 w 457"/>
                <a:gd name="T39" fmla="*/ 169 h 278"/>
                <a:gd name="T40" fmla="*/ 45 w 457"/>
                <a:gd name="T41" fmla="*/ 167 h 278"/>
                <a:gd name="T42" fmla="*/ 54 w 457"/>
                <a:gd name="T43" fmla="*/ 155 h 278"/>
                <a:gd name="T44" fmla="*/ 62 w 457"/>
                <a:gd name="T45" fmla="*/ 150 h 278"/>
                <a:gd name="T46" fmla="*/ 66 w 457"/>
                <a:gd name="T47" fmla="*/ 162 h 278"/>
                <a:gd name="T48" fmla="*/ 69 w 457"/>
                <a:gd name="T49" fmla="*/ 164 h 278"/>
                <a:gd name="T50" fmla="*/ 76 w 457"/>
                <a:gd name="T51" fmla="*/ 174 h 278"/>
                <a:gd name="T52" fmla="*/ 90 w 457"/>
                <a:gd name="T53" fmla="*/ 181 h 278"/>
                <a:gd name="T54" fmla="*/ 102 w 457"/>
                <a:gd name="T55" fmla="*/ 205 h 278"/>
                <a:gd name="T56" fmla="*/ 83 w 457"/>
                <a:gd name="T57" fmla="*/ 216 h 278"/>
                <a:gd name="T58" fmla="*/ 59 w 457"/>
                <a:gd name="T59" fmla="*/ 230 h 278"/>
                <a:gd name="T60" fmla="*/ 62 w 457"/>
                <a:gd name="T61" fmla="*/ 230 h 278"/>
                <a:gd name="T62" fmla="*/ 71 w 457"/>
                <a:gd name="T63" fmla="*/ 228 h 278"/>
                <a:gd name="T64" fmla="*/ 95 w 457"/>
                <a:gd name="T65" fmla="*/ 209 h 278"/>
                <a:gd name="T66" fmla="*/ 97 w 457"/>
                <a:gd name="T67" fmla="*/ 228 h 278"/>
                <a:gd name="T68" fmla="*/ 85 w 457"/>
                <a:gd name="T69" fmla="*/ 242 h 278"/>
                <a:gd name="T70" fmla="*/ 87 w 457"/>
                <a:gd name="T71" fmla="*/ 259 h 278"/>
                <a:gd name="T72" fmla="*/ 99 w 457"/>
                <a:gd name="T73" fmla="*/ 263 h 278"/>
                <a:gd name="T74" fmla="*/ 120 w 457"/>
                <a:gd name="T75" fmla="*/ 278 h 278"/>
                <a:gd name="T76" fmla="*/ 130 w 457"/>
                <a:gd name="T77" fmla="*/ 266 h 278"/>
                <a:gd name="T78" fmla="*/ 151 w 457"/>
                <a:gd name="T79" fmla="*/ 261 h 278"/>
                <a:gd name="T80" fmla="*/ 165 w 457"/>
                <a:gd name="T81" fmla="*/ 240 h 278"/>
                <a:gd name="T82" fmla="*/ 179 w 457"/>
                <a:gd name="T83" fmla="*/ 223 h 278"/>
                <a:gd name="T84" fmla="*/ 168 w 457"/>
                <a:gd name="T85" fmla="*/ 219 h 278"/>
                <a:gd name="T86" fmla="*/ 179 w 457"/>
                <a:gd name="T87" fmla="*/ 214 h 278"/>
                <a:gd name="T88" fmla="*/ 212 w 457"/>
                <a:gd name="T89" fmla="*/ 214 h 278"/>
                <a:gd name="T90" fmla="*/ 245 w 457"/>
                <a:gd name="T91" fmla="*/ 221 h 278"/>
                <a:gd name="T92" fmla="*/ 271 w 457"/>
                <a:gd name="T93" fmla="*/ 226 h 278"/>
                <a:gd name="T94" fmla="*/ 299 w 457"/>
                <a:gd name="T95" fmla="*/ 223 h 278"/>
                <a:gd name="T96" fmla="*/ 321 w 457"/>
                <a:gd name="T97" fmla="*/ 212 h 278"/>
                <a:gd name="T98" fmla="*/ 347 w 457"/>
                <a:gd name="T99" fmla="*/ 207 h 278"/>
                <a:gd name="T100" fmla="*/ 358 w 457"/>
                <a:gd name="T101" fmla="*/ 197 h 278"/>
                <a:gd name="T102" fmla="*/ 380 w 457"/>
                <a:gd name="T103" fmla="*/ 181 h 278"/>
                <a:gd name="T104" fmla="*/ 401 w 457"/>
                <a:gd name="T105" fmla="*/ 164 h 278"/>
                <a:gd name="T106" fmla="*/ 417 w 457"/>
                <a:gd name="T107" fmla="*/ 141 h 278"/>
                <a:gd name="T108" fmla="*/ 441 w 457"/>
                <a:gd name="T109" fmla="*/ 124 h 278"/>
                <a:gd name="T110" fmla="*/ 455 w 457"/>
                <a:gd name="T111" fmla="*/ 108 h 278"/>
                <a:gd name="T112" fmla="*/ 450 w 457"/>
                <a:gd name="T113" fmla="*/ 63 h 278"/>
                <a:gd name="T114" fmla="*/ 436 w 457"/>
                <a:gd name="T115" fmla="*/ 47 h 278"/>
                <a:gd name="T116" fmla="*/ 434 w 457"/>
                <a:gd name="T117" fmla="*/ 16 h 278"/>
                <a:gd name="T118" fmla="*/ 455 w 457"/>
                <a:gd name="T119" fmla="*/ 7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57" h="278">
                  <a:moveTo>
                    <a:pt x="295" y="54"/>
                  </a:moveTo>
                  <a:lnTo>
                    <a:pt x="292" y="54"/>
                  </a:lnTo>
                  <a:lnTo>
                    <a:pt x="292" y="56"/>
                  </a:lnTo>
                  <a:lnTo>
                    <a:pt x="290" y="56"/>
                  </a:lnTo>
                  <a:lnTo>
                    <a:pt x="288" y="56"/>
                  </a:lnTo>
                  <a:lnTo>
                    <a:pt x="288" y="54"/>
                  </a:lnTo>
                  <a:lnTo>
                    <a:pt x="288" y="56"/>
                  </a:lnTo>
                  <a:lnTo>
                    <a:pt x="285" y="56"/>
                  </a:lnTo>
                  <a:lnTo>
                    <a:pt x="283" y="56"/>
                  </a:lnTo>
                  <a:lnTo>
                    <a:pt x="283" y="58"/>
                  </a:lnTo>
                  <a:lnTo>
                    <a:pt x="281" y="58"/>
                  </a:lnTo>
                  <a:lnTo>
                    <a:pt x="281" y="61"/>
                  </a:lnTo>
                  <a:lnTo>
                    <a:pt x="278" y="61"/>
                  </a:lnTo>
                  <a:lnTo>
                    <a:pt x="276" y="61"/>
                  </a:lnTo>
                  <a:lnTo>
                    <a:pt x="274" y="61"/>
                  </a:lnTo>
                  <a:lnTo>
                    <a:pt x="276" y="61"/>
                  </a:lnTo>
                  <a:lnTo>
                    <a:pt x="274" y="61"/>
                  </a:lnTo>
                  <a:lnTo>
                    <a:pt x="274" y="58"/>
                  </a:lnTo>
                  <a:lnTo>
                    <a:pt x="276" y="58"/>
                  </a:lnTo>
                  <a:lnTo>
                    <a:pt x="276" y="56"/>
                  </a:lnTo>
                  <a:lnTo>
                    <a:pt x="274" y="56"/>
                  </a:lnTo>
                  <a:lnTo>
                    <a:pt x="271" y="56"/>
                  </a:lnTo>
                  <a:lnTo>
                    <a:pt x="271" y="54"/>
                  </a:lnTo>
                  <a:lnTo>
                    <a:pt x="269" y="54"/>
                  </a:lnTo>
                  <a:lnTo>
                    <a:pt x="266" y="54"/>
                  </a:lnTo>
                  <a:lnTo>
                    <a:pt x="266" y="51"/>
                  </a:lnTo>
                  <a:lnTo>
                    <a:pt x="264" y="51"/>
                  </a:lnTo>
                  <a:lnTo>
                    <a:pt x="262" y="51"/>
                  </a:lnTo>
                  <a:lnTo>
                    <a:pt x="262" y="49"/>
                  </a:lnTo>
                  <a:lnTo>
                    <a:pt x="259" y="49"/>
                  </a:lnTo>
                  <a:lnTo>
                    <a:pt x="259" y="47"/>
                  </a:lnTo>
                  <a:lnTo>
                    <a:pt x="259" y="44"/>
                  </a:lnTo>
                  <a:lnTo>
                    <a:pt x="257" y="44"/>
                  </a:lnTo>
                  <a:lnTo>
                    <a:pt x="255" y="44"/>
                  </a:lnTo>
                  <a:lnTo>
                    <a:pt x="255" y="42"/>
                  </a:lnTo>
                  <a:lnTo>
                    <a:pt x="252" y="42"/>
                  </a:lnTo>
                  <a:lnTo>
                    <a:pt x="250" y="42"/>
                  </a:lnTo>
                  <a:lnTo>
                    <a:pt x="248" y="42"/>
                  </a:lnTo>
                  <a:lnTo>
                    <a:pt x="245" y="42"/>
                  </a:lnTo>
                  <a:lnTo>
                    <a:pt x="245" y="44"/>
                  </a:lnTo>
                  <a:lnTo>
                    <a:pt x="243" y="44"/>
                  </a:lnTo>
                  <a:lnTo>
                    <a:pt x="243" y="47"/>
                  </a:lnTo>
                  <a:lnTo>
                    <a:pt x="241" y="47"/>
                  </a:lnTo>
                  <a:lnTo>
                    <a:pt x="241" y="49"/>
                  </a:lnTo>
                  <a:lnTo>
                    <a:pt x="238" y="49"/>
                  </a:lnTo>
                  <a:lnTo>
                    <a:pt x="238" y="51"/>
                  </a:lnTo>
                  <a:lnTo>
                    <a:pt x="241" y="51"/>
                  </a:lnTo>
                  <a:lnTo>
                    <a:pt x="238" y="51"/>
                  </a:lnTo>
                  <a:lnTo>
                    <a:pt x="236" y="51"/>
                  </a:lnTo>
                  <a:lnTo>
                    <a:pt x="236" y="54"/>
                  </a:lnTo>
                  <a:lnTo>
                    <a:pt x="233" y="54"/>
                  </a:lnTo>
                  <a:lnTo>
                    <a:pt x="231" y="54"/>
                  </a:lnTo>
                  <a:lnTo>
                    <a:pt x="229" y="54"/>
                  </a:lnTo>
                  <a:lnTo>
                    <a:pt x="226" y="54"/>
                  </a:lnTo>
                  <a:lnTo>
                    <a:pt x="226" y="56"/>
                  </a:lnTo>
                  <a:lnTo>
                    <a:pt x="226" y="54"/>
                  </a:lnTo>
                  <a:lnTo>
                    <a:pt x="224" y="54"/>
                  </a:lnTo>
                  <a:lnTo>
                    <a:pt x="222" y="54"/>
                  </a:lnTo>
                  <a:lnTo>
                    <a:pt x="219" y="54"/>
                  </a:lnTo>
                  <a:lnTo>
                    <a:pt x="217" y="54"/>
                  </a:lnTo>
                  <a:lnTo>
                    <a:pt x="215" y="54"/>
                  </a:lnTo>
                  <a:lnTo>
                    <a:pt x="212" y="54"/>
                  </a:lnTo>
                  <a:lnTo>
                    <a:pt x="212" y="51"/>
                  </a:lnTo>
                  <a:lnTo>
                    <a:pt x="210" y="51"/>
                  </a:lnTo>
                  <a:lnTo>
                    <a:pt x="208" y="51"/>
                  </a:lnTo>
                  <a:lnTo>
                    <a:pt x="205" y="51"/>
                  </a:lnTo>
                  <a:lnTo>
                    <a:pt x="203" y="51"/>
                  </a:lnTo>
                  <a:lnTo>
                    <a:pt x="203" y="54"/>
                  </a:lnTo>
                  <a:lnTo>
                    <a:pt x="201" y="54"/>
                  </a:lnTo>
                  <a:lnTo>
                    <a:pt x="201" y="56"/>
                  </a:lnTo>
                  <a:lnTo>
                    <a:pt x="198" y="56"/>
                  </a:lnTo>
                  <a:lnTo>
                    <a:pt x="198" y="58"/>
                  </a:lnTo>
                  <a:lnTo>
                    <a:pt x="196" y="58"/>
                  </a:lnTo>
                  <a:lnTo>
                    <a:pt x="193" y="58"/>
                  </a:lnTo>
                  <a:lnTo>
                    <a:pt x="191" y="58"/>
                  </a:lnTo>
                  <a:lnTo>
                    <a:pt x="189" y="58"/>
                  </a:lnTo>
                  <a:lnTo>
                    <a:pt x="186" y="58"/>
                  </a:lnTo>
                  <a:lnTo>
                    <a:pt x="186" y="61"/>
                  </a:lnTo>
                  <a:lnTo>
                    <a:pt x="186" y="63"/>
                  </a:lnTo>
                  <a:lnTo>
                    <a:pt x="184" y="63"/>
                  </a:lnTo>
                  <a:lnTo>
                    <a:pt x="184" y="66"/>
                  </a:lnTo>
                  <a:lnTo>
                    <a:pt x="184" y="68"/>
                  </a:lnTo>
                  <a:lnTo>
                    <a:pt x="186" y="68"/>
                  </a:lnTo>
                  <a:lnTo>
                    <a:pt x="186" y="70"/>
                  </a:lnTo>
                  <a:lnTo>
                    <a:pt x="186" y="73"/>
                  </a:lnTo>
                  <a:lnTo>
                    <a:pt x="186" y="75"/>
                  </a:lnTo>
                  <a:lnTo>
                    <a:pt x="186" y="77"/>
                  </a:lnTo>
                  <a:lnTo>
                    <a:pt x="186" y="80"/>
                  </a:lnTo>
                  <a:lnTo>
                    <a:pt x="184" y="80"/>
                  </a:lnTo>
                  <a:lnTo>
                    <a:pt x="184" y="82"/>
                  </a:lnTo>
                  <a:lnTo>
                    <a:pt x="182" y="84"/>
                  </a:lnTo>
                  <a:lnTo>
                    <a:pt x="182" y="87"/>
                  </a:lnTo>
                  <a:lnTo>
                    <a:pt x="179" y="87"/>
                  </a:lnTo>
                  <a:lnTo>
                    <a:pt x="179" y="89"/>
                  </a:lnTo>
                  <a:lnTo>
                    <a:pt x="177" y="89"/>
                  </a:lnTo>
                  <a:lnTo>
                    <a:pt x="177" y="91"/>
                  </a:lnTo>
                  <a:lnTo>
                    <a:pt x="177" y="94"/>
                  </a:lnTo>
                  <a:lnTo>
                    <a:pt x="175" y="94"/>
                  </a:lnTo>
                  <a:lnTo>
                    <a:pt x="172" y="94"/>
                  </a:lnTo>
                  <a:lnTo>
                    <a:pt x="170" y="94"/>
                  </a:lnTo>
                  <a:lnTo>
                    <a:pt x="170" y="96"/>
                  </a:lnTo>
                  <a:lnTo>
                    <a:pt x="168" y="96"/>
                  </a:lnTo>
                  <a:lnTo>
                    <a:pt x="168" y="99"/>
                  </a:lnTo>
                  <a:lnTo>
                    <a:pt x="165" y="99"/>
                  </a:lnTo>
                  <a:lnTo>
                    <a:pt x="165" y="101"/>
                  </a:lnTo>
                  <a:lnTo>
                    <a:pt x="163" y="101"/>
                  </a:lnTo>
                  <a:lnTo>
                    <a:pt x="163" y="103"/>
                  </a:lnTo>
                  <a:lnTo>
                    <a:pt x="160" y="103"/>
                  </a:lnTo>
                  <a:lnTo>
                    <a:pt x="158" y="103"/>
                  </a:lnTo>
                  <a:lnTo>
                    <a:pt x="158" y="106"/>
                  </a:lnTo>
                  <a:lnTo>
                    <a:pt x="156" y="106"/>
                  </a:lnTo>
                  <a:lnTo>
                    <a:pt x="153" y="106"/>
                  </a:lnTo>
                  <a:lnTo>
                    <a:pt x="153" y="103"/>
                  </a:lnTo>
                  <a:lnTo>
                    <a:pt x="151" y="103"/>
                  </a:lnTo>
                  <a:lnTo>
                    <a:pt x="149" y="103"/>
                  </a:lnTo>
                  <a:lnTo>
                    <a:pt x="149" y="106"/>
                  </a:lnTo>
                  <a:lnTo>
                    <a:pt x="149" y="103"/>
                  </a:lnTo>
                  <a:lnTo>
                    <a:pt x="149" y="106"/>
                  </a:lnTo>
                  <a:lnTo>
                    <a:pt x="146" y="106"/>
                  </a:lnTo>
                  <a:lnTo>
                    <a:pt x="146" y="108"/>
                  </a:lnTo>
                  <a:lnTo>
                    <a:pt x="144" y="108"/>
                  </a:lnTo>
                  <a:lnTo>
                    <a:pt x="144" y="106"/>
                  </a:lnTo>
                  <a:lnTo>
                    <a:pt x="144" y="108"/>
                  </a:lnTo>
                  <a:lnTo>
                    <a:pt x="142" y="108"/>
                  </a:lnTo>
                  <a:lnTo>
                    <a:pt x="142" y="106"/>
                  </a:lnTo>
                  <a:lnTo>
                    <a:pt x="139" y="106"/>
                  </a:lnTo>
                  <a:lnTo>
                    <a:pt x="137" y="106"/>
                  </a:lnTo>
                  <a:lnTo>
                    <a:pt x="135" y="106"/>
                  </a:lnTo>
                  <a:lnTo>
                    <a:pt x="135" y="108"/>
                  </a:lnTo>
                  <a:lnTo>
                    <a:pt x="132" y="108"/>
                  </a:lnTo>
                  <a:lnTo>
                    <a:pt x="130" y="108"/>
                  </a:lnTo>
                  <a:lnTo>
                    <a:pt x="127" y="108"/>
                  </a:lnTo>
                  <a:lnTo>
                    <a:pt x="125" y="108"/>
                  </a:lnTo>
                  <a:lnTo>
                    <a:pt x="127" y="108"/>
                  </a:lnTo>
                  <a:lnTo>
                    <a:pt x="127" y="106"/>
                  </a:lnTo>
                  <a:lnTo>
                    <a:pt x="130" y="106"/>
                  </a:lnTo>
                  <a:lnTo>
                    <a:pt x="127" y="106"/>
                  </a:lnTo>
                  <a:lnTo>
                    <a:pt x="127" y="108"/>
                  </a:lnTo>
                  <a:lnTo>
                    <a:pt x="127" y="106"/>
                  </a:lnTo>
                  <a:lnTo>
                    <a:pt x="125" y="106"/>
                  </a:lnTo>
                  <a:lnTo>
                    <a:pt x="127" y="106"/>
                  </a:lnTo>
                  <a:lnTo>
                    <a:pt x="127" y="103"/>
                  </a:lnTo>
                  <a:lnTo>
                    <a:pt x="125" y="103"/>
                  </a:lnTo>
                  <a:lnTo>
                    <a:pt x="127" y="103"/>
                  </a:lnTo>
                  <a:lnTo>
                    <a:pt x="127" y="101"/>
                  </a:lnTo>
                  <a:lnTo>
                    <a:pt x="125" y="101"/>
                  </a:lnTo>
                  <a:lnTo>
                    <a:pt x="125" y="103"/>
                  </a:lnTo>
                  <a:lnTo>
                    <a:pt x="125" y="101"/>
                  </a:lnTo>
                  <a:lnTo>
                    <a:pt x="125" y="99"/>
                  </a:lnTo>
                  <a:lnTo>
                    <a:pt x="123" y="99"/>
                  </a:lnTo>
                  <a:lnTo>
                    <a:pt x="123" y="96"/>
                  </a:lnTo>
                  <a:lnTo>
                    <a:pt x="120" y="96"/>
                  </a:lnTo>
                  <a:lnTo>
                    <a:pt x="120" y="94"/>
                  </a:lnTo>
                  <a:lnTo>
                    <a:pt x="118" y="94"/>
                  </a:lnTo>
                  <a:lnTo>
                    <a:pt x="116" y="94"/>
                  </a:lnTo>
                  <a:lnTo>
                    <a:pt x="113" y="94"/>
                  </a:lnTo>
                  <a:lnTo>
                    <a:pt x="113" y="96"/>
                  </a:lnTo>
                  <a:lnTo>
                    <a:pt x="111" y="96"/>
                  </a:lnTo>
                  <a:lnTo>
                    <a:pt x="111" y="94"/>
                  </a:lnTo>
                  <a:lnTo>
                    <a:pt x="111" y="96"/>
                  </a:lnTo>
                  <a:lnTo>
                    <a:pt x="109" y="96"/>
                  </a:lnTo>
                  <a:lnTo>
                    <a:pt x="109" y="99"/>
                  </a:lnTo>
                  <a:lnTo>
                    <a:pt x="106" y="99"/>
                  </a:lnTo>
                  <a:lnTo>
                    <a:pt x="106" y="96"/>
                  </a:lnTo>
                  <a:lnTo>
                    <a:pt x="106" y="99"/>
                  </a:lnTo>
                  <a:lnTo>
                    <a:pt x="104" y="99"/>
                  </a:lnTo>
                  <a:lnTo>
                    <a:pt x="102" y="99"/>
                  </a:lnTo>
                  <a:lnTo>
                    <a:pt x="102" y="101"/>
                  </a:lnTo>
                  <a:lnTo>
                    <a:pt x="99" y="101"/>
                  </a:lnTo>
                  <a:lnTo>
                    <a:pt x="97" y="101"/>
                  </a:lnTo>
                  <a:lnTo>
                    <a:pt x="95" y="101"/>
                  </a:lnTo>
                  <a:lnTo>
                    <a:pt x="95" y="103"/>
                  </a:lnTo>
                  <a:lnTo>
                    <a:pt x="92" y="103"/>
                  </a:lnTo>
                  <a:lnTo>
                    <a:pt x="90" y="103"/>
                  </a:lnTo>
                  <a:lnTo>
                    <a:pt x="87" y="103"/>
                  </a:lnTo>
                  <a:lnTo>
                    <a:pt x="87" y="106"/>
                  </a:lnTo>
                  <a:lnTo>
                    <a:pt x="87" y="103"/>
                  </a:lnTo>
                  <a:lnTo>
                    <a:pt x="85" y="103"/>
                  </a:lnTo>
                  <a:lnTo>
                    <a:pt x="85" y="106"/>
                  </a:lnTo>
                  <a:lnTo>
                    <a:pt x="83" y="106"/>
                  </a:lnTo>
                  <a:lnTo>
                    <a:pt x="80" y="108"/>
                  </a:lnTo>
                  <a:lnTo>
                    <a:pt x="78" y="108"/>
                  </a:lnTo>
                  <a:lnTo>
                    <a:pt x="78" y="110"/>
                  </a:lnTo>
                  <a:lnTo>
                    <a:pt x="76" y="110"/>
                  </a:lnTo>
                  <a:lnTo>
                    <a:pt x="76" y="108"/>
                  </a:lnTo>
                  <a:lnTo>
                    <a:pt x="73" y="108"/>
                  </a:lnTo>
                  <a:lnTo>
                    <a:pt x="73" y="106"/>
                  </a:lnTo>
                  <a:lnTo>
                    <a:pt x="73" y="108"/>
                  </a:lnTo>
                  <a:lnTo>
                    <a:pt x="71" y="108"/>
                  </a:lnTo>
                  <a:lnTo>
                    <a:pt x="71" y="106"/>
                  </a:lnTo>
                  <a:lnTo>
                    <a:pt x="71" y="108"/>
                  </a:lnTo>
                  <a:lnTo>
                    <a:pt x="69" y="108"/>
                  </a:lnTo>
                  <a:lnTo>
                    <a:pt x="69" y="110"/>
                  </a:lnTo>
                  <a:lnTo>
                    <a:pt x="66" y="110"/>
                  </a:lnTo>
                  <a:lnTo>
                    <a:pt x="66" y="113"/>
                  </a:lnTo>
                  <a:lnTo>
                    <a:pt x="64" y="113"/>
                  </a:lnTo>
                  <a:lnTo>
                    <a:pt x="64" y="115"/>
                  </a:lnTo>
                  <a:lnTo>
                    <a:pt x="62" y="115"/>
                  </a:lnTo>
                  <a:lnTo>
                    <a:pt x="59" y="115"/>
                  </a:lnTo>
                  <a:lnTo>
                    <a:pt x="57" y="115"/>
                  </a:lnTo>
                  <a:lnTo>
                    <a:pt x="57" y="117"/>
                  </a:lnTo>
                  <a:lnTo>
                    <a:pt x="54" y="117"/>
                  </a:lnTo>
                  <a:lnTo>
                    <a:pt x="52" y="117"/>
                  </a:lnTo>
                  <a:lnTo>
                    <a:pt x="52" y="120"/>
                  </a:lnTo>
                  <a:lnTo>
                    <a:pt x="50" y="120"/>
                  </a:lnTo>
                  <a:lnTo>
                    <a:pt x="50" y="122"/>
                  </a:lnTo>
                  <a:lnTo>
                    <a:pt x="47" y="122"/>
                  </a:lnTo>
                  <a:lnTo>
                    <a:pt x="45" y="122"/>
                  </a:lnTo>
                  <a:lnTo>
                    <a:pt x="45" y="124"/>
                  </a:lnTo>
                  <a:lnTo>
                    <a:pt x="43" y="124"/>
                  </a:lnTo>
                  <a:lnTo>
                    <a:pt x="43" y="127"/>
                  </a:lnTo>
                  <a:lnTo>
                    <a:pt x="43" y="129"/>
                  </a:lnTo>
                  <a:lnTo>
                    <a:pt x="40" y="129"/>
                  </a:lnTo>
                  <a:lnTo>
                    <a:pt x="40" y="131"/>
                  </a:lnTo>
                  <a:lnTo>
                    <a:pt x="40" y="134"/>
                  </a:lnTo>
                  <a:lnTo>
                    <a:pt x="40" y="136"/>
                  </a:lnTo>
                  <a:lnTo>
                    <a:pt x="38" y="136"/>
                  </a:lnTo>
                  <a:lnTo>
                    <a:pt x="38" y="139"/>
                  </a:lnTo>
                  <a:lnTo>
                    <a:pt x="38" y="141"/>
                  </a:lnTo>
                  <a:lnTo>
                    <a:pt x="38" y="143"/>
                  </a:lnTo>
                  <a:lnTo>
                    <a:pt x="38" y="146"/>
                  </a:lnTo>
                  <a:lnTo>
                    <a:pt x="36" y="146"/>
                  </a:lnTo>
                  <a:lnTo>
                    <a:pt x="36" y="148"/>
                  </a:lnTo>
                  <a:lnTo>
                    <a:pt x="33" y="148"/>
                  </a:lnTo>
                  <a:lnTo>
                    <a:pt x="33" y="146"/>
                  </a:lnTo>
                  <a:lnTo>
                    <a:pt x="31" y="146"/>
                  </a:lnTo>
                  <a:lnTo>
                    <a:pt x="29" y="146"/>
                  </a:lnTo>
                  <a:lnTo>
                    <a:pt x="26" y="146"/>
                  </a:lnTo>
                  <a:lnTo>
                    <a:pt x="26" y="148"/>
                  </a:lnTo>
                  <a:lnTo>
                    <a:pt x="26" y="150"/>
                  </a:lnTo>
                  <a:lnTo>
                    <a:pt x="24" y="150"/>
                  </a:lnTo>
                  <a:lnTo>
                    <a:pt x="24" y="153"/>
                  </a:lnTo>
                  <a:lnTo>
                    <a:pt x="22" y="153"/>
                  </a:lnTo>
                  <a:lnTo>
                    <a:pt x="22" y="155"/>
                  </a:lnTo>
                  <a:lnTo>
                    <a:pt x="22" y="157"/>
                  </a:lnTo>
                  <a:lnTo>
                    <a:pt x="19" y="157"/>
                  </a:lnTo>
                  <a:lnTo>
                    <a:pt x="19" y="160"/>
                  </a:lnTo>
                  <a:lnTo>
                    <a:pt x="17" y="160"/>
                  </a:lnTo>
                  <a:lnTo>
                    <a:pt x="14" y="160"/>
                  </a:lnTo>
                  <a:lnTo>
                    <a:pt x="14" y="157"/>
                  </a:lnTo>
                  <a:lnTo>
                    <a:pt x="12" y="157"/>
                  </a:lnTo>
                  <a:lnTo>
                    <a:pt x="12" y="160"/>
                  </a:lnTo>
                  <a:lnTo>
                    <a:pt x="10" y="160"/>
                  </a:lnTo>
                  <a:lnTo>
                    <a:pt x="12" y="160"/>
                  </a:lnTo>
                  <a:lnTo>
                    <a:pt x="14" y="160"/>
                  </a:lnTo>
                  <a:lnTo>
                    <a:pt x="17" y="160"/>
                  </a:lnTo>
                  <a:lnTo>
                    <a:pt x="19" y="160"/>
                  </a:lnTo>
                  <a:lnTo>
                    <a:pt x="22" y="160"/>
                  </a:lnTo>
                  <a:lnTo>
                    <a:pt x="24" y="160"/>
                  </a:lnTo>
                  <a:lnTo>
                    <a:pt x="24" y="162"/>
                  </a:lnTo>
                  <a:lnTo>
                    <a:pt x="22" y="162"/>
                  </a:lnTo>
                  <a:lnTo>
                    <a:pt x="22" y="164"/>
                  </a:lnTo>
                  <a:lnTo>
                    <a:pt x="19" y="164"/>
                  </a:lnTo>
                  <a:lnTo>
                    <a:pt x="19" y="167"/>
                  </a:lnTo>
                  <a:lnTo>
                    <a:pt x="17" y="167"/>
                  </a:lnTo>
                  <a:lnTo>
                    <a:pt x="17" y="169"/>
                  </a:lnTo>
                  <a:lnTo>
                    <a:pt x="14" y="169"/>
                  </a:lnTo>
                  <a:lnTo>
                    <a:pt x="14" y="172"/>
                  </a:lnTo>
                  <a:lnTo>
                    <a:pt x="12" y="172"/>
                  </a:lnTo>
                  <a:lnTo>
                    <a:pt x="12" y="169"/>
                  </a:lnTo>
                  <a:lnTo>
                    <a:pt x="10" y="169"/>
                  </a:lnTo>
                  <a:lnTo>
                    <a:pt x="7" y="169"/>
                  </a:lnTo>
                  <a:lnTo>
                    <a:pt x="7" y="167"/>
                  </a:lnTo>
                  <a:lnTo>
                    <a:pt x="7" y="169"/>
                  </a:lnTo>
                  <a:lnTo>
                    <a:pt x="10" y="169"/>
                  </a:lnTo>
                  <a:lnTo>
                    <a:pt x="12" y="169"/>
                  </a:lnTo>
                  <a:lnTo>
                    <a:pt x="12" y="172"/>
                  </a:lnTo>
                  <a:lnTo>
                    <a:pt x="10" y="172"/>
                  </a:lnTo>
                  <a:lnTo>
                    <a:pt x="7" y="172"/>
                  </a:lnTo>
                  <a:lnTo>
                    <a:pt x="5" y="172"/>
                  </a:lnTo>
                  <a:lnTo>
                    <a:pt x="3" y="172"/>
                  </a:lnTo>
                  <a:lnTo>
                    <a:pt x="3" y="174"/>
                  </a:lnTo>
                  <a:lnTo>
                    <a:pt x="0" y="174"/>
                  </a:lnTo>
                  <a:lnTo>
                    <a:pt x="3" y="174"/>
                  </a:lnTo>
                  <a:lnTo>
                    <a:pt x="3" y="172"/>
                  </a:lnTo>
                  <a:lnTo>
                    <a:pt x="5" y="172"/>
                  </a:lnTo>
                  <a:lnTo>
                    <a:pt x="7" y="172"/>
                  </a:lnTo>
                  <a:lnTo>
                    <a:pt x="5" y="172"/>
                  </a:lnTo>
                  <a:lnTo>
                    <a:pt x="5" y="174"/>
                  </a:lnTo>
                  <a:lnTo>
                    <a:pt x="7" y="174"/>
                  </a:lnTo>
                  <a:lnTo>
                    <a:pt x="5" y="174"/>
                  </a:lnTo>
                  <a:lnTo>
                    <a:pt x="5" y="176"/>
                  </a:lnTo>
                  <a:lnTo>
                    <a:pt x="5" y="174"/>
                  </a:lnTo>
                  <a:lnTo>
                    <a:pt x="7" y="174"/>
                  </a:lnTo>
                  <a:lnTo>
                    <a:pt x="7" y="172"/>
                  </a:lnTo>
                  <a:lnTo>
                    <a:pt x="10" y="172"/>
                  </a:lnTo>
                  <a:lnTo>
                    <a:pt x="12" y="172"/>
                  </a:lnTo>
                  <a:lnTo>
                    <a:pt x="14" y="172"/>
                  </a:lnTo>
                  <a:lnTo>
                    <a:pt x="14" y="174"/>
                  </a:lnTo>
                  <a:lnTo>
                    <a:pt x="12" y="174"/>
                  </a:lnTo>
                  <a:lnTo>
                    <a:pt x="10" y="174"/>
                  </a:lnTo>
                  <a:lnTo>
                    <a:pt x="12" y="174"/>
                  </a:lnTo>
                  <a:lnTo>
                    <a:pt x="14" y="174"/>
                  </a:lnTo>
                  <a:lnTo>
                    <a:pt x="14" y="176"/>
                  </a:lnTo>
                  <a:lnTo>
                    <a:pt x="14" y="174"/>
                  </a:lnTo>
                  <a:lnTo>
                    <a:pt x="14" y="172"/>
                  </a:lnTo>
                  <a:lnTo>
                    <a:pt x="17" y="172"/>
                  </a:lnTo>
                  <a:lnTo>
                    <a:pt x="17" y="174"/>
                  </a:lnTo>
                  <a:lnTo>
                    <a:pt x="17" y="176"/>
                  </a:lnTo>
                  <a:lnTo>
                    <a:pt x="14" y="176"/>
                  </a:lnTo>
                  <a:lnTo>
                    <a:pt x="14" y="179"/>
                  </a:lnTo>
                  <a:lnTo>
                    <a:pt x="12" y="179"/>
                  </a:lnTo>
                  <a:lnTo>
                    <a:pt x="14" y="179"/>
                  </a:lnTo>
                  <a:lnTo>
                    <a:pt x="14" y="176"/>
                  </a:lnTo>
                  <a:lnTo>
                    <a:pt x="17" y="176"/>
                  </a:lnTo>
                  <a:lnTo>
                    <a:pt x="17" y="174"/>
                  </a:lnTo>
                  <a:lnTo>
                    <a:pt x="19" y="174"/>
                  </a:lnTo>
                  <a:lnTo>
                    <a:pt x="17" y="174"/>
                  </a:lnTo>
                  <a:lnTo>
                    <a:pt x="17" y="172"/>
                  </a:lnTo>
                  <a:lnTo>
                    <a:pt x="19" y="172"/>
                  </a:lnTo>
                  <a:lnTo>
                    <a:pt x="17" y="172"/>
                  </a:lnTo>
                  <a:lnTo>
                    <a:pt x="17" y="169"/>
                  </a:lnTo>
                  <a:lnTo>
                    <a:pt x="19" y="169"/>
                  </a:lnTo>
                  <a:lnTo>
                    <a:pt x="19" y="167"/>
                  </a:lnTo>
                  <a:lnTo>
                    <a:pt x="22" y="167"/>
                  </a:lnTo>
                  <a:lnTo>
                    <a:pt x="22" y="164"/>
                  </a:lnTo>
                  <a:lnTo>
                    <a:pt x="24" y="164"/>
                  </a:lnTo>
                  <a:lnTo>
                    <a:pt x="24" y="162"/>
                  </a:lnTo>
                  <a:lnTo>
                    <a:pt x="26" y="162"/>
                  </a:lnTo>
                  <a:lnTo>
                    <a:pt x="26" y="160"/>
                  </a:lnTo>
                  <a:lnTo>
                    <a:pt x="29" y="160"/>
                  </a:lnTo>
                  <a:lnTo>
                    <a:pt x="29" y="157"/>
                  </a:lnTo>
                  <a:lnTo>
                    <a:pt x="31" y="157"/>
                  </a:lnTo>
                  <a:lnTo>
                    <a:pt x="31" y="155"/>
                  </a:lnTo>
                  <a:lnTo>
                    <a:pt x="33" y="155"/>
                  </a:lnTo>
                  <a:lnTo>
                    <a:pt x="33" y="153"/>
                  </a:lnTo>
                  <a:lnTo>
                    <a:pt x="36" y="153"/>
                  </a:lnTo>
                  <a:lnTo>
                    <a:pt x="36" y="155"/>
                  </a:lnTo>
                  <a:lnTo>
                    <a:pt x="36" y="157"/>
                  </a:lnTo>
                  <a:lnTo>
                    <a:pt x="36" y="160"/>
                  </a:lnTo>
                  <a:lnTo>
                    <a:pt x="38" y="160"/>
                  </a:lnTo>
                  <a:lnTo>
                    <a:pt x="38" y="162"/>
                  </a:lnTo>
                  <a:lnTo>
                    <a:pt x="40" y="162"/>
                  </a:lnTo>
                  <a:lnTo>
                    <a:pt x="40" y="164"/>
                  </a:lnTo>
                  <a:lnTo>
                    <a:pt x="40" y="167"/>
                  </a:lnTo>
                  <a:lnTo>
                    <a:pt x="40" y="169"/>
                  </a:lnTo>
                  <a:lnTo>
                    <a:pt x="38" y="169"/>
                  </a:lnTo>
                  <a:lnTo>
                    <a:pt x="38" y="167"/>
                  </a:lnTo>
                  <a:lnTo>
                    <a:pt x="38" y="169"/>
                  </a:lnTo>
                  <a:lnTo>
                    <a:pt x="36" y="169"/>
                  </a:lnTo>
                  <a:lnTo>
                    <a:pt x="36" y="172"/>
                  </a:lnTo>
                  <a:lnTo>
                    <a:pt x="33" y="172"/>
                  </a:lnTo>
                  <a:lnTo>
                    <a:pt x="33" y="174"/>
                  </a:lnTo>
                  <a:lnTo>
                    <a:pt x="31" y="174"/>
                  </a:lnTo>
                  <a:lnTo>
                    <a:pt x="31" y="176"/>
                  </a:lnTo>
                  <a:lnTo>
                    <a:pt x="29" y="176"/>
                  </a:lnTo>
                  <a:lnTo>
                    <a:pt x="31" y="176"/>
                  </a:lnTo>
                  <a:lnTo>
                    <a:pt x="33" y="176"/>
                  </a:lnTo>
                  <a:lnTo>
                    <a:pt x="33" y="174"/>
                  </a:lnTo>
                  <a:lnTo>
                    <a:pt x="36" y="174"/>
                  </a:lnTo>
                  <a:lnTo>
                    <a:pt x="38" y="174"/>
                  </a:lnTo>
                  <a:lnTo>
                    <a:pt x="38" y="172"/>
                  </a:lnTo>
                  <a:lnTo>
                    <a:pt x="40" y="172"/>
                  </a:lnTo>
                  <a:lnTo>
                    <a:pt x="40" y="169"/>
                  </a:lnTo>
                  <a:lnTo>
                    <a:pt x="43" y="169"/>
                  </a:lnTo>
                  <a:lnTo>
                    <a:pt x="43" y="167"/>
                  </a:lnTo>
                  <a:lnTo>
                    <a:pt x="45" y="167"/>
                  </a:lnTo>
                  <a:lnTo>
                    <a:pt x="47" y="167"/>
                  </a:lnTo>
                  <a:lnTo>
                    <a:pt x="47" y="169"/>
                  </a:lnTo>
                  <a:lnTo>
                    <a:pt x="50" y="169"/>
                  </a:lnTo>
                  <a:lnTo>
                    <a:pt x="50" y="172"/>
                  </a:lnTo>
                  <a:lnTo>
                    <a:pt x="50" y="169"/>
                  </a:lnTo>
                  <a:lnTo>
                    <a:pt x="47" y="169"/>
                  </a:lnTo>
                  <a:lnTo>
                    <a:pt x="47" y="167"/>
                  </a:lnTo>
                  <a:lnTo>
                    <a:pt x="50" y="167"/>
                  </a:lnTo>
                  <a:lnTo>
                    <a:pt x="50" y="169"/>
                  </a:lnTo>
                  <a:lnTo>
                    <a:pt x="50" y="167"/>
                  </a:lnTo>
                  <a:lnTo>
                    <a:pt x="52" y="167"/>
                  </a:lnTo>
                  <a:lnTo>
                    <a:pt x="52" y="164"/>
                  </a:lnTo>
                  <a:lnTo>
                    <a:pt x="52" y="162"/>
                  </a:lnTo>
                  <a:lnTo>
                    <a:pt x="52" y="160"/>
                  </a:lnTo>
                  <a:lnTo>
                    <a:pt x="54" y="160"/>
                  </a:lnTo>
                  <a:lnTo>
                    <a:pt x="54" y="157"/>
                  </a:lnTo>
                  <a:lnTo>
                    <a:pt x="54" y="155"/>
                  </a:lnTo>
                  <a:lnTo>
                    <a:pt x="57" y="155"/>
                  </a:lnTo>
                  <a:lnTo>
                    <a:pt x="57" y="153"/>
                  </a:lnTo>
                  <a:lnTo>
                    <a:pt x="57" y="150"/>
                  </a:lnTo>
                  <a:lnTo>
                    <a:pt x="57" y="148"/>
                  </a:lnTo>
                  <a:lnTo>
                    <a:pt x="57" y="146"/>
                  </a:lnTo>
                  <a:lnTo>
                    <a:pt x="54" y="146"/>
                  </a:lnTo>
                  <a:lnTo>
                    <a:pt x="54" y="143"/>
                  </a:lnTo>
                  <a:lnTo>
                    <a:pt x="57" y="143"/>
                  </a:lnTo>
                  <a:lnTo>
                    <a:pt x="59" y="143"/>
                  </a:lnTo>
                  <a:lnTo>
                    <a:pt x="62" y="143"/>
                  </a:lnTo>
                  <a:lnTo>
                    <a:pt x="62" y="146"/>
                  </a:lnTo>
                  <a:lnTo>
                    <a:pt x="62" y="143"/>
                  </a:lnTo>
                  <a:lnTo>
                    <a:pt x="64" y="143"/>
                  </a:lnTo>
                  <a:lnTo>
                    <a:pt x="64" y="146"/>
                  </a:lnTo>
                  <a:lnTo>
                    <a:pt x="62" y="146"/>
                  </a:lnTo>
                  <a:lnTo>
                    <a:pt x="62" y="148"/>
                  </a:lnTo>
                  <a:lnTo>
                    <a:pt x="62" y="150"/>
                  </a:lnTo>
                  <a:lnTo>
                    <a:pt x="62" y="153"/>
                  </a:lnTo>
                  <a:lnTo>
                    <a:pt x="64" y="153"/>
                  </a:lnTo>
                  <a:lnTo>
                    <a:pt x="64" y="155"/>
                  </a:lnTo>
                  <a:lnTo>
                    <a:pt x="62" y="155"/>
                  </a:lnTo>
                  <a:lnTo>
                    <a:pt x="62" y="157"/>
                  </a:lnTo>
                  <a:lnTo>
                    <a:pt x="59" y="157"/>
                  </a:lnTo>
                  <a:lnTo>
                    <a:pt x="59" y="160"/>
                  </a:lnTo>
                  <a:lnTo>
                    <a:pt x="57" y="160"/>
                  </a:lnTo>
                  <a:lnTo>
                    <a:pt x="57" y="162"/>
                  </a:lnTo>
                  <a:lnTo>
                    <a:pt x="57" y="164"/>
                  </a:lnTo>
                  <a:lnTo>
                    <a:pt x="57" y="167"/>
                  </a:lnTo>
                  <a:lnTo>
                    <a:pt x="59" y="167"/>
                  </a:lnTo>
                  <a:lnTo>
                    <a:pt x="62" y="167"/>
                  </a:lnTo>
                  <a:lnTo>
                    <a:pt x="62" y="164"/>
                  </a:lnTo>
                  <a:lnTo>
                    <a:pt x="64" y="164"/>
                  </a:lnTo>
                  <a:lnTo>
                    <a:pt x="66" y="164"/>
                  </a:lnTo>
                  <a:lnTo>
                    <a:pt x="66" y="162"/>
                  </a:lnTo>
                  <a:lnTo>
                    <a:pt x="69" y="162"/>
                  </a:lnTo>
                  <a:lnTo>
                    <a:pt x="69" y="160"/>
                  </a:lnTo>
                  <a:lnTo>
                    <a:pt x="69" y="157"/>
                  </a:lnTo>
                  <a:lnTo>
                    <a:pt x="69" y="155"/>
                  </a:lnTo>
                  <a:lnTo>
                    <a:pt x="69" y="153"/>
                  </a:lnTo>
                  <a:lnTo>
                    <a:pt x="69" y="150"/>
                  </a:lnTo>
                  <a:lnTo>
                    <a:pt x="71" y="153"/>
                  </a:lnTo>
                  <a:lnTo>
                    <a:pt x="73" y="153"/>
                  </a:lnTo>
                  <a:lnTo>
                    <a:pt x="73" y="155"/>
                  </a:lnTo>
                  <a:lnTo>
                    <a:pt x="76" y="155"/>
                  </a:lnTo>
                  <a:lnTo>
                    <a:pt x="73" y="155"/>
                  </a:lnTo>
                  <a:lnTo>
                    <a:pt x="73" y="157"/>
                  </a:lnTo>
                  <a:lnTo>
                    <a:pt x="73" y="160"/>
                  </a:lnTo>
                  <a:lnTo>
                    <a:pt x="73" y="162"/>
                  </a:lnTo>
                  <a:lnTo>
                    <a:pt x="71" y="162"/>
                  </a:lnTo>
                  <a:lnTo>
                    <a:pt x="71" y="164"/>
                  </a:lnTo>
                  <a:lnTo>
                    <a:pt x="69" y="164"/>
                  </a:lnTo>
                  <a:lnTo>
                    <a:pt x="69" y="167"/>
                  </a:lnTo>
                  <a:lnTo>
                    <a:pt x="66" y="167"/>
                  </a:lnTo>
                  <a:lnTo>
                    <a:pt x="66" y="169"/>
                  </a:lnTo>
                  <a:lnTo>
                    <a:pt x="64" y="169"/>
                  </a:lnTo>
                  <a:lnTo>
                    <a:pt x="64" y="172"/>
                  </a:lnTo>
                  <a:lnTo>
                    <a:pt x="64" y="174"/>
                  </a:lnTo>
                  <a:lnTo>
                    <a:pt x="62" y="174"/>
                  </a:lnTo>
                  <a:lnTo>
                    <a:pt x="62" y="176"/>
                  </a:lnTo>
                  <a:lnTo>
                    <a:pt x="62" y="179"/>
                  </a:lnTo>
                  <a:lnTo>
                    <a:pt x="64" y="179"/>
                  </a:lnTo>
                  <a:lnTo>
                    <a:pt x="64" y="176"/>
                  </a:lnTo>
                  <a:lnTo>
                    <a:pt x="66" y="176"/>
                  </a:lnTo>
                  <a:lnTo>
                    <a:pt x="69" y="176"/>
                  </a:lnTo>
                  <a:lnTo>
                    <a:pt x="71" y="176"/>
                  </a:lnTo>
                  <a:lnTo>
                    <a:pt x="73" y="176"/>
                  </a:lnTo>
                  <a:lnTo>
                    <a:pt x="73" y="174"/>
                  </a:lnTo>
                  <a:lnTo>
                    <a:pt x="76" y="174"/>
                  </a:lnTo>
                  <a:lnTo>
                    <a:pt x="76" y="172"/>
                  </a:lnTo>
                  <a:lnTo>
                    <a:pt x="76" y="169"/>
                  </a:lnTo>
                  <a:lnTo>
                    <a:pt x="78" y="169"/>
                  </a:lnTo>
                  <a:lnTo>
                    <a:pt x="78" y="167"/>
                  </a:lnTo>
                  <a:lnTo>
                    <a:pt x="80" y="167"/>
                  </a:lnTo>
                  <a:lnTo>
                    <a:pt x="80" y="169"/>
                  </a:lnTo>
                  <a:lnTo>
                    <a:pt x="83" y="169"/>
                  </a:lnTo>
                  <a:lnTo>
                    <a:pt x="83" y="167"/>
                  </a:lnTo>
                  <a:lnTo>
                    <a:pt x="83" y="169"/>
                  </a:lnTo>
                  <a:lnTo>
                    <a:pt x="83" y="172"/>
                  </a:lnTo>
                  <a:lnTo>
                    <a:pt x="85" y="172"/>
                  </a:lnTo>
                  <a:lnTo>
                    <a:pt x="85" y="174"/>
                  </a:lnTo>
                  <a:lnTo>
                    <a:pt x="85" y="176"/>
                  </a:lnTo>
                  <a:lnTo>
                    <a:pt x="87" y="176"/>
                  </a:lnTo>
                  <a:lnTo>
                    <a:pt x="87" y="179"/>
                  </a:lnTo>
                  <a:lnTo>
                    <a:pt x="87" y="181"/>
                  </a:lnTo>
                  <a:lnTo>
                    <a:pt x="90" y="181"/>
                  </a:lnTo>
                  <a:lnTo>
                    <a:pt x="90" y="183"/>
                  </a:lnTo>
                  <a:lnTo>
                    <a:pt x="92" y="183"/>
                  </a:lnTo>
                  <a:lnTo>
                    <a:pt x="92" y="186"/>
                  </a:lnTo>
                  <a:lnTo>
                    <a:pt x="95" y="186"/>
                  </a:lnTo>
                  <a:lnTo>
                    <a:pt x="97" y="186"/>
                  </a:lnTo>
                  <a:lnTo>
                    <a:pt x="97" y="188"/>
                  </a:lnTo>
                  <a:lnTo>
                    <a:pt x="99" y="188"/>
                  </a:lnTo>
                  <a:lnTo>
                    <a:pt x="99" y="190"/>
                  </a:lnTo>
                  <a:lnTo>
                    <a:pt x="99" y="193"/>
                  </a:lnTo>
                  <a:lnTo>
                    <a:pt x="102" y="193"/>
                  </a:lnTo>
                  <a:lnTo>
                    <a:pt x="102" y="195"/>
                  </a:lnTo>
                  <a:lnTo>
                    <a:pt x="102" y="197"/>
                  </a:lnTo>
                  <a:lnTo>
                    <a:pt x="102" y="200"/>
                  </a:lnTo>
                  <a:lnTo>
                    <a:pt x="104" y="200"/>
                  </a:lnTo>
                  <a:lnTo>
                    <a:pt x="104" y="202"/>
                  </a:lnTo>
                  <a:lnTo>
                    <a:pt x="104" y="205"/>
                  </a:lnTo>
                  <a:lnTo>
                    <a:pt x="102" y="205"/>
                  </a:lnTo>
                  <a:lnTo>
                    <a:pt x="102" y="207"/>
                  </a:lnTo>
                  <a:lnTo>
                    <a:pt x="102" y="205"/>
                  </a:lnTo>
                  <a:lnTo>
                    <a:pt x="102" y="207"/>
                  </a:lnTo>
                  <a:lnTo>
                    <a:pt x="99" y="207"/>
                  </a:lnTo>
                  <a:lnTo>
                    <a:pt x="97" y="207"/>
                  </a:lnTo>
                  <a:lnTo>
                    <a:pt x="95" y="207"/>
                  </a:lnTo>
                  <a:lnTo>
                    <a:pt x="95" y="205"/>
                  </a:lnTo>
                  <a:lnTo>
                    <a:pt x="95" y="207"/>
                  </a:lnTo>
                  <a:lnTo>
                    <a:pt x="95" y="209"/>
                  </a:lnTo>
                  <a:lnTo>
                    <a:pt x="92" y="209"/>
                  </a:lnTo>
                  <a:lnTo>
                    <a:pt x="90" y="209"/>
                  </a:lnTo>
                  <a:lnTo>
                    <a:pt x="90" y="212"/>
                  </a:lnTo>
                  <a:lnTo>
                    <a:pt x="87" y="212"/>
                  </a:lnTo>
                  <a:lnTo>
                    <a:pt x="87" y="214"/>
                  </a:lnTo>
                  <a:lnTo>
                    <a:pt x="85" y="214"/>
                  </a:lnTo>
                  <a:lnTo>
                    <a:pt x="85" y="216"/>
                  </a:lnTo>
                  <a:lnTo>
                    <a:pt x="83" y="216"/>
                  </a:lnTo>
                  <a:lnTo>
                    <a:pt x="83" y="219"/>
                  </a:lnTo>
                  <a:lnTo>
                    <a:pt x="80" y="219"/>
                  </a:lnTo>
                  <a:lnTo>
                    <a:pt x="78" y="221"/>
                  </a:lnTo>
                  <a:lnTo>
                    <a:pt x="76" y="221"/>
                  </a:lnTo>
                  <a:lnTo>
                    <a:pt x="76" y="219"/>
                  </a:lnTo>
                  <a:lnTo>
                    <a:pt x="76" y="221"/>
                  </a:lnTo>
                  <a:lnTo>
                    <a:pt x="73" y="221"/>
                  </a:lnTo>
                  <a:lnTo>
                    <a:pt x="73" y="223"/>
                  </a:lnTo>
                  <a:lnTo>
                    <a:pt x="71" y="223"/>
                  </a:lnTo>
                  <a:lnTo>
                    <a:pt x="69" y="223"/>
                  </a:lnTo>
                  <a:lnTo>
                    <a:pt x="66" y="223"/>
                  </a:lnTo>
                  <a:lnTo>
                    <a:pt x="64" y="223"/>
                  </a:lnTo>
                  <a:lnTo>
                    <a:pt x="64" y="226"/>
                  </a:lnTo>
                  <a:lnTo>
                    <a:pt x="62" y="226"/>
                  </a:lnTo>
                  <a:lnTo>
                    <a:pt x="62" y="228"/>
                  </a:lnTo>
                  <a:lnTo>
                    <a:pt x="62" y="230"/>
                  </a:lnTo>
                  <a:lnTo>
                    <a:pt x="59" y="230"/>
                  </a:lnTo>
                  <a:lnTo>
                    <a:pt x="57" y="230"/>
                  </a:lnTo>
                  <a:lnTo>
                    <a:pt x="59" y="230"/>
                  </a:lnTo>
                  <a:lnTo>
                    <a:pt x="59" y="233"/>
                  </a:lnTo>
                  <a:lnTo>
                    <a:pt x="59" y="235"/>
                  </a:lnTo>
                  <a:lnTo>
                    <a:pt x="57" y="235"/>
                  </a:lnTo>
                  <a:lnTo>
                    <a:pt x="57" y="237"/>
                  </a:lnTo>
                  <a:lnTo>
                    <a:pt x="57" y="240"/>
                  </a:lnTo>
                  <a:lnTo>
                    <a:pt x="54" y="240"/>
                  </a:lnTo>
                  <a:lnTo>
                    <a:pt x="54" y="242"/>
                  </a:lnTo>
                  <a:lnTo>
                    <a:pt x="57" y="242"/>
                  </a:lnTo>
                  <a:lnTo>
                    <a:pt x="57" y="240"/>
                  </a:lnTo>
                  <a:lnTo>
                    <a:pt x="57" y="237"/>
                  </a:lnTo>
                  <a:lnTo>
                    <a:pt x="59" y="237"/>
                  </a:lnTo>
                  <a:lnTo>
                    <a:pt x="59" y="235"/>
                  </a:lnTo>
                  <a:lnTo>
                    <a:pt x="59" y="233"/>
                  </a:lnTo>
                  <a:lnTo>
                    <a:pt x="62" y="233"/>
                  </a:lnTo>
                  <a:lnTo>
                    <a:pt x="62" y="230"/>
                  </a:lnTo>
                  <a:lnTo>
                    <a:pt x="64" y="230"/>
                  </a:lnTo>
                  <a:lnTo>
                    <a:pt x="64" y="233"/>
                  </a:lnTo>
                  <a:lnTo>
                    <a:pt x="66" y="233"/>
                  </a:lnTo>
                  <a:lnTo>
                    <a:pt x="66" y="235"/>
                  </a:lnTo>
                  <a:lnTo>
                    <a:pt x="64" y="235"/>
                  </a:lnTo>
                  <a:lnTo>
                    <a:pt x="64" y="237"/>
                  </a:lnTo>
                  <a:lnTo>
                    <a:pt x="64" y="240"/>
                  </a:lnTo>
                  <a:lnTo>
                    <a:pt x="64" y="237"/>
                  </a:lnTo>
                  <a:lnTo>
                    <a:pt x="64" y="235"/>
                  </a:lnTo>
                  <a:lnTo>
                    <a:pt x="66" y="235"/>
                  </a:lnTo>
                  <a:lnTo>
                    <a:pt x="66" y="233"/>
                  </a:lnTo>
                  <a:lnTo>
                    <a:pt x="66" y="230"/>
                  </a:lnTo>
                  <a:lnTo>
                    <a:pt x="66" y="233"/>
                  </a:lnTo>
                  <a:lnTo>
                    <a:pt x="69" y="233"/>
                  </a:lnTo>
                  <a:lnTo>
                    <a:pt x="69" y="230"/>
                  </a:lnTo>
                  <a:lnTo>
                    <a:pt x="69" y="228"/>
                  </a:lnTo>
                  <a:lnTo>
                    <a:pt x="71" y="228"/>
                  </a:lnTo>
                  <a:lnTo>
                    <a:pt x="73" y="226"/>
                  </a:lnTo>
                  <a:lnTo>
                    <a:pt x="73" y="223"/>
                  </a:lnTo>
                  <a:lnTo>
                    <a:pt x="73" y="221"/>
                  </a:lnTo>
                  <a:lnTo>
                    <a:pt x="76" y="221"/>
                  </a:lnTo>
                  <a:lnTo>
                    <a:pt x="78" y="221"/>
                  </a:lnTo>
                  <a:lnTo>
                    <a:pt x="80" y="221"/>
                  </a:lnTo>
                  <a:lnTo>
                    <a:pt x="80" y="219"/>
                  </a:lnTo>
                  <a:lnTo>
                    <a:pt x="83" y="219"/>
                  </a:lnTo>
                  <a:lnTo>
                    <a:pt x="85" y="219"/>
                  </a:lnTo>
                  <a:lnTo>
                    <a:pt x="85" y="216"/>
                  </a:lnTo>
                  <a:lnTo>
                    <a:pt x="85" y="214"/>
                  </a:lnTo>
                  <a:lnTo>
                    <a:pt x="87" y="214"/>
                  </a:lnTo>
                  <a:lnTo>
                    <a:pt x="90" y="214"/>
                  </a:lnTo>
                  <a:lnTo>
                    <a:pt x="90" y="212"/>
                  </a:lnTo>
                  <a:lnTo>
                    <a:pt x="92" y="212"/>
                  </a:lnTo>
                  <a:lnTo>
                    <a:pt x="92" y="209"/>
                  </a:lnTo>
                  <a:lnTo>
                    <a:pt x="95" y="209"/>
                  </a:lnTo>
                  <a:lnTo>
                    <a:pt x="97" y="209"/>
                  </a:lnTo>
                  <a:lnTo>
                    <a:pt x="97" y="212"/>
                  </a:lnTo>
                  <a:lnTo>
                    <a:pt x="99" y="212"/>
                  </a:lnTo>
                  <a:lnTo>
                    <a:pt x="99" y="214"/>
                  </a:lnTo>
                  <a:lnTo>
                    <a:pt x="99" y="216"/>
                  </a:lnTo>
                  <a:lnTo>
                    <a:pt x="102" y="216"/>
                  </a:lnTo>
                  <a:lnTo>
                    <a:pt x="102" y="219"/>
                  </a:lnTo>
                  <a:lnTo>
                    <a:pt x="102" y="221"/>
                  </a:lnTo>
                  <a:lnTo>
                    <a:pt x="102" y="223"/>
                  </a:lnTo>
                  <a:lnTo>
                    <a:pt x="104" y="223"/>
                  </a:lnTo>
                  <a:lnTo>
                    <a:pt x="104" y="226"/>
                  </a:lnTo>
                  <a:lnTo>
                    <a:pt x="102" y="226"/>
                  </a:lnTo>
                  <a:lnTo>
                    <a:pt x="102" y="228"/>
                  </a:lnTo>
                  <a:lnTo>
                    <a:pt x="99" y="228"/>
                  </a:lnTo>
                  <a:lnTo>
                    <a:pt x="99" y="230"/>
                  </a:lnTo>
                  <a:lnTo>
                    <a:pt x="97" y="230"/>
                  </a:lnTo>
                  <a:lnTo>
                    <a:pt x="97" y="228"/>
                  </a:lnTo>
                  <a:lnTo>
                    <a:pt x="97" y="230"/>
                  </a:lnTo>
                  <a:lnTo>
                    <a:pt x="97" y="228"/>
                  </a:lnTo>
                  <a:lnTo>
                    <a:pt x="95" y="228"/>
                  </a:lnTo>
                  <a:lnTo>
                    <a:pt x="95" y="230"/>
                  </a:lnTo>
                  <a:lnTo>
                    <a:pt x="92" y="230"/>
                  </a:lnTo>
                  <a:lnTo>
                    <a:pt x="92" y="233"/>
                  </a:lnTo>
                  <a:lnTo>
                    <a:pt x="90" y="233"/>
                  </a:lnTo>
                  <a:lnTo>
                    <a:pt x="90" y="235"/>
                  </a:lnTo>
                  <a:lnTo>
                    <a:pt x="87" y="235"/>
                  </a:lnTo>
                  <a:lnTo>
                    <a:pt x="87" y="237"/>
                  </a:lnTo>
                  <a:lnTo>
                    <a:pt x="87" y="235"/>
                  </a:lnTo>
                  <a:lnTo>
                    <a:pt x="85" y="235"/>
                  </a:lnTo>
                  <a:lnTo>
                    <a:pt x="83" y="235"/>
                  </a:lnTo>
                  <a:lnTo>
                    <a:pt x="85" y="235"/>
                  </a:lnTo>
                  <a:lnTo>
                    <a:pt x="85" y="237"/>
                  </a:lnTo>
                  <a:lnTo>
                    <a:pt x="85" y="240"/>
                  </a:lnTo>
                  <a:lnTo>
                    <a:pt x="85" y="242"/>
                  </a:lnTo>
                  <a:lnTo>
                    <a:pt x="87" y="242"/>
                  </a:lnTo>
                  <a:lnTo>
                    <a:pt x="87" y="245"/>
                  </a:lnTo>
                  <a:lnTo>
                    <a:pt x="87" y="247"/>
                  </a:lnTo>
                  <a:lnTo>
                    <a:pt x="90" y="247"/>
                  </a:lnTo>
                  <a:lnTo>
                    <a:pt x="90" y="249"/>
                  </a:lnTo>
                  <a:lnTo>
                    <a:pt x="90" y="252"/>
                  </a:lnTo>
                  <a:lnTo>
                    <a:pt x="92" y="252"/>
                  </a:lnTo>
                  <a:lnTo>
                    <a:pt x="92" y="254"/>
                  </a:lnTo>
                  <a:lnTo>
                    <a:pt x="92" y="256"/>
                  </a:lnTo>
                  <a:lnTo>
                    <a:pt x="90" y="256"/>
                  </a:lnTo>
                  <a:lnTo>
                    <a:pt x="87" y="256"/>
                  </a:lnTo>
                  <a:lnTo>
                    <a:pt x="87" y="259"/>
                  </a:lnTo>
                  <a:lnTo>
                    <a:pt x="90" y="256"/>
                  </a:lnTo>
                  <a:lnTo>
                    <a:pt x="90" y="259"/>
                  </a:lnTo>
                  <a:lnTo>
                    <a:pt x="92" y="259"/>
                  </a:lnTo>
                  <a:lnTo>
                    <a:pt x="90" y="259"/>
                  </a:lnTo>
                  <a:lnTo>
                    <a:pt x="87" y="259"/>
                  </a:lnTo>
                  <a:lnTo>
                    <a:pt x="87" y="261"/>
                  </a:lnTo>
                  <a:lnTo>
                    <a:pt x="87" y="263"/>
                  </a:lnTo>
                  <a:lnTo>
                    <a:pt x="85" y="263"/>
                  </a:lnTo>
                  <a:lnTo>
                    <a:pt x="87" y="263"/>
                  </a:lnTo>
                  <a:lnTo>
                    <a:pt x="87" y="261"/>
                  </a:lnTo>
                  <a:lnTo>
                    <a:pt x="90" y="261"/>
                  </a:lnTo>
                  <a:lnTo>
                    <a:pt x="90" y="259"/>
                  </a:lnTo>
                  <a:lnTo>
                    <a:pt x="92" y="259"/>
                  </a:lnTo>
                  <a:lnTo>
                    <a:pt x="92" y="256"/>
                  </a:lnTo>
                  <a:lnTo>
                    <a:pt x="92" y="254"/>
                  </a:lnTo>
                  <a:lnTo>
                    <a:pt x="95" y="254"/>
                  </a:lnTo>
                  <a:lnTo>
                    <a:pt x="95" y="256"/>
                  </a:lnTo>
                  <a:lnTo>
                    <a:pt x="95" y="259"/>
                  </a:lnTo>
                  <a:lnTo>
                    <a:pt x="97" y="259"/>
                  </a:lnTo>
                  <a:lnTo>
                    <a:pt x="97" y="261"/>
                  </a:lnTo>
                  <a:lnTo>
                    <a:pt x="99" y="261"/>
                  </a:lnTo>
                  <a:lnTo>
                    <a:pt x="99" y="263"/>
                  </a:lnTo>
                  <a:lnTo>
                    <a:pt x="102" y="263"/>
                  </a:lnTo>
                  <a:lnTo>
                    <a:pt x="102" y="266"/>
                  </a:lnTo>
                  <a:lnTo>
                    <a:pt x="104" y="266"/>
                  </a:lnTo>
                  <a:lnTo>
                    <a:pt x="106" y="266"/>
                  </a:lnTo>
                  <a:lnTo>
                    <a:pt x="106" y="268"/>
                  </a:lnTo>
                  <a:lnTo>
                    <a:pt x="109" y="268"/>
                  </a:lnTo>
                  <a:lnTo>
                    <a:pt x="111" y="268"/>
                  </a:lnTo>
                  <a:lnTo>
                    <a:pt x="111" y="270"/>
                  </a:lnTo>
                  <a:lnTo>
                    <a:pt x="113" y="270"/>
                  </a:lnTo>
                  <a:lnTo>
                    <a:pt x="116" y="270"/>
                  </a:lnTo>
                  <a:lnTo>
                    <a:pt x="116" y="273"/>
                  </a:lnTo>
                  <a:lnTo>
                    <a:pt x="118" y="273"/>
                  </a:lnTo>
                  <a:lnTo>
                    <a:pt x="120" y="273"/>
                  </a:lnTo>
                  <a:lnTo>
                    <a:pt x="123" y="273"/>
                  </a:lnTo>
                  <a:lnTo>
                    <a:pt x="123" y="275"/>
                  </a:lnTo>
                  <a:lnTo>
                    <a:pt x="120" y="275"/>
                  </a:lnTo>
                  <a:lnTo>
                    <a:pt x="120" y="278"/>
                  </a:lnTo>
                  <a:lnTo>
                    <a:pt x="120" y="275"/>
                  </a:lnTo>
                  <a:lnTo>
                    <a:pt x="123" y="275"/>
                  </a:lnTo>
                  <a:lnTo>
                    <a:pt x="123" y="278"/>
                  </a:lnTo>
                  <a:lnTo>
                    <a:pt x="125" y="278"/>
                  </a:lnTo>
                  <a:lnTo>
                    <a:pt x="123" y="278"/>
                  </a:lnTo>
                  <a:lnTo>
                    <a:pt x="123" y="275"/>
                  </a:lnTo>
                  <a:lnTo>
                    <a:pt x="120" y="275"/>
                  </a:lnTo>
                  <a:lnTo>
                    <a:pt x="123" y="275"/>
                  </a:lnTo>
                  <a:lnTo>
                    <a:pt x="125" y="275"/>
                  </a:lnTo>
                  <a:lnTo>
                    <a:pt x="123" y="275"/>
                  </a:lnTo>
                  <a:lnTo>
                    <a:pt x="123" y="273"/>
                  </a:lnTo>
                  <a:lnTo>
                    <a:pt x="125" y="273"/>
                  </a:lnTo>
                  <a:lnTo>
                    <a:pt x="125" y="270"/>
                  </a:lnTo>
                  <a:lnTo>
                    <a:pt x="127" y="270"/>
                  </a:lnTo>
                  <a:lnTo>
                    <a:pt x="127" y="268"/>
                  </a:lnTo>
                  <a:lnTo>
                    <a:pt x="130" y="268"/>
                  </a:lnTo>
                  <a:lnTo>
                    <a:pt x="130" y="266"/>
                  </a:lnTo>
                  <a:lnTo>
                    <a:pt x="132" y="266"/>
                  </a:lnTo>
                  <a:lnTo>
                    <a:pt x="135" y="266"/>
                  </a:lnTo>
                  <a:lnTo>
                    <a:pt x="135" y="263"/>
                  </a:lnTo>
                  <a:lnTo>
                    <a:pt x="137" y="263"/>
                  </a:lnTo>
                  <a:lnTo>
                    <a:pt x="137" y="261"/>
                  </a:lnTo>
                  <a:lnTo>
                    <a:pt x="137" y="263"/>
                  </a:lnTo>
                  <a:lnTo>
                    <a:pt x="137" y="261"/>
                  </a:lnTo>
                  <a:lnTo>
                    <a:pt x="139" y="261"/>
                  </a:lnTo>
                  <a:lnTo>
                    <a:pt x="142" y="261"/>
                  </a:lnTo>
                  <a:lnTo>
                    <a:pt x="142" y="259"/>
                  </a:lnTo>
                  <a:lnTo>
                    <a:pt x="144" y="259"/>
                  </a:lnTo>
                  <a:lnTo>
                    <a:pt x="146" y="259"/>
                  </a:lnTo>
                  <a:lnTo>
                    <a:pt x="146" y="261"/>
                  </a:lnTo>
                  <a:lnTo>
                    <a:pt x="149" y="261"/>
                  </a:lnTo>
                  <a:lnTo>
                    <a:pt x="149" y="259"/>
                  </a:lnTo>
                  <a:lnTo>
                    <a:pt x="149" y="261"/>
                  </a:lnTo>
                  <a:lnTo>
                    <a:pt x="151" y="261"/>
                  </a:lnTo>
                  <a:lnTo>
                    <a:pt x="151" y="259"/>
                  </a:lnTo>
                  <a:lnTo>
                    <a:pt x="153" y="259"/>
                  </a:lnTo>
                  <a:lnTo>
                    <a:pt x="156" y="259"/>
                  </a:lnTo>
                  <a:lnTo>
                    <a:pt x="156" y="256"/>
                  </a:lnTo>
                  <a:lnTo>
                    <a:pt x="158" y="256"/>
                  </a:lnTo>
                  <a:lnTo>
                    <a:pt x="158" y="254"/>
                  </a:lnTo>
                  <a:lnTo>
                    <a:pt x="160" y="254"/>
                  </a:lnTo>
                  <a:lnTo>
                    <a:pt x="160" y="252"/>
                  </a:lnTo>
                  <a:lnTo>
                    <a:pt x="158" y="252"/>
                  </a:lnTo>
                  <a:lnTo>
                    <a:pt x="158" y="249"/>
                  </a:lnTo>
                  <a:lnTo>
                    <a:pt x="158" y="247"/>
                  </a:lnTo>
                  <a:lnTo>
                    <a:pt x="160" y="247"/>
                  </a:lnTo>
                  <a:lnTo>
                    <a:pt x="160" y="245"/>
                  </a:lnTo>
                  <a:lnTo>
                    <a:pt x="163" y="245"/>
                  </a:lnTo>
                  <a:lnTo>
                    <a:pt x="163" y="242"/>
                  </a:lnTo>
                  <a:lnTo>
                    <a:pt x="163" y="240"/>
                  </a:lnTo>
                  <a:lnTo>
                    <a:pt x="165" y="240"/>
                  </a:lnTo>
                  <a:lnTo>
                    <a:pt x="165" y="237"/>
                  </a:lnTo>
                  <a:lnTo>
                    <a:pt x="163" y="237"/>
                  </a:lnTo>
                  <a:lnTo>
                    <a:pt x="163" y="235"/>
                  </a:lnTo>
                  <a:lnTo>
                    <a:pt x="165" y="235"/>
                  </a:lnTo>
                  <a:lnTo>
                    <a:pt x="165" y="233"/>
                  </a:lnTo>
                  <a:lnTo>
                    <a:pt x="168" y="233"/>
                  </a:lnTo>
                  <a:lnTo>
                    <a:pt x="168" y="230"/>
                  </a:lnTo>
                  <a:lnTo>
                    <a:pt x="170" y="230"/>
                  </a:lnTo>
                  <a:lnTo>
                    <a:pt x="170" y="228"/>
                  </a:lnTo>
                  <a:lnTo>
                    <a:pt x="172" y="228"/>
                  </a:lnTo>
                  <a:lnTo>
                    <a:pt x="175" y="228"/>
                  </a:lnTo>
                  <a:lnTo>
                    <a:pt x="175" y="226"/>
                  </a:lnTo>
                  <a:lnTo>
                    <a:pt x="177" y="226"/>
                  </a:lnTo>
                  <a:lnTo>
                    <a:pt x="177" y="223"/>
                  </a:lnTo>
                  <a:lnTo>
                    <a:pt x="179" y="223"/>
                  </a:lnTo>
                  <a:lnTo>
                    <a:pt x="179" y="226"/>
                  </a:lnTo>
                  <a:lnTo>
                    <a:pt x="179" y="223"/>
                  </a:lnTo>
                  <a:lnTo>
                    <a:pt x="182" y="223"/>
                  </a:lnTo>
                  <a:lnTo>
                    <a:pt x="184" y="223"/>
                  </a:lnTo>
                  <a:lnTo>
                    <a:pt x="184" y="221"/>
                  </a:lnTo>
                  <a:lnTo>
                    <a:pt x="186" y="221"/>
                  </a:lnTo>
                  <a:lnTo>
                    <a:pt x="186" y="219"/>
                  </a:lnTo>
                  <a:lnTo>
                    <a:pt x="186" y="216"/>
                  </a:lnTo>
                  <a:lnTo>
                    <a:pt x="184" y="216"/>
                  </a:lnTo>
                  <a:lnTo>
                    <a:pt x="184" y="214"/>
                  </a:lnTo>
                  <a:lnTo>
                    <a:pt x="182" y="214"/>
                  </a:lnTo>
                  <a:lnTo>
                    <a:pt x="179" y="214"/>
                  </a:lnTo>
                  <a:lnTo>
                    <a:pt x="179" y="216"/>
                  </a:lnTo>
                  <a:lnTo>
                    <a:pt x="177" y="216"/>
                  </a:lnTo>
                  <a:lnTo>
                    <a:pt x="175" y="216"/>
                  </a:lnTo>
                  <a:lnTo>
                    <a:pt x="175" y="219"/>
                  </a:lnTo>
                  <a:lnTo>
                    <a:pt x="172" y="219"/>
                  </a:lnTo>
                  <a:lnTo>
                    <a:pt x="170" y="219"/>
                  </a:lnTo>
                  <a:lnTo>
                    <a:pt x="168" y="219"/>
                  </a:lnTo>
                  <a:lnTo>
                    <a:pt x="168" y="221"/>
                  </a:lnTo>
                  <a:lnTo>
                    <a:pt x="165" y="221"/>
                  </a:lnTo>
                  <a:lnTo>
                    <a:pt x="163" y="221"/>
                  </a:lnTo>
                  <a:lnTo>
                    <a:pt x="160" y="221"/>
                  </a:lnTo>
                  <a:lnTo>
                    <a:pt x="160" y="219"/>
                  </a:lnTo>
                  <a:lnTo>
                    <a:pt x="163" y="219"/>
                  </a:lnTo>
                  <a:lnTo>
                    <a:pt x="163" y="216"/>
                  </a:lnTo>
                  <a:lnTo>
                    <a:pt x="165" y="216"/>
                  </a:lnTo>
                  <a:lnTo>
                    <a:pt x="165" y="214"/>
                  </a:lnTo>
                  <a:lnTo>
                    <a:pt x="168" y="214"/>
                  </a:lnTo>
                  <a:lnTo>
                    <a:pt x="170" y="214"/>
                  </a:lnTo>
                  <a:lnTo>
                    <a:pt x="172" y="214"/>
                  </a:lnTo>
                  <a:lnTo>
                    <a:pt x="172" y="212"/>
                  </a:lnTo>
                  <a:lnTo>
                    <a:pt x="175" y="212"/>
                  </a:lnTo>
                  <a:lnTo>
                    <a:pt x="175" y="214"/>
                  </a:lnTo>
                  <a:lnTo>
                    <a:pt x="177" y="214"/>
                  </a:lnTo>
                  <a:lnTo>
                    <a:pt x="179" y="214"/>
                  </a:lnTo>
                  <a:lnTo>
                    <a:pt x="179" y="212"/>
                  </a:lnTo>
                  <a:lnTo>
                    <a:pt x="182" y="212"/>
                  </a:lnTo>
                  <a:lnTo>
                    <a:pt x="182" y="214"/>
                  </a:lnTo>
                  <a:lnTo>
                    <a:pt x="184" y="214"/>
                  </a:lnTo>
                  <a:lnTo>
                    <a:pt x="186" y="214"/>
                  </a:lnTo>
                  <a:lnTo>
                    <a:pt x="189" y="214"/>
                  </a:lnTo>
                  <a:lnTo>
                    <a:pt x="191" y="214"/>
                  </a:lnTo>
                  <a:lnTo>
                    <a:pt x="193" y="214"/>
                  </a:lnTo>
                  <a:lnTo>
                    <a:pt x="193" y="216"/>
                  </a:lnTo>
                  <a:lnTo>
                    <a:pt x="196" y="216"/>
                  </a:lnTo>
                  <a:lnTo>
                    <a:pt x="198" y="216"/>
                  </a:lnTo>
                  <a:lnTo>
                    <a:pt x="201" y="216"/>
                  </a:lnTo>
                  <a:lnTo>
                    <a:pt x="203" y="214"/>
                  </a:lnTo>
                  <a:lnTo>
                    <a:pt x="205" y="214"/>
                  </a:lnTo>
                  <a:lnTo>
                    <a:pt x="208" y="214"/>
                  </a:lnTo>
                  <a:lnTo>
                    <a:pt x="210" y="214"/>
                  </a:lnTo>
                  <a:lnTo>
                    <a:pt x="212" y="214"/>
                  </a:lnTo>
                  <a:lnTo>
                    <a:pt x="215" y="214"/>
                  </a:lnTo>
                  <a:lnTo>
                    <a:pt x="217" y="214"/>
                  </a:lnTo>
                  <a:lnTo>
                    <a:pt x="217" y="216"/>
                  </a:lnTo>
                  <a:lnTo>
                    <a:pt x="219" y="216"/>
                  </a:lnTo>
                  <a:lnTo>
                    <a:pt x="222" y="216"/>
                  </a:lnTo>
                  <a:lnTo>
                    <a:pt x="222" y="219"/>
                  </a:lnTo>
                  <a:lnTo>
                    <a:pt x="224" y="219"/>
                  </a:lnTo>
                  <a:lnTo>
                    <a:pt x="224" y="221"/>
                  </a:lnTo>
                  <a:lnTo>
                    <a:pt x="226" y="221"/>
                  </a:lnTo>
                  <a:lnTo>
                    <a:pt x="229" y="221"/>
                  </a:lnTo>
                  <a:lnTo>
                    <a:pt x="231" y="221"/>
                  </a:lnTo>
                  <a:lnTo>
                    <a:pt x="233" y="221"/>
                  </a:lnTo>
                  <a:lnTo>
                    <a:pt x="236" y="221"/>
                  </a:lnTo>
                  <a:lnTo>
                    <a:pt x="238" y="221"/>
                  </a:lnTo>
                  <a:lnTo>
                    <a:pt x="241" y="221"/>
                  </a:lnTo>
                  <a:lnTo>
                    <a:pt x="243" y="221"/>
                  </a:lnTo>
                  <a:lnTo>
                    <a:pt x="245" y="221"/>
                  </a:lnTo>
                  <a:lnTo>
                    <a:pt x="248" y="221"/>
                  </a:lnTo>
                  <a:lnTo>
                    <a:pt x="250" y="221"/>
                  </a:lnTo>
                  <a:lnTo>
                    <a:pt x="250" y="223"/>
                  </a:lnTo>
                  <a:lnTo>
                    <a:pt x="252" y="223"/>
                  </a:lnTo>
                  <a:lnTo>
                    <a:pt x="255" y="223"/>
                  </a:lnTo>
                  <a:lnTo>
                    <a:pt x="257" y="223"/>
                  </a:lnTo>
                  <a:lnTo>
                    <a:pt x="259" y="223"/>
                  </a:lnTo>
                  <a:lnTo>
                    <a:pt x="259" y="221"/>
                  </a:lnTo>
                  <a:lnTo>
                    <a:pt x="262" y="221"/>
                  </a:lnTo>
                  <a:lnTo>
                    <a:pt x="262" y="223"/>
                  </a:lnTo>
                  <a:lnTo>
                    <a:pt x="264" y="223"/>
                  </a:lnTo>
                  <a:lnTo>
                    <a:pt x="266" y="223"/>
                  </a:lnTo>
                  <a:lnTo>
                    <a:pt x="269" y="223"/>
                  </a:lnTo>
                  <a:lnTo>
                    <a:pt x="269" y="226"/>
                  </a:lnTo>
                  <a:lnTo>
                    <a:pt x="269" y="223"/>
                  </a:lnTo>
                  <a:lnTo>
                    <a:pt x="271" y="223"/>
                  </a:lnTo>
                  <a:lnTo>
                    <a:pt x="271" y="226"/>
                  </a:lnTo>
                  <a:lnTo>
                    <a:pt x="271" y="223"/>
                  </a:lnTo>
                  <a:lnTo>
                    <a:pt x="271" y="226"/>
                  </a:lnTo>
                  <a:lnTo>
                    <a:pt x="274" y="226"/>
                  </a:lnTo>
                  <a:lnTo>
                    <a:pt x="274" y="223"/>
                  </a:lnTo>
                  <a:lnTo>
                    <a:pt x="276" y="223"/>
                  </a:lnTo>
                  <a:lnTo>
                    <a:pt x="276" y="226"/>
                  </a:lnTo>
                  <a:lnTo>
                    <a:pt x="278" y="226"/>
                  </a:lnTo>
                  <a:lnTo>
                    <a:pt x="281" y="226"/>
                  </a:lnTo>
                  <a:lnTo>
                    <a:pt x="283" y="226"/>
                  </a:lnTo>
                  <a:lnTo>
                    <a:pt x="283" y="223"/>
                  </a:lnTo>
                  <a:lnTo>
                    <a:pt x="285" y="223"/>
                  </a:lnTo>
                  <a:lnTo>
                    <a:pt x="288" y="223"/>
                  </a:lnTo>
                  <a:lnTo>
                    <a:pt x="290" y="223"/>
                  </a:lnTo>
                  <a:lnTo>
                    <a:pt x="292" y="223"/>
                  </a:lnTo>
                  <a:lnTo>
                    <a:pt x="295" y="223"/>
                  </a:lnTo>
                  <a:lnTo>
                    <a:pt x="297" y="223"/>
                  </a:lnTo>
                  <a:lnTo>
                    <a:pt x="299" y="223"/>
                  </a:lnTo>
                  <a:lnTo>
                    <a:pt x="299" y="221"/>
                  </a:lnTo>
                  <a:lnTo>
                    <a:pt x="299" y="223"/>
                  </a:lnTo>
                  <a:lnTo>
                    <a:pt x="299" y="221"/>
                  </a:lnTo>
                  <a:lnTo>
                    <a:pt x="299" y="223"/>
                  </a:lnTo>
                  <a:lnTo>
                    <a:pt x="302" y="223"/>
                  </a:lnTo>
                  <a:lnTo>
                    <a:pt x="304" y="223"/>
                  </a:lnTo>
                  <a:lnTo>
                    <a:pt x="306" y="223"/>
                  </a:lnTo>
                  <a:lnTo>
                    <a:pt x="309" y="223"/>
                  </a:lnTo>
                  <a:lnTo>
                    <a:pt x="309" y="221"/>
                  </a:lnTo>
                  <a:lnTo>
                    <a:pt x="311" y="221"/>
                  </a:lnTo>
                  <a:lnTo>
                    <a:pt x="311" y="219"/>
                  </a:lnTo>
                  <a:lnTo>
                    <a:pt x="314" y="219"/>
                  </a:lnTo>
                  <a:lnTo>
                    <a:pt x="314" y="216"/>
                  </a:lnTo>
                  <a:lnTo>
                    <a:pt x="316" y="216"/>
                  </a:lnTo>
                  <a:lnTo>
                    <a:pt x="318" y="214"/>
                  </a:lnTo>
                  <a:lnTo>
                    <a:pt x="321" y="214"/>
                  </a:lnTo>
                  <a:lnTo>
                    <a:pt x="321" y="212"/>
                  </a:lnTo>
                  <a:lnTo>
                    <a:pt x="323" y="212"/>
                  </a:lnTo>
                  <a:lnTo>
                    <a:pt x="323" y="209"/>
                  </a:lnTo>
                  <a:lnTo>
                    <a:pt x="325" y="209"/>
                  </a:lnTo>
                  <a:lnTo>
                    <a:pt x="325" y="212"/>
                  </a:lnTo>
                  <a:lnTo>
                    <a:pt x="325" y="209"/>
                  </a:lnTo>
                  <a:lnTo>
                    <a:pt x="325" y="212"/>
                  </a:lnTo>
                  <a:lnTo>
                    <a:pt x="328" y="212"/>
                  </a:lnTo>
                  <a:lnTo>
                    <a:pt x="330" y="212"/>
                  </a:lnTo>
                  <a:lnTo>
                    <a:pt x="332" y="212"/>
                  </a:lnTo>
                  <a:lnTo>
                    <a:pt x="335" y="212"/>
                  </a:lnTo>
                  <a:lnTo>
                    <a:pt x="337" y="212"/>
                  </a:lnTo>
                  <a:lnTo>
                    <a:pt x="339" y="212"/>
                  </a:lnTo>
                  <a:lnTo>
                    <a:pt x="342" y="212"/>
                  </a:lnTo>
                  <a:lnTo>
                    <a:pt x="344" y="212"/>
                  </a:lnTo>
                  <a:lnTo>
                    <a:pt x="344" y="209"/>
                  </a:lnTo>
                  <a:lnTo>
                    <a:pt x="347" y="209"/>
                  </a:lnTo>
                  <a:lnTo>
                    <a:pt x="347" y="207"/>
                  </a:lnTo>
                  <a:lnTo>
                    <a:pt x="349" y="207"/>
                  </a:lnTo>
                  <a:lnTo>
                    <a:pt x="349" y="205"/>
                  </a:lnTo>
                  <a:lnTo>
                    <a:pt x="351" y="205"/>
                  </a:lnTo>
                  <a:lnTo>
                    <a:pt x="351" y="202"/>
                  </a:lnTo>
                  <a:lnTo>
                    <a:pt x="349" y="202"/>
                  </a:lnTo>
                  <a:lnTo>
                    <a:pt x="351" y="202"/>
                  </a:lnTo>
                  <a:lnTo>
                    <a:pt x="351" y="205"/>
                  </a:lnTo>
                  <a:lnTo>
                    <a:pt x="354" y="205"/>
                  </a:lnTo>
                  <a:lnTo>
                    <a:pt x="354" y="202"/>
                  </a:lnTo>
                  <a:lnTo>
                    <a:pt x="356" y="202"/>
                  </a:lnTo>
                  <a:lnTo>
                    <a:pt x="356" y="200"/>
                  </a:lnTo>
                  <a:lnTo>
                    <a:pt x="358" y="200"/>
                  </a:lnTo>
                  <a:lnTo>
                    <a:pt x="358" y="197"/>
                  </a:lnTo>
                  <a:lnTo>
                    <a:pt x="358" y="195"/>
                  </a:lnTo>
                  <a:lnTo>
                    <a:pt x="356" y="195"/>
                  </a:lnTo>
                  <a:lnTo>
                    <a:pt x="358" y="195"/>
                  </a:lnTo>
                  <a:lnTo>
                    <a:pt x="358" y="197"/>
                  </a:lnTo>
                  <a:lnTo>
                    <a:pt x="358" y="195"/>
                  </a:lnTo>
                  <a:lnTo>
                    <a:pt x="361" y="195"/>
                  </a:lnTo>
                  <a:lnTo>
                    <a:pt x="361" y="193"/>
                  </a:lnTo>
                  <a:lnTo>
                    <a:pt x="358" y="193"/>
                  </a:lnTo>
                  <a:lnTo>
                    <a:pt x="361" y="193"/>
                  </a:lnTo>
                  <a:lnTo>
                    <a:pt x="361" y="190"/>
                  </a:lnTo>
                  <a:lnTo>
                    <a:pt x="363" y="190"/>
                  </a:lnTo>
                  <a:lnTo>
                    <a:pt x="363" y="188"/>
                  </a:lnTo>
                  <a:lnTo>
                    <a:pt x="365" y="188"/>
                  </a:lnTo>
                  <a:lnTo>
                    <a:pt x="368" y="188"/>
                  </a:lnTo>
                  <a:lnTo>
                    <a:pt x="370" y="188"/>
                  </a:lnTo>
                  <a:lnTo>
                    <a:pt x="372" y="188"/>
                  </a:lnTo>
                  <a:lnTo>
                    <a:pt x="372" y="186"/>
                  </a:lnTo>
                  <a:lnTo>
                    <a:pt x="375" y="186"/>
                  </a:lnTo>
                  <a:lnTo>
                    <a:pt x="377" y="183"/>
                  </a:lnTo>
                  <a:lnTo>
                    <a:pt x="377" y="181"/>
                  </a:lnTo>
                  <a:lnTo>
                    <a:pt x="380" y="181"/>
                  </a:lnTo>
                  <a:lnTo>
                    <a:pt x="380" y="179"/>
                  </a:lnTo>
                  <a:lnTo>
                    <a:pt x="382" y="179"/>
                  </a:lnTo>
                  <a:lnTo>
                    <a:pt x="382" y="176"/>
                  </a:lnTo>
                  <a:lnTo>
                    <a:pt x="384" y="176"/>
                  </a:lnTo>
                  <a:lnTo>
                    <a:pt x="387" y="174"/>
                  </a:lnTo>
                  <a:lnTo>
                    <a:pt x="389" y="174"/>
                  </a:lnTo>
                  <a:lnTo>
                    <a:pt x="389" y="172"/>
                  </a:lnTo>
                  <a:lnTo>
                    <a:pt x="391" y="172"/>
                  </a:lnTo>
                  <a:lnTo>
                    <a:pt x="391" y="169"/>
                  </a:lnTo>
                  <a:lnTo>
                    <a:pt x="394" y="169"/>
                  </a:lnTo>
                  <a:lnTo>
                    <a:pt x="394" y="167"/>
                  </a:lnTo>
                  <a:lnTo>
                    <a:pt x="396" y="167"/>
                  </a:lnTo>
                  <a:lnTo>
                    <a:pt x="396" y="164"/>
                  </a:lnTo>
                  <a:lnTo>
                    <a:pt x="398" y="164"/>
                  </a:lnTo>
                  <a:lnTo>
                    <a:pt x="398" y="167"/>
                  </a:lnTo>
                  <a:lnTo>
                    <a:pt x="401" y="167"/>
                  </a:lnTo>
                  <a:lnTo>
                    <a:pt x="401" y="164"/>
                  </a:lnTo>
                  <a:lnTo>
                    <a:pt x="403" y="164"/>
                  </a:lnTo>
                  <a:lnTo>
                    <a:pt x="403" y="162"/>
                  </a:lnTo>
                  <a:lnTo>
                    <a:pt x="403" y="160"/>
                  </a:lnTo>
                  <a:lnTo>
                    <a:pt x="405" y="160"/>
                  </a:lnTo>
                  <a:lnTo>
                    <a:pt x="405" y="157"/>
                  </a:lnTo>
                  <a:lnTo>
                    <a:pt x="405" y="155"/>
                  </a:lnTo>
                  <a:lnTo>
                    <a:pt x="408" y="155"/>
                  </a:lnTo>
                  <a:lnTo>
                    <a:pt x="410" y="155"/>
                  </a:lnTo>
                  <a:lnTo>
                    <a:pt x="412" y="155"/>
                  </a:lnTo>
                  <a:lnTo>
                    <a:pt x="412" y="153"/>
                  </a:lnTo>
                  <a:lnTo>
                    <a:pt x="415" y="153"/>
                  </a:lnTo>
                  <a:lnTo>
                    <a:pt x="415" y="150"/>
                  </a:lnTo>
                  <a:lnTo>
                    <a:pt x="417" y="150"/>
                  </a:lnTo>
                  <a:lnTo>
                    <a:pt x="417" y="148"/>
                  </a:lnTo>
                  <a:lnTo>
                    <a:pt x="417" y="146"/>
                  </a:lnTo>
                  <a:lnTo>
                    <a:pt x="417" y="143"/>
                  </a:lnTo>
                  <a:lnTo>
                    <a:pt x="417" y="141"/>
                  </a:lnTo>
                  <a:lnTo>
                    <a:pt x="420" y="141"/>
                  </a:lnTo>
                  <a:lnTo>
                    <a:pt x="420" y="139"/>
                  </a:lnTo>
                  <a:lnTo>
                    <a:pt x="422" y="139"/>
                  </a:lnTo>
                  <a:lnTo>
                    <a:pt x="424" y="139"/>
                  </a:lnTo>
                  <a:lnTo>
                    <a:pt x="427" y="139"/>
                  </a:lnTo>
                  <a:lnTo>
                    <a:pt x="427" y="136"/>
                  </a:lnTo>
                  <a:lnTo>
                    <a:pt x="429" y="136"/>
                  </a:lnTo>
                  <a:lnTo>
                    <a:pt x="429" y="134"/>
                  </a:lnTo>
                  <a:lnTo>
                    <a:pt x="431" y="134"/>
                  </a:lnTo>
                  <a:lnTo>
                    <a:pt x="431" y="131"/>
                  </a:lnTo>
                  <a:lnTo>
                    <a:pt x="434" y="131"/>
                  </a:lnTo>
                  <a:lnTo>
                    <a:pt x="434" y="129"/>
                  </a:lnTo>
                  <a:lnTo>
                    <a:pt x="436" y="129"/>
                  </a:lnTo>
                  <a:lnTo>
                    <a:pt x="436" y="127"/>
                  </a:lnTo>
                  <a:lnTo>
                    <a:pt x="438" y="127"/>
                  </a:lnTo>
                  <a:lnTo>
                    <a:pt x="438" y="124"/>
                  </a:lnTo>
                  <a:lnTo>
                    <a:pt x="441" y="124"/>
                  </a:lnTo>
                  <a:lnTo>
                    <a:pt x="443" y="124"/>
                  </a:lnTo>
                  <a:lnTo>
                    <a:pt x="445" y="124"/>
                  </a:lnTo>
                  <a:lnTo>
                    <a:pt x="445" y="122"/>
                  </a:lnTo>
                  <a:lnTo>
                    <a:pt x="448" y="122"/>
                  </a:lnTo>
                  <a:lnTo>
                    <a:pt x="450" y="122"/>
                  </a:lnTo>
                  <a:lnTo>
                    <a:pt x="453" y="122"/>
                  </a:lnTo>
                  <a:lnTo>
                    <a:pt x="453" y="120"/>
                  </a:lnTo>
                  <a:lnTo>
                    <a:pt x="455" y="120"/>
                  </a:lnTo>
                  <a:lnTo>
                    <a:pt x="455" y="117"/>
                  </a:lnTo>
                  <a:lnTo>
                    <a:pt x="455" y="115"/>
                  </a:lnTo>
                  <a:lnTo>
                    <a:pt x="455" y="113"/>
                  </a:lnTo>
                  <a:lnTo>
                    <a:pt x="455" y="110"/>
                  </a:lnTo>
                  <a:lnTo>
                    <a:pt x="455" y="108"/>
                  </a:lnTo>
                  <a:lnTo>
                    <a:pt x="457" y="108"/>
                  </a:lnTo>
                  <a:lnTo>
                    <a:pt x="457" y="106"/>
                  </a:lnTo>
                  <a:lnTo>
                    <a:pt x="457" y="108"/>
                  </a:lnTo>
                  <a:lnTo>
                    <a:pt x="455" y="108"/>
                  </a:lnTo>
                  <a:lnTo>
                    <a:pt x="455" y="106"/>
                  </a:lnTo>
                  <a:lnTo>
                    <a:pt x="455" y="103"/>
                  </a:lnTo>
                  <a:lnTo>
                    <a:pt x="455" y="101"/>
                  </a:lnTo>
                  <a:lnTo>
                    <a:pt x="455" y="99"/>
                  </a:lnTo>
                  <a:lnTo>
                    <a:pt x="455" y="96"/>
                  </a:lnTo>
                  <a:lnTo>
                    <a:pt x="455" y="94"/>
                  </a:lnTo>
                  <a:lnTo>
                    <a:pt x="455" y="91"/>
                  </a:lnTo>
                  <a:lnTo>
                    <a:pt x="453" y="91"/>
                  </a:lnTo>
                  <a:lnTo>
                    <a:pt x="453" y="89"/>
                  </a:lnTo>
                  <a:lnTo>
                    <a:pt x="453" y="87"/>
                  </a:lnTo>
                  <a:lnTo>
                    <a:pt x="453" y="84"/>
                  </a:lnTo>
                  <a:lnTo>
                    <a:pt x="453" y="82"/>
                  </a:lnTo>
                  <a:lnTo>
                    <a:pt x="453" y="80"/>
                  </a:lnTo>
                  <a:lnTo>
                    <a:pt x="453" y="77"/>
                  </a:lnTo>
                  <a:lnTo>
                    <a:pt x="453" y="75"/>
                  </a:lnTo>
                  <a:lnTo>
                    <a:pt x="453" y="73"/>
                  </a:lnTo>
                  <a:lnTo>
                    <a:pt x="450" y="63"/>
                  </a:lnTo>
                  <a:lnTo>
                    <a:pt x="450" y="61"/>
                  </a:lnTo>
                  <a:lnTo>
                    <a:pt x="448" y="61"/>
                  </a:lnTo>
                  <a:lnTo>
                    <a:pt x="448" y="58"/>
                  </a:lnTo>
                  <a:lnTo>
                    <a:pt x="448" y="56"/>
                  </a:lnTo>
                  <a:lnTo>
                    <a:pt x="445" y="56"/>
                  </a:lnTo>
                  <a:lnTo>
                    <a:pt x="445" y="54"/>
                  </a:lnTo>
                  <a:lnTo>
                    <a:pt x="445" y="51"/>
                  </a:lnTo>
                  <a:lnTo>
                    <a:pt x="443" y="51"/>
                  </a:lnTo>
                  <a:lnTo>
                    <a:pt x="443" y="54"/>
                  </a:lnTo>
                  <a:lnTo>
                    <a:pt x="443" y="51"/>
                  </a:lnTo>
                  <a:lnTo>
                    <a:pt x="441" y="51"/>
                  </a:lnTo>
                  <a:lnTo>
                    <a:pt x="438" y="51"/>
                  </a:lnTo>
                  <a:lnTo>
                    <a:pt x="436" y="51"/>
                  </a:lnTo>
                  <a:lnTo>
                    <a:pt x="436" y="49"/>
                  </a:lnTo>
                  <a:lnTo>
                    <a:pt x="438" y="49"/>
                  </a:lnTo>
                  <a:lnTo>
                    <a:pt x="438" y="47"/>
                  </a:lnTo>
                  <a:lnTo>
                    <a:pt x="436" y="47"/>
                  </a:lnTo>
                  <a:lnTo>
                    <a:pt x="436" y="44"/>
                  </a:lnTo>
                  <a:lnTo>
                    <a:pt x="436" y="42"/>
                  </a:lnTo>
                  <a:lnTo>
                    <a:pt x="436" y="40"/>
                  </a:lnTo>
                  <a:lnTo>
                    <a:pt x="434" y="40"/>
                  </a:lnTo>
                  <a:lnTo>
                    <a:pt x="434" y="37"/>
                  </a:lnTo>
                  <a:lnTo>
                    <a:pt x="434" y="35"/>
                  </a:lnTo>
                  <a:lnTo>
                    <a:pt x="434" y="33"/>
                  </a:lnTo>
                  <a:lnTo>
                    <a:pt x="434" y="30"/>
                  </a:lnTo>
                  <a:lnTo>
                    <a:pt x="434" y="28"/>
                  </a:lnTo>
                  <a:lnTo>
                    <a:pt x="436" y="28"/>
                  </a:lnTo>
                  <a:lnTo>
                    <a:pt x="436" y="25"/>
                  </a:lnTo>
                  <a:lnTo>
                    <a:pt x="438" y="25"/>
                  </a:lnTo>
                  <a:lnTo>
                    <a:pt x="438" y="23"/>
                  </a:lnTo>
                  <a:lnTo>
                    <a:pt x="438" y="21"/>
                  </a:lnTo>
                  <a:lnTo>
                    <a:pt x="436" y="18"/>
                  </a:lnTo>
                  <a:lnTo>
                    <a:pt x="436" y="16"/>
                  </a:lnTo>
                  <a:lnTo>
                    <a:pt x="434" y="16"/>
                  </a:lnTo>
                  <a:lnTo>
                    <a:pt x="434" y="14"/>
                  </a:lnTo>
                  <a:lnTo>
                    <a:pt x="436" y="14"/>
                  </a:lnTo>
                  <a:lnTo>
                    <a:pt x="438" y="14"/>
                  </a:lnTo>
                  <a:lnTo>
                    <a:pt x="441" y="14"/>
                  </a:lnTo>
                  <a:lnTo>
                    <a:pt x="443" y="14"/>
                  </a:lnTo>
                  <a:lnTo>
                    <a:pt x="445" y="14"/>
                  </a:lnTo>
                  <a:lnTo>
                    <a:pt x="445" y="11"/>
                  </a:lnTo>
                  <a:lnTo>
                    <a:pt x="445" y="14"/>
                  </a:lnTo>
                  <a:lnTo>
                    <a:pt x="448" y="14"/>
                  </a:lnTo>
                  <a:lnTo>
                    <a:pt x="448" y="11"/>
                  </a:lnTo>
                  <a:lnTo>
                    <a:pt x="450" y="11"/>
                  </a:lnTo>
                  <a:lnTo>
                    <a:pt x="450" y="9"/>
                  </a:lnTo>
                  <a:lnTo>
                    <a:pt x="450" y="7"/>
                  </a:lnTo>
                  <a:lnTo>
                    <a:pt x="450" y="9"/>
                  </a:lnTo>
                  <a:lnTo>
                    <a:pt x="453" y="9"/>
                  </a:lnTo>
                  <a:lnTo>
                    <a:pt x="455" y="9"/>
                  </a:lnTo>
                  <a:lnTo>
                    <a:pt x="455" y="7"/>
                  </a:lnTo>
                  <a:lnTo>
                    <a:pt x="455" y="4"/>
                  </a:lnTo>
                  <a:lnTo>
                    <a:pt x="457" y="4"/>
                  </a:lnTo>
                  <a:lnTo>
                    <a:pt x="457" y="2"/>
                  </a:lnTo>
                  <a:lnTo>
                    <a:pt x="457" y="0"/>
                  </a:lnTo>
                </a:path>
              </a:pathLst>
            </a:custGeom>
            <a:noFill/>
            <a:ln w="7938">
              <a:solidFill>
                <a:schemeClr val="bg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GT"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6" name="Freeform 35">
              <a:extLst>
                <a:ext uri="{FF2B5EF4-FFF2-40B4-BE49-F238E27FC236}">
                  <a16:creationId xmlns:a16="http://schemas.microsoft.com/office/drawing/2014/main" id="{A1E5F8F9-94E1-1F49-8A3D-275196A13CFF}"/>
                </a:ext>
              </a:extLst>
            </p:cNvPr>
            <p:cNvSpPr>
              <a:spLocks/>
            </p:cNvSpPr>
            <p:nvPr/>
          </p:nvSpPr>
          <p:spPr bwMode="auto">
            <a:xfrm>
              <a:off x="7154671" y="3120676"/>
              <a:ext cx="571663" cy="404121"/>
            </a:xfrm>
            <a:custGeom>
              <a:avLst/>
              <a:gdLst>
                <a:gd name="T0" fmla="*/ 16 w 523"/>
                <a:gd name="T1" fmla="*/ 346 h 356"/>
                <a:gd name="T2" fmla="*/ 9 w 523"/>
                <a:gd name="T3" fmla="*/ 341 h 356"/>
                <a:gd name="T4" fmla="*/ 4 w 523"/>
                <a:gd name="T5" fmla="*/ 334 h 356"/>
                <a:gd name="T6" fmla="*/ 0 w 523"/>
                <a:gd name="T7" fmla="*/ 318 h 356"/>
                <a:gd name="T8" fmla="*/ 4 w 523"/>
                <a:gd name="T9" fmla="*/ 316 h 356"/>
                <a:gd name="T10" fmla="*/ 14 w 523"/>
                <a:gd name="T11" fmla="*/ 308 h 356"/>
                <a:gd name="T12" fmla="*/ 23 w 523"/>
                <a:gd name="T13" fmla="*/ 306 h 356"/>
                <a:gd name="T14" fmla="*/ 35 w 523"/>
                <a:gd name="T15" fmla="*/ 306 h 356"/>
                <a:gd name="T16" fmla="*/ 47 w 523"/>
                <a:gd name="T17" fmla="*/ 306 h 356"/>
                <a:gd name="T18" fmla="*/ 52 w 523"/>
                <a:gd name="T19" fmla="*/ 294 h 356"/>
                <a:gd name="T20" fmla="*/ 61 w 523"/>
                <a:gd name="T21" fmla="*/ 283 h 356"/>
                <a:gd name="T22" fmla="*/ 80 w 523"/>
                <a:gd name="T23" fmla="*/ 283 h 356"/>
                <a:gd name="T24" fmla="*/ 96 w 523"/>
                <a:gd name="T25" fmla="*/ 287 h 356"/>
                <a:gd name="T26" fmla="*/ 113 w 523"/>
                <a:gd name="T27" fmla="*/ 287 h 356"/>
                <a:gd name="T28" fmla="*/ 118 w 523"/>
                <a:gd name="T29" fmla="*/ 271 h 356"/>
                <a:gd name="T30" fmla="*/ 129 w 523"/>
                <a:gd name="T31" fmla="*/ 261 h 356"/>
                <a:gd name="T32" fmla="*/ 139 w 523"/>
                <a:gd name="T33" fmla="*/ 254 h 356"/>
                <a:gd name="T34" fmla="*/ 150 w 523"/>
                <a:gd name="T35" fmla="*/ 240 h 356"/>
                <a:gd name="T36" fmla="*/ 160 w 523"/>
                <a:gd name="T37" fmla="*/ 224 h 356"/>
                <a:gd name="T38" fmla="*/ 165 w 523"/>
                <a:gd name="T39" fmla="*/ 221 h 356"/>
                <a:gd name="T40" fmla="*/ 165 w 523"/>
                <a:gd name="T41" fmla="*/ 214 h 356"/>
                <a:gd name="T42" fmla="*/ 167 w 523"/>
                <a:gd name="T43" fmla="*/ 210 h 356"/>
                <a:gd name="T44" fmla="*/ 176 w 523"/>
                <a:gd name="T45" fmla="*/ 207 h 356"/>
                <a:gd name="T46" fmla="*/ 174 w 523"/>
                <a:gd name="T47" fmla="*/ 202 h 356"/>
                <a:gd name="T48" fmla="*/ 176 w 523"/>
                <a:gd name="T49" fmla="*/ 202 h 356"/>
                <a:gd name="T50" fmla="*/ 186 w 523"/>
                <a:gd name="T51" fmla="*/ 198 h 356"/>
                <a:gd name="T52" fmla="*/ 195 w 523"/>
                <a:gd name="T53" fmla="*/ 200 h 356"/>
                <a:gd name="T54" fmla="*/ 205 w 523"/>
                <a:gd name="T55" fmla="*/ 193 h 356"/>
                <a:gd name="T56" fmla="*/ 223 w 523"/>
                <a:gd name="T57" fmla="*/ 200 h 356"/>
                <a:gd name="T58" fmla="*/ 233 w 523"/>
                <a:gd name="T59" fmla="*/ 184 h 356"/>
                <a:gd name="T60" fmla="*/ 231 w 523"/>
                <a:gd name="T61" fmla="*/ 169 h 356"/>
                <a:gd name="T62" fmla="*/ 247 w 523"/>
                <a:gd name="T63" fmla="*/ 165 h 356"/>
                <a:gd name="T64" fmla="*/ 266 w 523"/>
                <a:gd name="T65" fmla="*/ 162 h 356"/>
                <a:gd name="T66" fmla="*/ 289 w 523"/>
                <a:gd name="T67" fmla="*/ 169 h 356"/>
                <a:gd name="T68" fmla="*/ 325 w 523"/>
                <a:gd name="T69" fmla="*/ 191 h 356"/>
                <a:gd name="T70" fmla="*/ 362 w 523"/>
                <a:gd name="T71" fmla="*/ 214 h 356"/>
                <a:gd name="T72" fmla="*/ 386 w 523"/>
                <a:gd name="T73" fmla="*/ 231 h 356"/>
                <a:gd name="T74" fmla="*/ 379 w 523"/>
                <a:gd name="T75" fmla="*/ 240 h 356"/>
                <a:gd name="T76" fmla="*/ 374 w 523"/>
                <a:gd name="T77" fmla="*/ 250 h 356"/>
                <a:gd name="T78" fmla="*/ 362 w 523"/>
                <a:gd name="T79" fmla="*/ 268 h 356"/>
                <a:gd name="T80" fmla="*/ 377 w 523"/>
                <a:gd name="T81" fmla="*/ 283 h 356"/>
                <a:gd name="T82" fmla="*/ 405 w 523"/>
                <a:gd name="T83" fmla="*/ 275 h 356"/>
                <a:gd name="T84" fmla="*/ 412 w 523"/>
                <a:gd name="T85" fmla="*/ 261 h 356"/>
                <a:gd name="T86" fmla="*/ 414 w 523"/>
                <a:gd name="T87" fmla="*/ 231 h 356"/>
                <a:gd name="T88" fmla="*/ 435 w 523"/>
                <a:gd name="T89" fmla="*/ 214 h 356"/>
                <a:gd name="T90" fmla="*/ 431 w 523"/>
                <a:gd name="T91" fmla="*/ 205 h 356"/>
                <a:gd name="T92" fmla="*/ 454 w 523"/>
                <a:gd name="T93" fmla="*/ 169 h 356"/>
                <a:gd name="T94" fmla="*/ 445 w 523"/>
                <a:gd name="T95" fmla="*/ 134 h 356"/>
                <a:gd name="T96" fmla="*/ 461 w 523"/>
                <a:gd name="T97" fmla="*/ 134 h 356"/>
                <a:gd name="T98" fmla="*/ 478 w 523"/>
                <a:gd name="T99" fmla="*/ 127 h 356"/>
                <a:gd name="T100" fmla="*/ 506 w 523"/>
                <a:gd name="T101" fmla="*/ 137 h 356"/>
                <a:gd name="T102" fmla="*/ 520 w 523"/>
                <a:gd name="T103" fmla="*/ 120 h 356"/>
                <a:gd name="T104" fmla="*/ 501 w 523"/>
                <a:gd name="T105" fmla="*/ 106 h 356"/>
                <a:gd name="T106" fmla="*/ 480 w 523"/>
                <a:gd name="T107" fmla="*/ 94 h 356"/>
                <a:gd name="T108" fmla="*/ 461 w 523"/>
                <a:gd name="T109" fmla="*/ 75 h 356"/>
                <a:gd name="T110" fmla="*/ 445 w 523"/>
                <a:gd name="T111" fmla="*/ 56 h 356"/>
                <a:gd name="T112" fmla="*/ 421 w 523"/>
                <a:gd name="T113" fmla="*/ 47 h 356"/>
                <a:gd name="T114" fmla="*/ 393 w 523"/>
                <a:gd name="T115" fmla="*/ 28 h 356"/>
                <a:gd name="T116" fmla="*/ 405 w 523"/>
                <a:gd name="T117" fmla="*/ 2 h 356"/>
                <a:gd name="T118" fmla="*/ 457 w 523"/>
                <a:gd name="T119" fmla="*/ 21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23" h="356">
                  <a:moveTo>
                    <a:pt x="16" y="356"/>
                  </a:moveTo>
                  <a:lnTo>
                    <a:pt x="16" y="353"/>
                  </a:lnTo>
                  <a:lnTo>
                    <a:pt x="16" y="351"/>
                  </a:lnTo>
                  <a:lnTo>
                    <a:pt x="14" y="351"/>
                  </a:lnTo>
                  <a:lnTo>
                    <a:pt x="14" y="349"/>
                  </a:lnTo>
                  <a:lnTo>
                    <a:pt x="14" y="346"/>
                  </a:lnTo>
                  <a:lnTo>
                    <a:pt x="12" y="346"/>
                  </a:lnTo>
                  <a:lnTo>
                    <a:pt x="14" y="346"/>
                  </a:lnTo>
                  <a:lnTo>
                    <a:pt x="12" y="346"/>
                  </a:lnTo>
                  <a:lnTo>
                    <a:pt x="12" y="344"/>
                  </a:lnTo>
                  <a:lnTo>
                    <a:pt x="14" y="344"/>
                  </a:lnTo>
                  <a:lnTo>
                    <a:pt x="16" y="344"/>
                  </a:lnTo>
                  <a:lnTo>
                    <a:pt x="16" y="346"/>
                  </a:lnTo>
                  <a:lnTo>
                    <a:pt x="19" y="346"/>
                  </a:lnTo>
                  <a:lnTo>
                    <a:pt x="19" y="349"/>
                  </a:lnTo>
                  <a:lnTo>
                    <a:pt x="21" y="349"/>
                  </a:lnTo>
                  <a:lnTo>
                    <a:pt x="21" y="346"/>
                  </a:lnTo>
                  <a:lnTo>
                    <a:pt x="19" y="346"/>
                  </a:lnTo>
                  <a:lnTo>
                    <a:pt x="19" y="344"/>
                  </a:lnTo>
                  <a:lnTo>
                    <a:pt x="19" y="341"/>
                  </a:lnTo>
                  <a:lnTo>
                    <a:pt x="16" y="341"/>
                  </a:lnTo>
                  <a:lnTo>
                    <a:pt x="14" y="341"/>
                  </a:lnTo>
                  <a:lnTo>
                    <a:pt x="14" y="344"/>
                  </a:lnTo>
                  <a:lnTo>
                    <a:pt x="12" y="344"/>
                  </a:lnTo>
                  <a:lnTo>
                    <a:pt x="12" y="341"/>
                  </a:lnTo>
                  <a:lnTo>
                    <a:pt x="9" y="341"/>
                  </a:lnTo>
                  <a:lnTo>
                    <a:pt x="7" y="341"/>
                  </a:lnTo>
                  <a:lnTo>
                    <a:pt x="7" y="339"/>
                  </a:lnTo>
                  <a:lnTo>
                    <a:pt x="4" y="339"/>
                  </a:lnTo>
                  <a:lnTo>
                    <a:pt x="7" y="339"/>
                  </a:lnTo>
                  <a:lnTo>
                    <a:pt x="4" y="339"/>
                  </a:lnTo>
                  <a:lnTo>
                    <a:pt x="4" y="337"/>
                  </a:lnTo>
                  <a:lnTo>
                    <a:pt x="2" y="337"/>
                  </a:lnTo>
                  <a:lnTo>
                    <a:pt x="2" y="334"/>
                  </a:lnTo>
                  <a:lnTo>
                    <a:pt x="4" y="334"/>
                  </a:lnTo>
                  <a:lnTo>
                    <a:pt x="4" y="337"/>
                  </a:lnTo>
                  <a:lnTo>
                    <a:pt x="7" y="337"/>
                  </a:lnTo>
                  <a:lnTo>
                    <a:pt x="4" y="337"/>
                  </a:lnTo>
                  <a:lnTo>
                    <a:pt x="4" y="334"/>
                  </a:lnTo>
                  <a:lnTo>
                    <a:pt x="2" y="334"/>
                  </a:lnTo>
                  <a:lnTo>
                    <a:pt x="2" y="332"/>
                  </a:lnTo>
                  <a:lnTo>
                    <a:pt x="2" y="330"/>
                  </a:lnTo>
                  <a:lnTo>
                    <a:pt x="0" y="330"/>
                  </a:lnTo>
                  <a:lnTo>
                    <a:pt x="2" y="330"/>
                  </a:lnTo>
                  <a:lnTo>
                    <a:pt x="2" y="327"/>
                  </a:lnTo>
                  <a:lnTo>
                    <a:pt x="2" y="325"/>
                  </a:lnTo>
                  <a:lnTo>
                    <a:pt x="2" y="327"/>
                  </a:lnTo>
                  <a:lnTo>
                    <a:pt x="0" y="327"/>
                  </a:lnTo>
                  <a:lnTo>
                    <a:pt x="0" y="325"/>
                  </a:lnTo>
                  <a:lnTo>
                    <a:pt x="0" y="323"/>
                  </a:lnTo>
                  <a:lnTo>
                    <a:pt x="0" y="320"/>
                  </a:lnTo>
                  <a:lnTo>
                    <a:pt x="0" y="318"/>
                  </a:lnTo>
                  <a:lnTo>
                    <a:pt x="2" y="318"/>
                  </a:lnTo>
                  <a:lnTo>
                    <a:pt x="2" y="320"/>
                  </a:lnTo>
                  <a:lnTo>
                    <a:pt x="2" y="323"/>
                  </a:lnTo>
                  <a:lnTo>
                    <a:pt x="4" y="323"/>
                  </a:lnTo>
                  <a:lnTo>
                    <a:pt x="4" y="320"/>
                  </a:lnTo>
                  <a:lnTo>
                    <a:pt x="4" y="318"/>
                  </a:lnTo>
                  <a:lnTo>
                    <a:pt x="7" y="318"/>
                  </a:lnTo>
                  <a:lnTo>
                    <a:pt x="7" y="316"/>
                  </a:lnTo>
                  <a:lnTo>
                    <a:pt x="4" y="316"/>
                  </a:lnTo>
                  <a:lnTo>
                    <a:pt x="7" y="316"/>
                  </a:lnTo>
                  <a:lnTo>
                    <a:pt x="4" y="316"/>
                  </a:lnTo>
                  <a:lnTo>
                    <a:pt x="4" y="313"/>
                  </a:lnTo>
                  <a:lnTo>
                    <a:pt x="4" y="316"/>
                  </a:lnTo>
                  <a:lnTo>
                    <a:pt x="4" y="313"/>
                  </a:lnTo>
                  <a:lnTo>
                    <a:pt x="4" y="311"/>
                  </a:lnTo>
                  <a:lnTo>
                    <a:pt x="7" y="311"/>
                  </a:lnTo>
                  <a:lnTo>
                    <a:pt x="9" y="311"/>
                  </a:lnTo>
                  <a:lnTo>
                    <a:pt x="12" y="311"/>
                  </a:lnTo>
                  <a:lnTo>
                    <a:pt x="9" y="311"/>
                  </a:lnTo>
                  <a:lnTo>
                    <a:pt x="12" y="311"/>
                  </a:lnTo>
                  <a:lnTo>
                    <a:pt x="12" y="313"/>
                  </a:lnTo>
                  <a:lnTo>
                    <a:pt x="12" y="311"/>
                  </a:lnTo>
                  <a:lnTo>
                    <a:pt x="12" y="308"/>
                  </a:lnTo>
                  <a:lnTo>
                    <a:pt x="9" y="308"/>
                  </a:lnTo>
                  <a:lnTo>
                    <a:pt x="12" y="308"/>
                  </a:lnTo>
                  <a:lnTo>
                    <a:pt x="14" y="308"/>
                  </a:lnTo>
                  <a:lnTo>
                    <a:pt x="14" y="306"/>
                  </a:lnTo>
                  <a:lnTo>
                    <a:pt x="16" y="306"/>
                  </a:lnTo>
                  <a:lnTo>
                    <a:pt x="16" y="308"/>
                  </a:lnTo>
                  <a:lnTo>
                    <a:pt x="16" y="306"/>
                  </a:lnTo>
                  <a:lnTo>
                    <a:pt x="19" y="306"/>
                  </a:lnTo>
                  <a:lnTo>
                    <a:pt x="21" y="306"/>
                  </a:lnTo>
                  <a:lnTo>
                    <a:pt x="23" y="306"/>
                  </a:lnTo>
                  <a:lnTo>
                    <a:pt x="21" y="306"/>
                  </a:lnTo>
                  <a:lnTo>
                    <a:pt x="21" y="308"/>
                  </a:lnTo>
                  <a:lnTo>
                    <a:pt x="21" y="306"/>
                  </a:lnTo>
                  <a:lnTo>
                    <a:pt x="21" y="308"/>
                  </a:lnTo>
                  <a:lnTo>
                    <a:pt x="23" y="308"/>
                  </a:lnTo>
                  <a:lnTo>
                    <a:pt x="23" y="306"/>
                  </a:lnTo>
                  <a:lnTo>
                    <a:pt x="21" y="306"/>
                  </a:lnTo>
                  <a:lnTo>
                    <a:pt x="21" y="304"/>
                  </a:lnTo>
                  <a:lnTo>
                    <a:pt x="23" y="304"/>
                  </a:lnTo>
                  <a:lnTo>
                    <a:pt x="23" y="306"/>
                  </a:lnTo>
                  <a:lnTo>
                    <a:pt x="26" y="306"/>
                  </a:lnTo>
                  <a:lnTo>
                    <a:pt x="26" y="308"/>
                  </a:lnTo>
                  <a:lnTo>
                    <a:pt x="28" y="308"/>
                  </a:lnTo>
                  <a:lnTo>
                    <a:pt x="30" y="308"/>
                  </a:lnTo>
                  <a:lnTo>
                    <a:pt x="30" y="306"/>
                  </a:lnTo>
                  <a:lnTo>
                    <a:pt x="30" y="304"/>
                  </a:lnTo>
                  <a:lnTo>
                    <a:pt x="33" y="304"/>
                  </a:lnTo>
                  <a:lnTo>
                    <a:pt x="35" y="304"/>
                  </a:lnTo>
                  <a:lnTo>
                    <a:pt x="35" y="306"/>
                  </a:lnTo>
                  <a:lnTo>
                    <a:pt x="37" y="306"/>
                  </a:lnTo>
                  <a:lnTo>
                    <a:pt x="37" y="304"/>
                  </a:lnTo>
                  <a:lnTo>
                    <a:pt x="35" y="304"/>
                  </a:lnTo>
                  <a:lnTo>
                    <a:pt x="37" y="304"/>
                  </a:lnTo>
                  <a:lnTo>
                    <a:pt x="37" y="301"/>
                  </a:lnTo>
                  <a:lnTo>
                    <a:pt x="40" y="301"/>
                  </a:lnTo>
                  <a:lnTo>
                    <a:pt x="42" y="301"/>
                  </a:lnTo>
                  <a:lnTo>
                    <a:pt x="42" y="304"/>
                  </a:lnTo>
                  <a:lnTo>
                    <a:pt x="40" y="304"/>
                  </a:lnTo>
                  <a:lnTo>
                    <a:pt x="42" y="304"/>
                  </a:lnTo>
                  <a:lnTo>
                    <a:pt x="44" y="304"/>
                  </a:lnTo>
                  <a:lnTo>
                    <a:pt x="47" y="304"/>
                  </a:lnTo>
                  <a:lnTo>
                    <a:pt x="47" y="306"/>
                  </a:lnTo>
                  <a:lnTo>
                    <a:pt x="47" y="308"/>
                  </a:lnTo>
                  <a:lnTo>
                    <a:pt x="49" y="308"/>
                  </a:lnTo>
                  <a:lnTo>
                    <a:pt x="49" y="306"/>
                  </a:lnTo>
                  <a:lnTo>
                    <a:pt x="47" y="306"/>
                  </a:lnTo>
                  <a:lnTo>
                    <a:pt x="47" y="304"/>
                  </a:lnTo>
                  <a:lnTo>
                    <a:pt x="49" y="304"/>
                  </a:lnTo>
                  <a:lnTo>
                    <a:pt x="49" y="301"/>
                  </a:lnTo>
                  <a:lnTo>
                    <a:pt x="49" y="299"/>
                  </a:lnTo>
                  <a:lnTo>
                    <a:pt x="52" y="299"/>
                  </a:lnTo>
                  <a:lnTo>
                    <a:pt x="52" y="297"/>
                  </a:lnTo>
                  <a:lnTo>
                    <a:pt x="52" y="294"/>
                  </a:lnTo>
                  <a:lnTo>
                    <a:pt x="52" y="292"/>
                  </a:lnTo>
                  <a:lnTo>
                    <a:pt x="52" y="294"/>
                  </a:lnTo>
                  <a:lnTo>
                    <a:pt x="52" y="292"/>
                  </a:lnTo>
                  <a:lnTo>
                    <a:pt x="52" y="290"/>
                  </a:lnTo>
                  <a:lnTo>
                    <a:pt x="54" y="290"/>
                  </a:lnTo>
                  <a:lnTo>
                    <a:pt x="56" y="290"/>
                  </a:lnTo>
                  <a:lnTo>
                    <a:pt x="56" y="287"/>
                  </a:lnTo>
                  <a:lnTo>
                    <a:pt x="56" y="285"/>
                  </a:lnTo>
                  <a:lnTo>
                    <a:pt x="56" y="287"/>
                  </a:lnTo>
                  <a:lnTo>
                    <a:pt x="59" y="287"/>
                  </a:lnTo>
                  <a:lnTo>
                    <a:pt x="59" y="285"/>
                  </a:lnTo>
                  <a:lnTo>
                    <a:pt x="61" y="285"/>
                  </a:lnTo>
                  <a:lnTo>
                    <a:pt x="61" y="283"/>
                  </a:lnTo>
                  <a:lnTo>
                    <a:pt x="59" y="283"/>
                  </a:lnTo>
                  <a:lnTo>
                    <a:pt x="61" y="283"/>
                  </a:lnTo>
                  <a:lnTo>
                    <a:pt x="61" y="280"/>
                  </a:lnTo>
                  <a:lnTo>
                    <a:pt x="61" y="283"/>
                  </a:lnTo>
                  <a:lnTo>
                    <a:pt x="61" y="280"/>
                  </a:lnTo>
                  <a:lnTo>
                    <a:pt x="63" y="283"/>
                  </a:lnTo>
                  <a:lnTo>
                    <a:pt x="66" y="283"/>
                  </a:lnTo>
                  <a:lnTo>
                    <a:pt x="68" y="283"/>
                  </a:lnTo>
                  <a:lnTo>
                    <a:pt x="70" y="283"/>
                  </a:lnTo>
                  <a:lnTo>
                    <a:pt x="73" y="283"/>
                  </a:lnTo>
                  <a:lnTo>
                    <a:pt x="73" y="280"/>
                  </a:lnTo>
                  <a:lnTo>
                    <a:pt x="75" y="280"/>
                  </a:lnTo>
                  <a:lnTo>
                    <a:pt x="77" y="280"/>
                  </a:lnTo>
                  <a:lnTo>
                    <a:pt x="80" y="280"/>
                  </a:lnTo>
                  <a:lnTo>
                    <a:pt x="80" y="283"/>
                  </a:lnTo>
                  <a:lnTo>
                    <a:pt x="82" y="283"/>
                  </a:lnTo>
                  <a:lnTo>
                    <a:pt x="82" y="280"/>
                  </a:lnTo>
                  <a:lnTo>
                    <a:pt x="85" y="280"/>
                  </a:lnTo>
                  <a:lnTo>
                    <a:pt x="85" y="283"/>
                  </a:lnTo>
                  <a:lnTo>
                    <a:pt x="87" y="283"/>
                  </a:lnTo>
                  <a:lnTo>
                    <a:pt x="89" y="283"/>
                  </a:lnTo>
                  <a:lnTo>
                    <a:pt x="89" y="285"/>
                  </a:lnTo>
                  <a:lnTo>
                    <a:pt x="89" y="283"/>
                  </a:lnTo>
                  <a:lnTo>
                    <a:pt x="89" y="285"/>
                  </a:lnTo>
                  <a:lnTo>
                    <a:pt x="92" y="285"/>
                  </a:lnTo>
                  <a:lnTo>
                    <a:pt x="92" y="287"/>
                  </a:lnTo>
                  <a:lnTo>
                    <a:pt x="94" y="287"/>
                  </a:lnTo>
                  <a:lnTo>
                    <a:pt x="96" y="287"/>
                  </a:lnTo>
                  <a:lnTo>
                    <a:pt x="96" y="290"/>
                  </a:lnTo>
                  <a:lnTo>
                    <a:pt x="99" y="290"/>
                  </a:lnTo>
                  <a:lnTo>
                    <a:pt x="99" y="287"/>
                  </a:lnTo>
                  <a:lnTo>
                    <a:pt x="101" y="287"/>
                  </a:lnTo>
                  <a:lnTo>
                    <a:pt x="101" y="290"/>
                  </a:lnTo>
                  <a:lnTo>
                    <a:pt x="103" y="290"/>
                  </a:lnTo>
                  <a:lnTo>
                    <a:pt x="103" y="292"/>
                  </a:lnTo>
                  <a:lnTo>
                    <a:pt x="106" y="292"/>
                  </a:lnTo>
                  <a:lnTo>
                    <a:pt x="108" y="292"/>
                  </a:lnTo>
                  <a:lnTo>
                    <a:pt x="110" y="292"/>
                  </a:lnTo>
                  <a:lnTo>
                    <a:pt x="113" y="292"/>
                  </a:lnTo>
                  <a:lnTo>
                    <a:pt x="113" y="290"/>
                  </a:lnTo>
                  <a:lnTo>
                    <a:pt x="113" y="287"/>
                  </a:lnTo>
                  <a:lnTo>
                    <a:pt x="113" y="285"/>
                  </a:lnTo>
                  <a:lnTo>
                    <a:pt x="115" y="285"/>
                  </a:lnTo>
                  <a:lnTo>
                    <a:pt x="115" y="283"/>
                  </a:lnTo>
                  <a:lnTo>
                    <a:pt x="118" y="283"/>
                  </a:lnTo>
                  <a:lnTo>
                    <a:pt x="118" y="280"/>
                  </a:lnTo>
                  <a:lnTo>
                    <a:pt x="118" y="278"/>
                  </a:lnTo>
                  <a:lnTo>
                    <a:pt x="120" y="278"/>
                  </a:lnTo>
                  <a:lnTo>
                    <a:pt x="120" y="275"/>
                  </a:lnTo>
                  <a:lnTo>
                    <a:pt x="120" y="273"/>
                  </a:lnTo>
                  <a:lnTo>
                    <a:pt x="118" y="273"/>
                  </a:lnTo>
                  <a:lnTo>
                    <a:pt x="120" y="273"/>
                  </a:lnTo>
                  <a:lnTo>
                    <a:pt x="120" y="271"/>
                  </a:lnTo>
                  <a:lnTo>
                    <a:pt x="118" y="271"/>
                  </a:lnTo>
                  <a:lnTo>
                    <a:pt x="120" y="271"/>
                  </a:lnTo>
                  <a:lnTo>
                    <a:pt x="120" y="268"/>
                  </a:lnTo>
                  <a:lnTo>
                    <a:pt x="120" y="266"/>
                  </a:lnTo>
                  <a:lnTo>
                    <a:pt x="120" y="268"/>
                  </a:lnTo>
                  <a:lnTo>
                    <a:pt x="122" y="268"/>
                  </a:lnTo>
                  <a:lnTo>
                    <a:pt x="122" y="266"/>
                  </a:lnTo>
                  <a:lnTo>
                    <a:pt x="122" y="268"/>
                  </a:lnTo>
                  <a:lnTo>
                    <a:pt x="125" y="268"/>
                  </a:lnTo>
                  <a:lnTo>
                    <a:pt x="125" y="266"/>
                  </a:lnTo>
                  <a:lnTo>
                    <a:pt x="127" y="266"/>
                  </a:lnTo>
                  <a:lnTo>
                    <a:pt x="127" y="264"/>
                  </a:lnTo>
                  <a:lnTo>
                    <a:pt x="129" y="264"/>
                  </a:lnTo>
                  <a:lnTo>
                    <a:pt x="129" y="261"/>
                  </a:lnTo>
                  <a:lnTo>
                    <a:pt x="132" y="261"/>
                  </a:lnTo>
                  <a:lnTo>
                    <a:pt x="132" y="264"/>
                  </a:lnTo>
                  <a:lnTo>
                    <a:pt x="134" y="264"/>
                  </a:lnTo>
                  <a:lnTo>
                    <a:pt x="134" y="261"/>
                  </a:lnTo>
                  <a:lnTo>
                    <a:pt x="136" y="261"/>
                  </a:lnTo>
                  <a:lnTo>
                    <a:pt x="136" y="259"/>
                  </a:lnTo>
                  <a:lnTo>
                    <a:pt x="139" y="259"/>
                  </a:lnTo>
                  <a:lnTo>
                    <a:pt x="139" y="257"/>
                  </a:lnTo>
                  <a:lnTo>
                    <a:pt x="139" y="254"/>
                  </a:lnTo>
                  <a:lnTo>
                    <a:pt x="139" y="257"/>
                  </a:lnTo>
                  <a:lnTo>
                    <a:pt x="136" y="257"/>
                  </a:lnTo>
                  <a:lnTo>
                    <a:pt x="139" y="257"/>
                  </a:lnTo>
                  <a:lnTo>
                    <a:pt x="139" y="254"/>
                  </a:lnTo>
                  <a:lnTo>
                    <a:pt x="141" y="254"/>
                  </a:lnTo>
                  <a:lnTo>
                    <a:pt x="143" y="254"/>
                  </a:lnTo>
                  <a:lnTo>
                    <a:pt x="143" y="252"/>
                  </a:lnTo>
                  <a:lnTo>
                    <a:pt x="143" y="250"/>
                  </a:lnTo>
                  <a:lnTo>
                    <a:pt x="143" y="247"/>
                  </a:lnTo>
                  <a:lnTo>
                    <a:pt x="143" y="245"/>
                  </a:lnTo>
                  <a:lnTo>
                    <a:pt x="146" y="245"/>
                  </a:lnTo>
                  <a:lnTo>
                    <a:pt x="146" y="243"/>
                  </a:lnTo>
                  <a:lnTo>
                    <a:pt x="146" y="245"/>
                  </a:lnTo>
                  <a:lnTo>
                    <a:pt x="148" y="245"/>
                  </a:lnTo>
                  <a:lnTo>
                    <a:pt x="148" y="243"/>
                  </a:lnTo>
                  <a:lnTo>
                    <a:pt x="148" y="240"/>
                  </a:lnTo>
                  <a:lnTo>
                    <a:pt x="150" y="240"/>
                  </a:lnTo>
                  <a:lnTo>
                    <a:pt x="148" y="240"/>
                  </a:lnTo>
                  <a:lnTo>
                    <a:pt x="148" y="238"/>
                  </a:lnTo>
                  <a:lnTo>
                    <a:pt x="148" y="235"/>
                  </a:lnTo>
                  <a:lnTo>
                    <a:pt x="150" y="235"/>
                  </a:lnTo>
                  <a:lnTo>
                    <a:pt x="153" y="235"/>
                  </a:lnTo>
                  <a:lnTo>
                    <a:pt x="155" y="235"/>
                  </a:lnTo>
                  <a:lnTo>
                    <a:pt x="155" y="233"/>
                  </a:lnTo>
                  <a:lnTo>
                    <a:pt x="158" y="233"/>
                  </a:lnTo>
                  <a:lnTo>
                    <a:pt x="158" y="231"/>
                  </a:lnTo>
                  <a:lnTo>
                    <a:pt x="160" y="231"/>
                  </a:lnTo>
                  <a:lnTo>
                    <a:pt x="160" y="228"/>
                  </a:lnTo>
                  <a:lnTo>
                    <a:pt x="160" y="226"/>
                  </a:lnTo>
                  <a:lnTo>
                    <a:pt x="160" y="224"/>
                  </a:lnTo>
                  <a:lnTo>
                    <a:pt x="158" y="224"/>
                  </a:lnTo>
                  <a:lnTo>
                    <a:pt x="158" y="221"/>
                  </a:lnTo>
                  <a:lnTo>
                    <a:pt x="155" y="221"/>
                  </a:lnTo>
                  <a:lnTo>
                    <a:pt x="155" y="219"/>
                  </a:lnTo>
                  <a:lnTo>
                    <a:pt x="155" y="217"/>
                  </a:lnTo>
                  <a:lnTo>
                    <a:pt x="155" y="219"/>
                  </a:lnTo>
                  <a:lnTo>
                    <a:pt x="158" y="219"/>
                  </a:lnTo>
                  <a:lnTo>
                    <a:pt x="158" y="221"/>
                  </a:lnTo>
                  <a:lnTo>
                    <a:pt x="160" y="221"/>
                  </a:lnTo>
                  <a:lnTo>
                    <a:pt x="160" y="224"/>
                  </a:lnTo>
                  <a:lnTo>
                    <a:pt x="162" y="224"/>
                  </a:lnTo>
                  <a:lnTo>
                    <a:pt x="162" y="221"/>
                  </a:lnTo>
                  <a:lnTo>
                    <a:pt x="165" y="221"/>
                  </a:lnTo>
                  <a:lnTo>
                    <a:pt x="165" y="219"/>
                  </a:lnTo>
                  <a:lnTo>
                    <a:pt x="162" y="219"/>
                  </a:lnTo>
                  <a:lnTo>
                    <a:pt x="162" y="217"/>
                  </a:lnTo>
                  <a:lnTo>
                    <a:pt x="160" y="217"/>
                  </a:lnTo>
                  <a:lnTo>
                    <a:pt x="162" y="217"/>
                  </a:lnTo>
                  <a:lnTo>
                    <a:pt x="162" y="214"/>
                  </a:lnTo>
                  <a:lnTo>
                    <a:pt x="160" y="214"/>
                  </a:lnTo>
                  <a:lnTo>
                    <a:pt x="162" y="214"/>
                  </a:lnTo>
                  <a:lnTo>
                    <a:pt x="162" y="217"/>
                  </a:lnTo>
                  <a:lnTo>
                    <a:pt x="165" y="217"/>
                  </a:lnTo>
                  <a:lnTo>
                    <a:pt x="165" y="214"/>
                  </a:lnTo>
                  <a:lnTo>
                    <a:pt x="162" y="214"/>
                  </a:lnTo>
                  <a:lnTo>
                    <a:pt x="165" y="214"/>
                  </a:lnTo>
                  <a:lnTo>
                    <a:pt x="167" y="214"/>
                  </a:lnTo>
                  <a:lnTo>
                    <a:pt x="167" y="217"/>
                  </a:lnTo>
                  <a:lnTo>
                    <a:pt x="169" y="217"/>
                  </a:lnTo>
                  <a:lnTo>
                    <a:pt x="169" y="214"/>
                  </a:lnTo>
                  <a:lnTo>
                    <a:pt x="172" y="214"/>
                  </a:lnTo>
                  <a:lnTo>
                    <a:pt x="172" y="212"/>
                  </a:lnTo>
                  <a:lnTo>
                    <a:pt x="169" y="212"/>
                  </a:lnTo>
                  <a:lnTo>
                    <a:pt x="167" y="212"/>
                  </a:lnTo>
                  <a:lnTo>
                    <a:pt x="169" y="212"/>
                  </a:lnTo>
                  <a:lnTo>
                    <a:pt x="167" y="212"/>
                  </a:lnTo>
                  <a:lnTo>
                    <a:pt x="169" y="212"/>
                  </a:lnTo>
                  <a:lnTo>
                    <a:pt x="169" y="210"/>
                  </a:lnTo>
                  <a:lnTo>
                    <a:pt x="167" y="210"/>
                  </a:lnTo>
                  <a:lnTo>
                    <a:pt x="167" y="212"/>
                  </a:lnTo>
                  <a:lnTo>
                    <a:pt x="167" y="210"/>
                  </a:lnTo>
                  <a:lnTo>
                    <a:pt x="165" y="210"/>
                  </a:lnTo>
                  <a:lnTo>
                    <a:pt x="167" y="210"/>
                  </a:lnTo>
                  <a:lnTo>
                    <a:pt x="169" y="210"/>
                  </a:lnTo>
                  <a:lnTo>
                    <a:pt x="172" y="210"/>
                  </a:lnTo>
                  <a:lnTo>
                    <a:pt x="172" y="207"/>
                  </a:lnTo>
                  <a:lnTo>
                    <a:pt x="172" y="210"/>
                  </a:lnTo>
                  <a:lnTo>
                    <a:pt x="172" y="207"/>
                  </a:lnTo>
                  <a:lnTo>
                    <a:pt x="172" y="205"/>
                  </a:lnTo>
                  <a:lnTo>
                    <a:pt x="174" y="205"/>
                  </a:lnTo>
                  <a:lnTo>
                    <a:pt x="174" y="207"/>
                  </a:lnTo>
                  <a:lnTo>
                    <a:pt x="176" y="207"/>
                  </a:lnTo>
                  <a:lnTo>
                    <a:pt x="179" y="207"/>
                  </a:lnTo>
                  <a:lnTo>
                    <a:pt x="179" y="205"/>
                  </a:lnTo>
                  <a:lnTo>
                    <a:pt x="176" y="205"/>
                  </a:lnTo>
                  <a:lnTo>
                    <a:pt x="179" y="205"/>
                  </a:lnTo>
                  <a:lnTo>
                    <a:pt x="176" y="205"/>
                  </a:lnTo>
                  <a:lnTo>
                    <a:pt x="176" y="202"/>
                  </a:lnTo>
                  <a:lnTo>
                    <a:pt x="179" y="202"/>
                  </a:lnTo>
                  <a:lnTo>
                    <a:pt x="176" y="202"/>
                  </a:lnTo>
                  <a:lnTo>
                    <a:pt x="179" y="202"/>
                  </a:lnTo>
                  <a:lnTo>
                    <a:pt x="176" y="202"/>
                  </a:lnTo>
                  <a:lnTo>
                    <a:pt x="179" y="202"/>
                  </a:lnTo>
                  <a:lnTo>
                    <a:pt x="176" y="202"/>
                  </a:lnTo>
                  <a:lnTo>
                    <a:pt x="174" y="202"/>
                  </a:lnTo>
                  <a:lnTo>
                    <a:pt x="176" y="202"/>
                  </a:lnTo>
                  <a:lnTo>
                    <a:pt x="174" y="202"/>
                  </a:lnTo>
                  <a:lnTo>
                    <a:pt x="176" y="202"/>
                  </a:lnTo>
                  <a:lnTo>
                    <a:pt x="176" y="205"/>
                  </a:lnTo>
                  <a:lnTo>
                    <a:pt x="174" y="205"/>
                  </a:lnTo>
                  <a:lnTo>
                    <a:pt x="176" y="205"/>
                  </a:lnTo>
                  <a:lnTo>
                    <a:pt x="174" y="205"/>
                  </a:lnTo>
                  <a:lnTo>
                    <a:pt x="174" y="202"/>
                  </a:lnTo>
                  <a:lnTo>
                    <a:pt x="172" y="202"/>
                  </a:lnTo>
                  <a:lnTo>
                    <a:pt x="174" y="202"/>
                  </a:lnTo>
                  <a:lnTo>
                    <a:pt x="174" y="200"/>
                  </a:lnTo>
                  <a:lnTo>
                    <a:pt x="174" y="202"/>
                  </a:lnTo>
                  <a:lnTo>
                    <a:pt x="176" y="202"/>
                  </a:lnTo>
                  <a:lnTo>
                    <a:pt x="176" y="200"/>
                  </a:lnTo>
                  <a:lnTo>
                    <a:pt x="176" y="202"/>
                  </a:lnTo>
                  <a:lnTo>
                    <a:pt x="179" y="200"/>
                  </a:lnTo>
                  <a:lnTo>
                    <a:pt x="179" y="198"/>
                  </a:lnTo>
                  <a:lnTo>
                    <a:pt x="181" y="198"/>
                  </a:lnTo>
                  <a:lnTo>
                    <a:pt x="183" y="198"/>
                  </a:lnTo>
                  <a:lnTo>
                    <a:pt x="181" y="198"/>
                  </a:lnTo>
                  <a:lnTo>
                    <a:pt x="183" y="198"/>
                  </a:lnTo>
                  <a:lnTo>
                    <a:pt x="181" y="198"/>
                  </a:lnTo>
                  <a:lnTo>
                    <a:pt x="181" y="200"/>
                  </a:lnTo>
                  <a:lnTo>
                    <a:pt x="183" y="200"/>
                  </a:lnTo>
                  <a:lnTo>
                    <a:pt x="183" y="198"/>
                  </a:lnTo>
                  <a:lnTo>
                    <a:pt x="186" y="198"/>
                  </a:lnTo>
                  <a:lnTo>
                    <a:pt x="186" y="200"/>
                  </a:lnTo>
                  <a:lnTo>
                    <a:pt x="186" y="198"/>
                  </a:lnTo>
                  <a:lnTo>
                    <a:pt x="188" y="198"/>
                  </a:lnTo>
                  <a:lnTo>
                    <a:pt x="188" y="200"/>
                  </a:lnTo>
                  <a:lnTo>
                    <a:pt x="191" y="200"/>
                  </a:lnTo>
                  <a:lnTo>
                    <a:pt x="191" y="202"/>
                  </a:lnTo>
                  <a:lnTo>
                    <a:pt x="193" y="202"/>
                  </a:lnTo>
                  <a:lnTo>
                    <a:pt x="191" y="202"/>
                  </a:lnTo>
                  <a:lnTo>
                    <a:pt x="193" y="202"/>
                  </a:lnTo>
                  <a:lnTo>
                    <a:pt x="193" y="200"/>
                  </a:lnTo>
                  <a:lnTo>
                    <a:pt x="193" y="202"/>
                  </a:lnTo>
                  <a:lnTo>
                    <a:pt x="195" y="202"/>
                  </a:lnTo>
                  <a:lnTo>
                    <a:pt x="195" y="200"/>
                  </a:lnTo>
                  <a:lnTo>
                    <a:pt x="198" y="200"/>
                  </a:lnTo>
                  <a:lnTo>
                    <a:pt x="200" y="200"/>
                  </a:lnTo>
                  <a:lnTo>
                    <a:pt x="200" y="202"/>
                  </a:lnTo>
                  <a:lnTo>
                    <a:pt x="202" y="202"/>
                  </a:lnTo>
                  <a:lnTo>
                    <a:pt x="200" y="202"/>
                  </a:lnTo>
                  <a:lnTo>
                    <a:pt x="202" y="202"/>
                  </a:lnTo>
                  <a:lnTo>
                    <a:pt x="202" y="200"/>
                  </a:lnTo>
                  <a:lnTo>
                    <a:pt x="200" y="200"/>
                  </a:lnTo>
                  <a:lnTo>
                    <a:pt x="202" y="200"/>
                  </a:lnTo>
                  <a:lnTo>
                    <a:pt x="202" y="198"/>
                  </a:lnTo>
                  <a:lnTo>
                    <a:pt x="202" y="195"/>
                  </a:lnTo>
                  <a:lnTo>
                    <a:pt x="205" y="195"/>
                  </a:lnTo>
                  <a:lnTo>
                    <a:pt x="205" y="193"/>
                  </a:lnTo>
                  <a:lnTo>
                    <a:pt x="207" y="193"/>
                  </a:lnTo>
                  <a:lnTo>
                    <a:pt x="207" y="191"/>
                  </a:lnTo>
                  <a:lnTo>
                    <a:pt x="209" y="191"/>
                  </a:lnTo>
                  <a:lnTo>
                    <a:pt x="212" y="191"/>
                  </a:lnTo>
                  <a:lnTo>
                    <a:pt x="214" y="191"/>
                  </a:lnTo>
                  <a:lnTo>
                    <a:pt x="216" y="191"/>
                  </a:lnTo>
                  <a:lnTo>
                    <a:pt x="219" y="191"/>
                  </a:lnTo>
                  <a:lnTo>
                    <a:pt x="221" y="191"/>
                  </a:lnTo>
                  <a:lnTo>
                    <a:pt x="221" y="193"/>
                  </a:lnTo>
                  <a:lnTo>
                    <a:pt x="223" y="193"/>
                  </a:lnTo>
                  <a:lnTo>
                    <a:pt x="223" y="195"/>
                  </a:lnTo>
                  <a:lnTo>
                    <a:pt x="223" y="198"/>
                  </a:lnTo>
                  <a:lnTo>
                    <a:pt x="223" y="200"/>
                  </a:lnTo>
                  <a:lnTo>
                    <a:pt x="226" y="200"/>
                  </a:lnTo>
                  <a:lnTo>
                    <a:pt x="228" y="200"/>
                  </a:lnTo>
                  <a:lnTo>
                    <a:pt x="228" y="198"/>
                  </a:lnTo>
                  <a:lnTo>
                    <a:pt x="231" y="198"/>
                  </a:lnTo>
                  <a:lnTo>
                    <a:pt x="231" y="195"/>
                  </a:lnTo>
                  <a:lnTo>
                    <a:pt x="228" y="195"/>
                  </a:lnTo>
                  <a:lnTo>
                    <a:pt x="228" y="193"/>
                  </a:lnTo>
                  <a:lnTo>
                    <a:pt x="231" y="193"/>
                  </a:lnTo>
                  <a:lnTo>
                    <a:pt x="231" y="191"/>
                  </a:lnTo>
                  <a:lnTo>
                    <a:pt x="231" y="188"/>
                  </a:lnTo>
                  <a:lnTo>
                    <a:pt x="231" y="186"/>
                  </a:lnTo>
                  <a:lnTo>
                    <a:pt x="233" y="186"/>
                  </a:lnTo>
                  <a:lnTo>
                    <a:pt x="233" y="184"/>
                  </a:lnTo>
                  <a:lnTo>
                    <a:pt x="233" y="181"/>
                  </a:lnTo>
                  <a:lnTo>
                    <a:pt x="233" y="179"/>
                  </a:lnTo>
                  <a:lnTo>
                    <a:pt x="231" y="179"/>
                  </a:lnTo>
                  <a:lnTo>
                    <a:pt x="228" y="179"/>
                  </a:lnTo>
                  <a:lnTo>
                    <a:pt x="228" y="177"/>
                  </a:lnTo>
                  <a:lnTo>
                    <a:pt x="226" y="177"/>
                  </a:lnTo>
                  <a:lnTo>
                    <a:pt x="226" y="174"/>
                  </a:lnTo>
                  <a:lnTo>
                    <a:pt x="223" y="174"/>
                  </a:lnTo>
                  <a:lnTo>
                    <a:pt x="223" y="172"/>
                  </a:lnTo>
                  <a:lnTo>
                    <a:pt x="226" y="172"/>
                  </a:lnTo>
                  <a:lnTo>
                    <a:pt x="226" y="169"/>
                  </a:lnTo>
                  <a:lnTo>
                    <a:pt x="228" y="169"/>
                  </a:lnTo>
                  <a:lnTo>
                    <a:pt x="231" y="169"/>
                  </a:lnTo>
                  <a:lnTo>
                    <a:pt x="231" y="172"/>
                  </a:lnTo>
                  <a:lnTo>
                    <a:pt x="233" y="172"/>
                  </a:lnTo>
                  <a:lnTo>
                    <a:pt x="233" y="169"/>
                  </a:lnTo>
                  <a:lnTo>
                    <a:pt x="233" y="172"/>
                  </a:lnTo>
                  <a:lnTo>
                    <a:pt x="233" y="169"/>
                  </a:lnTo>
                  <a:lnTo>
                    <a:pt x="235" y="169"/>
                  </a:lnTo>
                  <a:lnTo>
                    <a:pt x="238" y="169"/>
                  </a:lnTo>
                  <a:lnTo>
                    <a:pt x="240" y="169"/>
                  </a:lnTo>
                  <a:lnTo>
                    <a:pt x="242" y="169"/>
                  </a:lnTo>
                  <a:lnTo>
                    <a:pt x="242" y="167"/>
                  </a:lnTo>
                  <a:lnTo>
                    <a:pt x="245" y="167"/>
                  </a:lnTo>
                  <a:lnTo>
                    <a:pt x="247" y="167"/>
                  </a:lnTo>
                  <a:lnTo>
                    <a:pt x="247" y="165"/>
                  </a:lnTo>
                  <a:lnTo>
                    <a:pt x="249" y="165"/>
                  </a:lnTo>
                  <a:lnTo>
                    <a:pt x="249" y="162"/>
                  </a:lnTo>
                  <a:lnTo>
                    <a:pt x="249" y="160"/>
                  </a:lnTo>
                  <a:lnTo>
                    <a:pt x="252" y="160"/>
                  </a:lnTo>
                  <a:lnTo>
                    <a:pt x="254" y="160"/>
                  </a:lnTo>
                  <a:lnTo>
                    <a:pt x="254" y="158"/>
                  </a:lnTo>
                  <a:lnTo>
                    <a:pt x="254" y="160"/>
                  </a:lnTo>
                  <a:lnTo>
                    <a:pt x="256" y="160"/>
                  </a:lnTo>
                  <a:lnTo>
                    <a:pt x="259" y="160"/>
                  </a:lnTo>
                  <a:lnTo>
                    <a:pt x="259" y="162"/>
                  </a:lnTo>
                  <a:lnTo>
                    <a:pt x="261" y="162"/>
                  </a:lnTo>
                  <a:lnTo>
                    <a:pt x="264" y="162"/>
                  </a:lnTo>
                  <a:lnTo>
                    <a:pt x="266" y="162"/>
                  </a:lnTo>
                  <a:lnTo>
                    <a:pt x="266" y="160"/>
                  </a:lnTo>
                  <a:lnTo>
                    <a:pt x="268" y="160"/>
                  </a:lnTo>
                  <a:lnTo>
                    <a:pt x="271" y="160"/>
                  </a:lnTo>
                  <a:lnTo>
                    <a:pt x="273" y="160"/>
                  </a:lnTo>
                  <a:lnTo>
                    <a:pt x="273" y="158"/>
                  </a:lnTo>
                  <a:lnTo>
                    <a:pt x="273" y="155"/>
                  </a:lnTo>
                  <a:lnTo>
                    <a:pt x="275" y="155"/>
                  </a:lnTo>
                  <a:lnTo>
                    <a:pt x="278" y="158"/>
                  </a:lnTo>
                  <a:lnTo>
                    <a:pt x="280" y="160"/>
                  </a:lnTo>
                  <a:lnTo>
                    <a:pt x="282" y="162"/>
                  </a:lnTo>
                  <a:lnTo>
                    <a:pt x="287" y="167"/>
                  </a:lnTo>
                  <a:lnTo>
                    <a:pt x="289" y="167"/>
                  </a:lnTo>
                  <a:lnTo>
                    <a:pt x="289" y="169"/>
                  </a:lnTo>
                  <a:lnTo>
                    <a:pt x="297" y="174"/>
                  </a:lnTo>
                  <a:lnTo>
                    <a:pt x="299" y="174"/>
                  </a:lnTo>
                  <a:lnTo>
                    <a:pt x="304" y="177"/>
                  </a:lnTo>
                  <a:lnTo>
                    <a:pt x="304" y="179"/>
                  </a:lnTo>
                  <a:lnTo>
                    <a:pt x="308" y="179"/>
                  </a:lnTo>
                  <a:lnTo>
                    <a:pt x="313" y="184"/>
                  </a:lnTo>
                  <a:lnTo>
                    <a:pt x="315" y="184"/>
                  </a:lnTo>
                  <a:lnTo>
                    <a:pt x="315" y="186"/>
                  </a:lnTo>
                  <a:lnTo>
                    <a:pt x="318" y="186"/>
                  </a:lnTo>
                  <a:lnTo>
                    <a:pt x="320" y="186"/>
                  </a:lnTo>
                  <a:lnTo>
                    <a:pt x="320" y="188"/>
                  </a:lnTo>
                  <a:lnTo>
                    <a:pt x="322" y="188"/>
                  </a:lnTo>
                  <a:lnTo>
                    <a:pt x="325" y="191"/>
                  </a:lnTo>
                  <a:lnTo>
                    <a:pt x="327" y="191"/>
                  </a:lnTo>
                  <a:lnTo>
                    <a:pt x="329" y="193"/>
                  </a:lnTo>
                  <a:lnTo>
                    <a:pt x="332" y="195"/>
                  </a:lnTo>
                  <a:lnTo>
                    <a:pt x="337" y="198"/>
                  </a:lnTo>
                  <a:lnTo>
                    <a:pt x="339" y="200"/>
                  </a:lnTo>
                  <a:lnTo>
                    <a:pt x="341" y="200"/>
                  </a:lnTo>
                  <a:lnTo>
                    <a:pt x="344" y="202"/>
                  </a:lnTo>
                  <a:lnTo>
                    <a:pt x="346" y="205"/>
                  </a:lnTo>
                  <a:lnTo>
                    <a:pt x="348" y="205"/>
                  </a:lnTo>
                  <a:lnTo>
                    <a:pt x="351" y="207"/>
                  </a:lnTo>
                  <a:lnTo>
                    <a:pt x="358" y="212"/>
                  </a:lnTo>
                  <a:lnTo>
                    <a:pt x="360" y="214"/>
                  </a:lnTo>
                  <a:lnTo>
                    <a:pt x="362" y="214"/>
                  </a:lnTo>
                  <a:lnTo>
                    <a:pt x="362" y="217"/>
                  </a:lnTo>
                  <a:lnTo>
                    <a:pt x="365" y="217"/>
                  </a:lnTo>
                  <a:lnTo>
                    <a:pt x="367" y="217"/>
                  </a:lnTo>
                  <a:lnTo>
                    <a:pt x="370" y="219"/>
                  </a:lnTo>
                  <a:lnTo>
                    <a:pt x="374" y="219"/>
                  </a:lnTo>
                  <a:lnTo>
                    <a:pt x="377" y="219"/>
                  </a:lnTo>
                  <a:lnTo>
                    <a:pt x="379" y="219"/>
                  </a:lnTo>
                  <a:lnTo>
                    <a:pt x="381" y="219"/>
                  </a:lnTo>
                  <a:lnTo>
                    <a:pt x="381" y="221"/>
                  </a:lnTo>
                  <a:lnTo>
                    <a:pt x="384" y="224"/>
                  </a:lnTo>
                  <a:lnTo>
                    <a:pt x="384" y="226"/>
                  </a:lnTo>
                  <a:lnTo>
                    <a:pt x="384" y="228"/>
                  </a:lnTo>
                  <a:lnTo>
                    <a:pt x="386" y="231"/>
                  </a:lnTo>
                  <a:lnTo>
                    <a:pt x="384" y="231"/>
                  </a:lnTo>
                  <a:lnTo>
                    <a:pt x="384" y="233"/>
                  </a:lnTo>
                  <a:lnTo>
                    <a:pt x="381" y="233"/>
                  </a:lnTo>
                  <a:lnTo>
                    <a:pt x="381" y="231"/>
                  </a:lnTo>
                  <a:lnTo>
                    <a:pt x="381" y="228"/>
                  </a:lnTo>
                  <a:lnTo>
                    <a:pt x="379" y="228"/>
                  </a:lnTo>
                  <a:lnTo>
                    <a:pt x="377" y="228"/>
                  </a:lnTo>
                  <a:lnTo>
                    <a:pt x="377" y="231"/>
                  </a:lnTo>
                  <a:lnTo>
                    <a:pt x="377" y="233"/>
                  </a:lnTo>
                  <a:lnTo>
                    <a:pt x="377" y="235"/>
                  </a:lnTo>
                  <a:lnTo>
                    <a:pt x="379" y="235"/>
                  </a:lnTo>
                  <a:lnTo>
                    <a:pt x="379" y="238"/>
                  </a:lnTo>
                  <a:lnTo>
                    <a:pt x="379" y="240"/>
                  </a:lnTo>
                  <a:lnTo>
                    <a:pt x="384" y="240"/>
                  </a:lnTo>
                  <a:lnTo>
                    <a:pt x="384" y="243"/>
                  </a:lnTo>
                  <a:lnTo>
                    <a:pt x="384" y="245"/>
                  </a:lnTo>
                  <a:lnTo>
                    <a:pt x="381" y="245"/>
                  </a:lnTo>
                  <a:lnTo>
                    <a:pt x="381" y="243"/>
                  </a:lnTo>
                  <a:lnTo>
                    <a:pt x="379" y="243"/>
                  </a:lnTo>
                  <a:lnTo>
                    <a:pt x="377" y="243"/>
                  </a:lnTo>
                  <a:lnTo>
                    <a:pt x="374" y="243"/>
                  </a:lnTo>
                  <a:lnTo>
                    <a:pt x="374" y="245"/>
                  </a:lnTo>
                  <a:lnTo>
                    <a:pt x="374" y="247"/>
                  </a:lnTo>
                  <a:lnTo>
                    <a:pt x="377" y="247"/>
                  </a:lnTo>
                  <a:lnTo>
                    <a:pt x="374" y="247"/>
                  </a:lnTo>
                  <a:lnTo>
                    <a:pt x="374" y="250"/>
                  </a:lnTo>
                  <a:lnTo>
                    <a:pt x="372" y="250"/>
                  </a:lnTo>
                  <a:lnTo>
                    <a:pt x="372" y="252"/>
                  </a:lnTo>
                  <a:lnTo>
                    <a:pt x="372" y="254"/>
                  </a:lnTo>
                  <a:lnTo>
                    <a:pt x="372" y="257"/>
                  </a:lnTo>
                  <a:lnTo>
                    <a:pt x="370" y="257"/>
                  </a:lnTo>
                  <a:lnTo>
                    <a:pt x="367" y="257"/>
                  </a:lnTo>
                  <a:lnTo>
                    <a:pt x="367" y="259"/>
                  </a:lnTo>
                  <a:lnTo>
                    <a:pt x="365" y="259"/>
                  </a:lnTo>
                  <a:lnTo>
                    <a:pt x="362" y="259"/>
                  </a:lnTo>
                  <a:lnTo>
                    <a:pt x="362" y="261"/>
                  </a:lnTo>
                  <a:lnTo>
                    <a:pt x="362" y="264"/>
                  </a:lnTo>
                  <a:lnTo>
                    <a:pt x="362" y="266"/>
                  </a:lnTo>
                  <a:lnTo>
                    <a:pt x="362" y="268"/>
                  </a:lnTo>
                  <a:lnTo>
                    <a:pt x="362" y="271"/>
                  </a:lnTo>
                  <a:lnTo>
                    <a:pt x="362" y="273"/>
                  </a:lnTo>
                  <a:lnTo>
                    <a:pt x="360" y="273"/>
                  </a:lnTo>
                  <a:lnTo>
                    <a:pt x="362" y="275"/>
                  </a:lnTo>
                  <a:lnTo>
                    <a:pt x="362" y="278"/>
                  </a:lnTo>
                  <a:lnTo>
                    <a:pt x="365" y="278"/>
                  </a:lnTo>
                  <a:lnTo>
                    <a:pt x="365" y="280"/>
                  </a:lnTo>
                  <a:lnTo>
                    <a:pt x="367" y="280"/>
                  </a:lnTo>
                  <a:lnTo>
                    <a:pt x="370" y="280"/>
                  </a:lnTo>
                  <a:lnTo>
                    <a:pt x="372" y="280"/>
                  </a:lnTo>
                  <a:lnTo>
                    <a:pt x="372" y="283"/>
                  </a:lnTo>
                  <a:lnTo>
                    <a:pt x="374" y="283"/>
                  </a:lnTo>
                  <a:lnTo>
                    <a:pt x="377" y="283"/>
                  </a:lnTo>
                  <a:lnTo>
                    <a:pt x="379" y="283"/>
                  </a:lnTo>
                  <a:lnTo>
                    <a:pt x="379" y="280"/>
                  </a:lnTo>
                  <a:lnTo>
                    <a:pt x="379" y="278"/>
                  </a:lnTo>
                  <a:lnTo>
                    <a:pt x="381" y="278"/>
                  </a:lnTo>
                  <a:lnTo>
                    <a:pt x="381" y="280"/>
                  </a:lnTo>
                  <a:lnTo>
                    <a:pt x="384" y="280"/>
                  </a:lnTo>
                  <a:lnTo>
                    <a:pt x="386" y="280"/>
                  </a:lnTo>
                  <a:lnTo>
                    <a:pt x="388" y="283"/>
                  </a:lnTo>
                  <a:lnTo>
                    <a:pt x="391" y="280"/>
                  </a:lnTo>
                  <a:lnTo>
                    <a:pt x="398" y="278"/>
                  </a:lnTo>
                  <a:lnTo>
                    <a:pt x="400" y="278"/>
                  </a:lnTo>
                  <a:lnTo>
                    <a:pt x="403" y="275"/>
                  </a:lnTo>
                  <a:lnTo>
                    <a:pt x="405" y="275"/>
                  </a:lnTo>
                  <a:lnTo>
                    <a:pt x="407" y="275"/>
                  </a:lnTo>
                  <a:lnTo>
                    <a:pt x="410" y="275"/>
                  </a:lnTo>
                  <a:lnTo>
                    <a:pt x="410" y="273"/>
                  </a:lnTo>
                  <a:lnTo>
                    <a:pt x="412" y="273"/>
                  </a:lnTo>
                  <a:lnTo>
                    <a:pt x="410" y="271"/>
                  </a:lnTo>
                  <a:lnTo>
                    <a:pt x="407" y="271"/>
                  </a:lnTo>
                  <a:lnTo>
                    <a:pt x="407" y="268"/>
                  </a:lnTo>
                  <a:lnTo>
                    <a:pt x="410" y="268"/>
                  </a:lnTo>
                  <a:lnTo>
                    <a:pt x="412" y="268"/>
                  </a:lnTo>
                  <a:lnTo>
                    <a:pt x="414" y="268"/>
                  </a:lnTo>
                  <a:lnTo>
                    <a:pt x="414" y="266"/>
                  </a:lnTo>
                  <a:lnTo>
                    <a:pt x="412" y="264"/>
                  </a:lnTo>
                  <a:lnTo>
                    <a:pt x="412" y="261"/>
                  </a:lnTo>
                  <a:lnTo>
                    <a:pt x="410" y="259"/>
                  </a:lnTo>
                  <a:lnTo>
                    <a:pt x="407" y="257"/>
                  </a:lnTo>
                  <a:lnTo>
                    <a:pt x="405" y="254"/>
                  </a:lnTo>
                  <a:lnTo>
                    <a:pt x="405" y="252"/>
                  </a:lnTo>
                  <a:lnTo>
                    <a:pt x="405" y="250"/>
                  </a:lnTo>
                  <a:lnTo>
                    <a:pt x="405" y="247"/>
                  </a:lnTo>
                  <a:lnTo>
                    <a:pt x="405" y="245"/>
                  </a:lnTo>
                  <a:lnTo>
                    <a:pt x="403" y="245"/>
                  </a:lnTo>
                  <a:lnTo>
                    <a:pt x="403" y="240"/>
                  </a:lnTo>
                  <a:lnTo>
                    <a:pt x="403" y="238"/>
                  </a:lnTo>
                  <a:lnTo>
                    <a:pt x="405" y="235"/>
                  </a:lnTo>
                  <a:lnTo>
                    <a:pt x="410" y="233"/>
                  </a:lnTo>
                  <a:lnTo>
                    <a:pt x="414" y="231"/>
                  </a:lnTo>
                  <a:lnTo>
                    <a:pt x="417" y="231"/>
                  </a:lnTo>
                  <a:lnTo>
                    <a:pt x="419" y="231"/>
                  </a:lnTo>
                  <a:lnTo>
                    <a:pt x="421" y="233"/>
                  </a:lnTo>
                  <a:lnTo>
                    <a:pt x="424" y="231"/>
                  </a:lnTo>
                  <a:lnTo>
                    <a:pt x="426" y="228"/>
                  </a:lnTo>
                  <a:lnTo>
                    <a:pt x="428" y="228"/>
                  </a:lnTo>
                  <a:lnTo>
                    <a:pt x="428" y="226"/>
                  </a:lnTo>
                  <a:lnTo>
                    <a:pt x="431" y="226"/>
                  </a:lnTo>
                  <a:lnTo>
                    <a:pt x="431" y="224"/>
                  </a:lnTo>
                  <a:lnTo>
                    <a:pt x="433" y="221"/>
                  </a:lnTo>
                  <a:lnTo>
                    <a:pt x="433" y="219"/>
                  </a:lnTo>
                  <a:lnTo>
                    <a:pt x="435" y="217"/>
                  </a:lnTo>
                  <a:lnTo>
                    <a:pt x="435" y="214"/>
                  </a:lnTo>
                  <a:lnTo>
                    <a:pt x="433" y="214"/>
                  </a:lnTo>
                  <a:lnTo>
                    <a:pt x="433" y="212"/>
                  </a:lnTo>
                  <a:lnTo>
                    <a:pt x="431" y="214"/>
                  </a:lnTo>
                  <a:lnTo>
                    <a:pt x="431" y="217"/>
                  </a:lnTo>
                  <a:lnTo>
                    <a:pt x="431" y="219"/>
                  </a:lnTo>
                  <a:lnTo>
                    <a:pt x="428" y="217"/>
                  </a:lnTo>
                  <a:lnTo>
                    <a:pt x="426" y="217"/>
                  </a:lnTo>
                  <a:lnTo>
                    <a:pt x="426" y="214"/>
                  </a:lnTo>
                  <a:lnTo>
                    <a:pt x="426" y="212"/>
                  </a:lnTo>
                  <a:lnTo>
                    <a:pt x="428" y="210"/>
                  </a:lnTo>
                  <a:lnTo>
                    <a:pt x="428" y="207"/>
                  </a:lnTo>
                  <a:lnTo>
                    <a:pt x="431" y="207"/>
                  </a:lnTo>
                  <a:lnTo>
                    <a:pt x="431" y="205"/>
                  </a:lnTo>
                  <a:lnTo>
                    <a:pt x="433" y="202"/>
                  </a:lnTo>
                  <a:lnTo>
                    <a:pt x="435" y="200"/>
                  </a:lnTo>
                  <a:lnTo>
                    <a:pt x="440" y="195"/>
                  </a:lnTo>
                  <a:lnTo>
                    <a:pt x="440" y="193"/>
                  </a:lnTo>
                  <a:lnTo>
                    <a:pt x="443" y="193"/>
                  </a:lnTo>
                  <a:lnTo>
                    <a:pt x="443" y="191"/>
                  </a:lnTo>
                  <a:lnTo>
                    <a:pt x="445" y="186"/>
                  </a:lnTo>
                  <a:lnTo>
                    <a:pt x="450" y="177"/>
                  </a:lnTo>
                  <a:lnTo>
                    <a:pt x="450" y="174"/>
                  </a:lnTo>
                  <a:lnTo>
                    <a:pt x="452" y="174"/>
                  </a:lnTo>
                  <a:lnTo>
                    <a:pt x="452" y="172"/>
                  </a:lnTo>
                  <a:lnTo>
                    <a:pt x="452" y="169"/>
                  </a:lnTo>
                  <a:lnTo>
                    <a:pt x="454" y="169"/>
                  </a:lnTo>
                  <a:lnTo>
                    <a:pt x="454" y="167"/>
                  </a:lnTo>
                  <a:lnTo>
                    <a:pt x="454" y="165"/>
                  </a:lnTo>
                  <a:lnTo>
                    <a:pt x="457" y="162"/>
                  </a:lnTo>
                  <a:lnTo>
                    <a:pt x="457" y="160"/>
                  </a:lnTo>
                  <a:lnTo>
                    <a:pt x="454" y="158"/>
                  </a:lnTo>
                  <a:lnTo>
                    <a:pt x="452" y="153"/>
                  </a:lnTo>
                  <a:lnTo>
                    <a:pt x="450" y="151"/>
                  </a:lnTo>
                  <a:lnTo>
                    <a:pt x="447" y="151"/>
                  </a:lnTo>
                  <a:lnTo>
                    <a:pt x="447" y="148"/>
                  </a:lnTo>
                  <a:lnTo>
                    <a:pt x="447" y="146"/>
                  </a:lnTo>
                  <a:lnTo>
                    <a:pt x="445" y="144"/>
                  </a:lnTo>
                  <a:lnTo>
                    <a:pt x="445" y="141"/>
                  </a:lnTo>
                  <a:lnTo>
                    <a:pt x="445" y="134"/>
                  </a:lnTo>
                  <a:lnTo>
                    <a:pt x="445" y="118"/>
                  </a:lnTo>
                  <a:lnTo>
                    <a:pt x="447" y="118"/>
                  </a:lnTo>
                  <a:lnTo>
                    <a:pt x="447" y="115"/>
                  </a:lnTo>
                  <a:lnTo>
                    <a:pt x="450" y="115"/>
                  </a:lnTo>
                  <a:lnTo>
                    <a:pt x="450" y="118"/>
                  </a:lnTo>
                  <a:lnTo>
                    <a:pt x="452" y="120"/>
                  </a:lnTo>
                  <a:lnTo>
                    <a:pt x="454" y="122"/>
                  </a:lnTo>
                  <a:lnTo>
                    <a:pt x="457" y="125"/>
                  </a:lnTo>
                  <a:lnTo>
                    <a:pt x="459" y="127"/>
                  </a:lnTo>
                  <a:lnTo>
                    <a:pt x="461" y="129"/>
                  </a:lnTo>
                  <a:lnTo>
                    <a:pt x="459" y="132"/>
                  </a:lnTo>
                  <a:lnTo>
                    <a:pt x="459" y="134"/>
                  </a:lnTo>
                  <a:lnTo>
                    <a:pt x="461" y="134"/>
                  </a:lnTo>
                  <a:lnTo>
                    <a:pt x="461" y="132"/>
                  </a:lnTo>
                  <a:lnTo>
                    <a:pt x="464" y="132"/>
                  </a:lnTo>
                  <a:lnTo>
                    <a:pt x="464" y="129"/>
                  </a:lnTo>
                  <a:lnTo>
                    <a:pt x="466" y="129"/>
                  </a:lnTo>
                  <a:lnTo>
                    <a:pt x="466" y="127"/>
                  </a:lnTo>
                  <a:lnTo>
                    <a:pt x="464" y="127"/>
                  </a:lnTo>
                  <a:lnTo>
                    <a:pt x="466" y="125"/>
                  </a:lnTo>
                  <a:lnTo>
                    <a:pt x="466" y="122"/>
                  </a:lnTo>
                  <a:lnTo>
                    <a:pt x="468" y="122"/>
                  </a:lnTo>
                  <a:lnTo>
                    <a:pt x="471" y="125"/>
                  </a:lnTo>
                  <a:lnTo>
                    <a:pt x="473" y="125"/>
                  </a:lnTo>
                  <a:lnTo>
                    <a:pt x="476" y="127"/>
                  </a:lnTo>
                  <a:lnTo>
                    <a:pt x="478" y="127"/>
                  </a:lnTo>
                  <a:lnTo>
                    <a:pt x="478" y="129"/>
                  </a:lnTo>
                  <a:lnTo>
                    <a:pt x="480" y="129"/>
                  </a:lnTo>
                  <a:lnTo>
                    <a:pt x="483" y="132"/>
                  </a:lnTo>
                  <a:lnTo>
                    <a:pt x="485" y="132"/>
                  </a:lnTo>
                  <a:lnTo>
                    <a:pt x="487" y="132"/>
                  </a:lnTo>
                  <a:lnTo>
                    <a:pt x="490" y="132"/>
                  </a:lnTo>
                  <a:lnTo>
                    <a:pt x="492" y="132"/>
                  </a:lnTo>
                  <a:lnTo>
                    <a:pt x="494" y="132"/>
                  </a:lnTo>
                  <a:lnTo>
                    <a:pt x="497" y="134"/>
                  </a:lnTo>
                  <a:lnTo>
                    <a:pt x="501" y="134"/>
                  </a:lnTo>
                  <a:lnTo>
                    <a:pt x="504" y="134"/>
                  </a:lnTo>
                  <a:lnTo>
                    <a:pt x="506" y="134"/>
                  </a:lnTo>
                  <a:lnTo>
                    <a:pt x="506" y="137"/>
                  </a:lnTo>
                  <a:lnTo>
                    <a:pt x="508" y="134"/>
                  </a:lnTo>
                  <a:lnTo>
                    <a:pt x="511" y="134"/>
                  </a:lnTo>
                  <a:lnTo>
                    <a:pt x="513" y="137"/>
                  </a:lnTo>
                  <a:lnTo>
                    <a:pt x="516" y="137"/>
                  </a:lnTo>
                  <a:lnTo>
                    <a:pt x="518" y="134"/>
                  </a:lnTo>
                  <a:lnTo>
                    <a:pt x="520" y="134"/>
                  </a:lnTo>
                  <a:lnTo>
                    <a:pt x="520" y="132"/>
                  </a:lnTo>
                  <a:lnTo>
                    <a:pt x="520" y="129"/>
                  </a:lnTo>
                  <a:lnTo>
                    <a:pt x="523" y="129"/>
                  </a:lnTo>
                  <a:lnTo>
                    <a:pt x="523" y="127"/>
                  </a:lnTo>
                  <a:lnTo>
                    <a:pt x="523" y="125"/>
                  </a:lnTo>
                  <a:lnTo>
                    <a:pt x="523" y="120"/>
                  </a:lnTo>
                  <a:lnTo>
                    <a:pt x="520" y="120"/>
                  </a:lnTo>
                  <a:lnTo>
                    <a:pt x="520" y="118"/>
                  </a:lnTo>
                  <a:lnTo>
                    <a:pt x="518" y="115"/>
                  </a:lnTo>
                  <a:lnTo>
                    <a:pt x="516" y="115"/>
                  </a:lnTo>
                  <a:lnTo>
                    <a:pt x="513" y="115"/>
                  </a:lnTo>
                  <a:lnTo>
                    <a:pt x="511" y="115"/>
                  </a:lnTo>
                  <a:lnTo>
                    <a:pt x="508" y="115"/>
                  </a:lnTo>
                  <a:lnTo>
                    <a:pt x="506" y="115"/>
                  </a:lnTo>
                  <a:lnTo>
                    <a:pt x="504" y="115"/>
                  </a:lnTo>
                  <a:lnTo>
                    <a:pt x="504" y="113"/>
                  </a:lnTo>
                  <a:lnTo>
                    <a:pt x="501" y="113"/>
                  </a:lnTo>
                  <a:lnTo>
                    <a:pt x="501" y="111"/>
                  </a:lnTo>
                  <a:lnTo>
                    <a:pt x="501" y="108"/>
                  </a:lnTo>
                  <a:lnTo>
                    <a:pt x="501" y="106"/>
                  </a:lnTo>
                  <a:lnTo>
                    <a:pt x="504" y="106"/>
                  </a:lnTo>
                  <a:lnTo>
                    <a:pt x="504" y="104"/>
                  </a:lnTo>
                  <a:lnTo>
                    <a:pt x="504" y="101"/>
                  </a:lnTo>
                  <a:lnTo>
                    <a:pt x="501" y="101"/>
                  </a:lnTo>
                  <a:lnTo>
                    <a:pt x="499" y="99"/>
                  </a:lnTo>
                  <a:lnTo>
                    <a:pt x="497" y="99"/>
                  </a:lnTo>
                  <a:lnTo>
                    <a:pt x="494" y="99"/>
                  </a:lnTo>
                  <a:lnTo>
                    <a:pt x="492" y="99"/>
                  </a:lnTo>
                  <a:lnTo>
                    <a:pt x="490" y="99"/>
                  </a:lnTo>
                  <a:lnTo>
                    <a:pt x="487" y="99"/>
                  </a:lnTo>
                  <a:lnTo>
                    <a:pt x="485" y="96"/>
                  </a:lnTo>
                  <a:lnTo>
                    <a:pt x="483" y="96"/>
                  </a:lnTo>
                  <a:lnTo>
                    <a:pt x="480" y="94"/>
                  </a:lnTo>
                  <a:lnTo>
                    <a:pt x="478" y="94"/>
                  </a:lnTo>
                  <a:lnTo>
                    <a:pt x="476" y="94"/>
                  </a:lnTo>
                  <a:lnTo>
                    <a:pt x="473" y="94"/>
                  </a:lnTo>
                  <a:lnTo>
                    <a:pt x="471" y="94"/>
                  </a:lnTo>
                  <a:lnTo>
                    <a:pt x="471" y="92"/>
                  </a:lnTo>
                  <a:lnTo>
                    <a:pt x="468" y="92"/>
                  </a:lnTo>
                  <a:lnTo>
                    <a:pt x="466" y="89"/>
                  </a:lnTo>
                  <a:lnTo>
                    <a:pt x="464" y="89"/>
                  </a:lnTo>
                  <a:lnTo>
                    <a:pt x="461" y="89"/>
                  </a:lnTo>
                  <a:lnTo>
                    <a:pt x="461" y="87"/>
                  </a:lnTo>
                  <a:lnTo>
                    <a:pt x="461" y="80"/>
                  </a:lnTo>
                  <a:lnTo>
                    <a:pt x="461" y="78"/>
                  </a:lnTo>
                  <a:lnTo>
                    <a:pt x="461" y="75"/>
                  </a:lnTo>
                  <a:lnTo>
                    <a:pt x="461" y="73"/>
                  </a:lnTo>
                  <a:lnTo>
                    <a:pt x="459" y="73"/>
                  </a:lnTo>
                  <a:lnTo>
                    <a:pt x="459" y="71"/>
                  </a:lnTo>
                  <a:lnTo>
                    <a:pt x="459" y="73"/>
                  </a:lnTo>
                  <a:lnTo>
                    <a:pt x="457" y="73"/>
                  </a:lnTo>
                  <a:lnTo>
                    <a:pt x="454" y="73"/>
                  </a:lnTo>
                  <a:lnTo>
                    <a:pt x="454" y="71"/>
                  </a:lnTo>
                  <a:lnTo>
                    <a:pt x="452" y="68"/>
                  </a:lnTo>
                  <a:lnTo>
                    <a:pt x="450" y="66"/>
                  </a:lnTo>
                  <a:lnTo>
                    <a:pt x="450" y="61"/>
                  </a:lnTo>
                  <a:lnTo>
                    <a:pt x="447" y="59"/>
                  </a:lnTo>
                  <a:lnTo>
                    <a:pt x="447" y="56"/>
                  </a:lnTo>
                  <a:lnTo>
                    <a:pt x="445" y="56"/>
                  </a:lnTo>
                  <a:lnTo>
                    <a:pt x="443" y="56"/>
                  </a:lnTo>
                  <a:lnTo>
                    <a:pt x="443" y="54"/>
                  </a:lnTo>
                  <a:lnTo>
                    <a:pt x="440" y="54"/>
                  </a:lnTo>
                  <a:lnTo>
                    <a:pt x="438" y="54"/>
                  </a:lnTo>
                  <a:lnTo>
                    <a:pt x="438" y="52"/>
                  </a:lnTo>
                  <a:lnTo>
                    <a:pt x="435" y="52"/>
                  </a:lnTo>
                  <a:lnTo>
                    <a:pt x="435" y="49"/>
                  </a:lnTo>
                  <a:lnTo>
                    <a:pt x="433" y="49"/>
                  </a:lnTo>
                  <a:lnTo>
                    <a:pt x="431" y="47"/>
                  </a:lnTo>
                  <a:lnTo>
                    <a:pt x="428" y="47"/>
                  </a:lnTo>
                  <a:lnTo>
                    <a:pt x="426" y="47"/>
                  </a:lnTo>
                  <a:lnTo>
                    <a:pt x="424" y="47"/>
                  </a:lnTo>
                  <a:lnTo>
                    <a:pt x="421" y="47"/>
                  </a:lnTo>
                  <a:lnTo>
                    <a:pt x="419" y="45"/>
                  </a:lnTo>
                  <a:lnTo>
                    <a:pt x="417" y="42"/>
                  </a:lnTo>
                  <a:lnTo>
                    <a:pt x="417" y="40"/>
                  </a:lnTo>
                  <a:lnTo>
                    <a:pt x="414" y="38"/>
                  </a:lnTo>
                  <a:lnTo>
                    <a:pt x="414" y="35"/>
                  </a:lnTo>
                  <a:lnTo>
                    <a:pt x="412" y="35"/>
                  </a:lnTo>
                  <a:lnTo>
                    <a:pt x="405" y="35"/>
                  </a:lnTo>
                  <a:lnTo>
                    <a:pt x="400" y="35"/>
                  </a:lnTo>
                  <a:lnTo>
                    <a:pt x="400" y="33"/>
                  </a:lnTo>
                  <a:lnTo>
                    <a:pt x="398" y="33"/>
                  </a:lnTo>
                  <a:lnTo>
                    <a:pt x="395" y="31"/>
                  </a:lnTo>
                  <a:lnTo>
                    <a:pt x="395" y="28"/>
                  </a:lnTo>
                  <a:lnTo>
                    <a:pt x="393" y="28"/>
                  </a:lnTo>
                  <a:lnTo>
                    <a:pt x="391" y="21"/>
                  </a:lnTo>
                  <a:lnTo>
                    <a:pt x="391" y="19"/>
                  </a:lnTo>
                  <a:lnTo>
                    <a:pt x="388" y="19"/>
                  </a:lnTo>
                  <a:lnTo>
                    <a:pt x="388" y="14"/>
                  </a:lnTo>
                  <a:lnTo>
                    <a:pt x="388" y="12"/>
                  </a:lnTo>
                  <a:lnTo>
                    <a:pt x="386" y="7"/>
                  </a:lnTo>
                  <a:lnTo>
                    <a:pt x="386" y="5"/>
                  </a:lnTo>
                  <a:lnTo>
                    <a:pt x="388" y="2"/>
                  </a:lnTo>
                  <a:lnTo>
                    <a:pt x="391" y="2"/>
                  </a:lnTo>
                  <a:lnTo>
                    <a:pt x="393" y="2"/>
                  </a:lnTo>
                  <a:lnTo>
                    <a:pt x="398" y="0"/>
                  </a:lnTo>
                  <a:lnTo>
                    <a:pt x="403" y="2"/>
                  </a:lnTo>
                  <a:lnTo>
                    <a:pt x="405" y="2"/>
                  </a:lnTo>
                  <a:lnTo>
                    <a:pt x="410" y="2"/>
                  </a:lnTo>
                  <a:lnTo>
                    <a:pt x="414" y="5"/>
                  </a:lnTo>
                  <a:lnTo>
                    <a:pt x="419" y="5"/>
                  </a:lnTo>
                  <a:lnTo>
                    <a:pt x="424" y="7"/>
                  </a:lnTo>
                  <a:lnTo>
                    <a:pt x="426" y="7"/>
                  </a:lnTo>
                  <a:lnTo>
                    <a:pt x="433" y="9"/>
                  </a:lnTo>
                  <a:lnTo>
                    <a:pt x="435" y="12"/>
                  </a:lnTo>
                  <a:lnTo>
                    <a:pt x="438" y="14"/>
                  </a:lnTo>
                  <a:lnTo>
                    <a:pt x="443" y="16"/>
                  </a:lnTo>
                  <a:lnTo>
                    <a:pt x="450" y="19"/>
                  </a:lnTo>
                  <a:lnTo>
                    <a:pt x="452" y="21"/>
                  </a:lnTo>
                  <a:lnTo>
                    <a:pt x="454" y="21"/>
                  </a:lnTo>
                  <a:lnTo>
                    <a:pt x="457" y="21"/>
                  </a:lnTo>
                  <a:lnTo>
                    <a:pt x="457" y="23"/>
                  </a:lnTo>
                  <a:lnTo>
                    <a:pt x="459" y="23"/>
                  </a:lnTo>
                  <a:lnTo>
                    <a:pt x="459" y="26"/>
                  </a:lnTo>
                  <a:lnTo>
                    <a:pt x="461" y="28"/>
                  </a:lnTo>
                  <a:lnTo>
                    <a:pt x="466" y="31"/>
                  </a:lnTo>
                  <a:lnTo>
                    <a:pt x="468" y="31"/>
                  </a:lnTo>
                  <a:lnTo>
                    <a:pt x="480" y="42"/>
                  </a:lnTo>
                </a:path>
              </a:pathLst>
            </a:custGeom>
            <a:noFill/>
            <a:ln w="7938">
              <a:solidFill>
                <a:schemeClr val="bg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GT"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7" name="Freeform 36">
              <a:extLst>
                <a:ext uri="{FF2B5EF4-FFF2-40B4-BE49-F238E27FC236}">
                  <a16:creationId xmlns:a16="http://schemas.microsoft.com/office/drawing/2014/main" id="{C6B8EFE2-1A1F-9B4F-B39A-F28B45F9CE3B}"/>
                </a:ext>
              </a:extLst>
            </p:cNvPr>
            <p:cNvSpPr>
              <a:spLocks noEditPoints="1"/>
            </p:cNvSpPr>
            <p:nvPr/>
          </p:nvSpPr>
          <p:spPr bwMode="auto">
            <a:xfrm>
              <a:off x="4328057" y="4363690"/>
              <a:ext cx="488591" cy="449528"/>
            </a:xfrm>
            <a:custGeom>
              <a:avLst/>
              <a:gdLst>
                <a:gd name="T0" fmla="*/ 386 w 447"/>
                <a:gd name="T1" fmla="*/ 40 h 396"/>
                <a:gd name="T2" fmla="*/ 400 w 447"/>
                <a:gd name="T3" fmla="*/ 85 h 396"/>
                <a:gd name="T4" fmla="*/ 407 w 447"/>
                <a:gd name="T5" fmla="*/ 125 h 396"/>
                <a:gd name="T6" fmla="*/ 435 w 447"/>
                <a:gd name="T7" fmla="*/ 94 h 396"/>
                <a:gd name="T8" fmla="*/ 438 w 447"/>
                <a:gd name="T9" fmla="*/ 160 h 396"/>
                <a:gd name="T10" fmla="*/ 442 w 447"/>
                <a:gd name="T11" fmla="*/ 200 h 396"/>
                <a:gd name="T12" fmla="*/ 421 w 447"/>
                <a:gd name="T13" fmla="*/ 257 h 396"/>
                <a:gd name="T14" fmla="*/ 402 w 447"/>
                <a:gd name="T15" fmla="*/ 346 h 396"/>
                <a:gd name="T16" fmla="*/ 388 w 447"/>
                <a:gd name="T17" fmla="*/ 382 h 396"/>
                <a:gd name="T18" fmla="*/ 365 w 447"/>
                <a:gd name="T19" fmla="*/ 368 h 396"/>
                <a:gd name="T20" fmla="*/ 289 w 447"/>
                <a:gd name="T21" fmla="*/ 356 h 396"/>
                <a:gd name="T22" fmla="*/ 245 w 447"/>
                <a:gd name="T23" fmla="*/ 382 h 396"/>
                <a:gd name="T24" fmla="*/ 219 w 447"/>
                <a:gd name="T25" fmla="*/ 332 h 396"/>
                <a:gd name="T26" fmla="*/ 193 w 447"/>
                <a:gd name="T27" fmla="*/ 285 h 396"/>
                <a:gd name="T28" fmla="*/ 162 w 447"/>
                <a:gd name="T29" fmla="*/ 278 h 396"/>
                <a:gd name="T30" fmla="*/ 124 w 447"/>
                <a:gd name="T31" fmla="*/ 281 h 396"/>
                <a:gd name="T32" fmla="*/ 84 w 447"/>
                <a:gd name="T33" fmla="*/ 276 h 396"/>
                <a:gd name="T34" fmla="*/ 59 w 447"/>
                <a:gd name="T35" fmla="*/ 306 h 396"/>
                <a:gd name="T36" fmla="*/ 21 w 447"/>
                <a:gd name="T37" fmla="*/ 306 h 396"/>
                <a:gd name="T38" fmla="*/ 0 w 447"/>
                <a:gd name="T39" fmla="*/ 316 h 396"/>
                <a:gd name="T40" fmla="*/ 26 w 447"/>
                <a:gd name="T41" fmla="*/ 269 h 396"/>
                <a:gd name="T42" fmla="*/ 37 w 447"/>
                <a:gd name="T43" fmla="*/ 182 h 396"/>
                <a:gd name="T44" fmla="*/ 89 w 447"/>
                <a:gd name="T45" fmla="*/ 116 h 396"/>
                <a:gd name="T46" fmla="*/ 146 w 447"/>
                <a:gd name="T47" fmla="*/ 59 h 396"/>
                <a:gd name="T48" fmla="*/ 167 w 447"/>
                <a:gd name="T49" fmla="*/ 36 h 396"/>
                <a:gd name="T50" fmla="*/ 212 w 447"/>
                <a:gd name="T51" fmla="*/ 43 h 396"/>
                <a:gd name="T52" fmla="*/ 285 w 447"/>
                <a:gd name="T53" fmla="*/ 45 h 396"/>
                <a:gd name="T54" fmla="*/ 306 w 447"/>
                <a:gd name="T55" fmla="*/ 21 h 396"/>
                <a:gd name="T56" fmla="*/ 320 w 447"/>
                <a:gd name="T57" fmla="*/ 7 h 396"/>
                <a:gd name="T58" fmla="*/ 355 w 447"/>
                <a:gd name="T59" fmla="*/ 7 h 396"/>
                <a:gd name="T60" fmla="*/ 332 w 447"/>
                <a:gd name="T61" fmla="*/ 170 h 396"/>
                <a:gd name="T62" fmla="*/ 311 w 447"/>
                <a:gd name="T63" fmla="*/ 170 h 396"/>
                <a:gd name="T64" fmla="*/ 287 w 447"/>
                <a:gd name="T65" fmla="*/ 179 h 396"/>
                <a:gd name="T66" fmla="*/ 270 w 447"/>
                <a:gd name="T67" fmla="*/ 184 h 396"/>
                <a:gd name="T68" fmla="*/ 247 w 447"/>
                <a:gd name="T69" fmla="*/ 191 h 396"/>
                <a:gd name="T70" fmla="*/ 228 w 447"/>
                <a:gd name="T71" fmla="*/ 203 h 396"/>
                <a:gd name="T72" fmla="*/ 238 w 447"/>
                <a:gd name="T73" fmla="*/ 219 h 396"/>
                <a:gd name="T74" fmla="*/ 254 w 447"/>
                <a:gd name="T75" fmla="*/ 229 h 396"/>
                <a:gd name="T76" fmla="*/ 273 w 447"/>
                <a:gd name="T77" fmla="*/ 245 h 396"/>
                <a:gd name="T78" fmla="*/ 275 w 447"/>
                <a:gd name="T79" fmla="*/ 264 h 396"/>
                <a:gd name="T80" fmla="*/ 268 w 447"/>
                <a:gd name="T81" fmla="*/ 278 h 396"/>
                <a:gd name="T82" fmla="*/ 261 w 447"/>
                <a:gd name="T83" fmla="*/ 302 h 396"/>
                <a:gd name="T84" fmla="*/ 278 w 447"/>
                <a:gd name="T85" fmla="*/ 288 h 396"/>
                <a:gd name="T86" fmla="*/ 282 w 447"/>
                <a:gd name="T87" fmla="*/ 271 h 396"/>
                <a:gd name="T88" fmla="*/ 282 w 447"/>
                <a:gd name="T89" fmla="*/ 259 h 396"/>
                <a:gd name="T90" fmla="*/ 294 w 447"/>
                <a:gd name="T91" fmla="*/ 250 h 396"/>
                <a:gd name="T92" fmla="*/ 303 w 447"/>
                <a:gd name="T93" fmla="*/ 248 h 396"/>
                <a:gd name="T94" fmla="*/ 318 w 447"/>
                <a:gd name="T95" fmla="*/ 245 h 396"/>
                <a:gd name="T96" fmla="*/ 336 w 447"/>
                <a:gd name="T97" fmla="*/ 238 h 396"/>
                <a:gd name="T98" fmla="*/ 344 w 447"/>
                <a:gd name="T99" fmla="*/ 238 h 396"/>
                <a:gd name="T100" fmla="*/ 358 w 447"/>
                <a:gd name="T101" fmla="*/ 245 h 396"/>
                <a:gd name="T102" fmla="*/ 362 w 447"/>
                <a:gd name="T103" fmla="*/ 250 h 396"/>
                <a:gd name="T104" fmla="*/ 374 w 447"/>
                <a:gd name="T105" fmla="*/ 259 h 396"/>
                <a:gd name="T106" fmla="*/ 372 w 447"/>
                <a:gd name="T107" fmla="*/ 273 h 396"/>
                <a:gd name="T108" fmla="*/ 381 w 447"/>
                <a:gd name="T109" fmla="*/ 269 h 396"/>
                <a:gd name="T110" fmla="*/ 393 w 447"/>
                <a:gd name="T111" fmla="*/ 252 h 396"/>
                <a:gd name="T112" fmla="*/ 400 w 447"/>
                <a:gd name="T113" fmla="*/ 238 h 396"/>
                <a:gd name="T114" fmla="*/ 398 w 447"/>
                <a:gd name="T115" fmla="*/ 215 h 396"/>
                <a:gd name="T116" fmla="*/ 386 w 447"/>
                <a:gd name="T117" fmla="*/ 203 h 396"/>
                <a:gd name="T118" fmla="*/ 376 w 447"/>
                <a:gd name="T119" fmla="*/ 184 h 396"/>
                <a:gd name="T120" fmla="*/ 353 w 447"/>
                <a:gd name="T121" fmla="*/ 172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47" h="396">
                  <a:moveTo>
                    <a:pt x="358" y="12"/>
                  </a:moveTo>
                  <a:lnTo>
                    <a:pt x="360" y="14"/>
                  </a:lnTo>
                  <a:lnTo>
                    <a:pt x="360" y="17"/>
                  </a:lnTo>
                  <a:lnTo>
                    <a:pt x="360" y="19"/>
                  </a:lnTo>
                  <a:lnTo>
                    <a:pt x="360" y="24"/>
                  </a:lnTo>
                  <a:lnTo>
                    <a:pt x="358" y="31"/>
                  </a:lnTo>
                  <a:lnTo>
                    <a:pt x="360" y="33"/>
                  </a:lnTo>
                  <a:lnTo>
                    <a:pt x="365" y="36"/>
                  </a:lnTo>
                  <a:lnTo>
                    <a:pt x="367" y="38"/>
                  </a:lnTo>
                  <a:lnTo>
                    <a:pt x="369" y="40"/>
                  </a:lnTo>
                  <a:lnTo>
                    <a:pt x="374" y="40"/>
                  </a:lnTo>
                  <a:lnTo>
                    <a:pt x="379" y="38"/>
                  </a:lnTo>
                  <a:lnTo>
                    <a:pt x="381" y="36"/>
                  </a:lnTo>
                  <a:lnTo>
                    <a:pt x="384" y="40"/>
                  </a:lnTo>
                  <a:lnTo>
                    <a:pt x="386" y="40"/>
                  </a:lnTo>
                  <a:lnTo>
                    <a:pt x="388" y="45"/>
                  </a:lnTo>
                  <a:lnTo>
                    <a:pt x="391" y="50"/>
                  </a:lnTo>
                  <a:lnTo>
                    <a:pt x="395" y="52"/>
                  </a:lnTo>
                  <a:lnTo>
                    <a:pt x="398" y="54"/>
                  </a:lnTo>
                  <a:lnTo>
                    <a:pt x="407" y="61"/>
                  </a:lnTo>
                  <a:lnTo>
                    <a:pt x="409" y="64"/>
                  </a:lnTo>
                  <a:lnTo>
                    <a:pt x="412" y="66"/>
                  </a:lnTo>
                  <a:lnTo>
                    <a:pt x="417" y="71"/>
                  </a:lnTo>
                  <a:lnTo>
                    <a:pt x="417" y="73"/>
                  </a:lnTo>
                  <a:lnTo>
                    <a:pt x="417" y="76"/>
                  </a:lnTo>
                  <a:lnTo>
                    <a:pt x="417" y="78"/>
                  </a:lnTo>
                  <a:lnTo>
                    <a:pt x="414" y="80"/>
                  </a:lnTo>
                  <a:lnTo>
                    <a:pt x="412" y="83"/>
                  </a:lnTo>
                  <a:lnTo>
                    <a:pt x="402" y="83"/>
                  </a:lnTo>
                  <a:lnTo>
                    <a:pt x="400" y="85"/>
                  </a:lnTo>
                  <a:lnTo>
                    <a:pt x="398" y="85"/>
                  </a:lnTo>
                  <a:lnTo>
                    <a:pt x="393" y="90"/>
                  </a:lnTo>
                  <a:lnTo>
                    <a:pt x="391" y="94"/>
                  </a:lnTo>
                  <a:lnTo>
                    <a:pt x="388" y="97"/>
                  </a:lnTo>
                  <a:lnTo>
                    <a:pt x="386" y="101"/>
                  </a:lnTo>
                  <a:lnTo>
                    <a:pt x="381" y="104"/>
                  </a:lnTo>
                  <a:lnTo>
                    <a:pt x="381" y="106"/>
                  </a:lnTo>
                  <a:lnTo>
                    <a:pt x="384" y="111"/>
                  </a:lnTo>
                  <a:lnTo>
                    <a:pt x="386" y="113"/>
                  </a:lnTo>
                  <a:lnTo>
                    <a:pt x="388" y="116"/>
                  </a:lnTo>
                  <a:lnTo>
                    <a:pt x="393" y="118"/>
                  </a:lnTo>
                  <a:lnTo>
                    <a:pt x="395" y="120"/>
                  </a:lnTo>
                  <a:lnTo>
                    <a:pt x="398" y="120"/>
                  </a:lnTo>
                  <a:lnTo>
                    <a:pt x="400" y="123"/>
                  </a:lnTo>
                  <a:lnTo>
                    <a:pt x="407" y="125"/>
                  </a:lnTo>
                  <a:lnTo>
                    <a:pt x="409" y="125"/>
                  </a:lnTo>
                  <a:lnTo>
                    <a:pt x="412" y="125"/>
                  </a:lnTo>
                  <a:lnTo>
                    <a:pt x="414" y="127"/>
                  </a:lnTo>
                  <a:lnTo>
                    <a:pt x="414" y="125"/>
                  </a:lnTo>
                  <a:lnTo>
                    <a:pt x="417" y="123"/>
                  </a:lnTo>
                  <a:lnTo>
                    <a:pt x="419" y="116"/>
                  </a:lnTo>
                  <a:lnTo>
                    <a:pt x="421" y="113"/>
                  </a:lnTo>
                  <a:lnTo>
                    <a:pt x="421" y="111"/>
                  </a:lnTo>
                  <a:lnTo>
                    <a:pt x="424" y="109"/>
                  </a:lnTo>
                  <a:lnTo>
                    <a:pt x="426" y="101"/>
                  </a:lnTo>
                  <a:lnTo>
                    <a:pt x="428" y="99"/>
                  </a:lnTo>
                  <a:lnTo>
                    <a:pt x="428" y="97"/>
                  </a:lnTo>
                  <a:lnTo>
                    <a:pt x="433" y="94"/>
                  </a:lnTo>
                  <a:lnTo>
                    <a:pt x="435" y="92"/>
                  </a:lnTo>
                  <a:lnTo>
                    <a:pt x="435" y="94"/>
                  </a:lnTo>
                  <a:lnTo>
                    <a:pt x="438" y="97"/>
                  </a:lnTo>
                  <a:lnTo>
                    <a:pt x="445" y="101"/>
                  </a:lnTo>
                  <a:lnTo>
                    <a:pt x="447" y="104"/>
                  </a:lnTo>
                  <a:lnTo>
                    <a:pt x="442" y="113"/>
                  </a:lnTo>
                  <a:lnTo>
                    <a:pt x="442" y="118"/>
                  </a:lnTo>
                  <a:lnTo>
                    <a:pt x="442" y="120"/>
                  </a:lnTo>
                  <a:lnTo>
                    <a:pt x="440" y="127"/>
                  </a:lnTo>
                  <a:lnTo>
                    <a:pt x="433" y="144"/>
                  </a:lnTo>
                  <a:lnTo>
                    <a:pt x="433" y="146"/>
                  </a:lnTo>
                  <a:lnTo>
                    <a:pt x="433" y="149"/>
                  </a:lnTo>
                  <a:lnTo>
                    <a:pt x="431" y="151"/>
                  </a:lnTo>
                  <a:lnTo>
                    <a:pt x="431" y="153"/>
                  </a:lnTo>
                  <a:lnTo>
                    <a:pt x="431" y="156"/>
                  </a:lnTo>
                  <a:lnTo>
                    <a:pt x="431" y="158"/>
                  </a:lnTo>
                  <a:lnTo>
                    <a:pt x="438" y="160"/>
                  </a:lnTo>
                  <a:lnTo>
                    <a:pt x="440" y="163"/>
                  </a:lnTo>
                  <a:lnTo>
                    <a:pt x="442" y="165"/>
                  </a:lnTo>
                  <a:lnTo>
                    <a:pt x="442" y="167"/>
                  </a:lnTo>
                  <a:lnTo>
                    <a:pt x="442" y="170"/>
                  </a:lnTo>
                  <a:lnTo>
                    <a:pt x="442" y="172"/>
                  </a:lnTo>
                  <a:lnTo>
                    <a:pt x="440" y="172"/>
                  </a:lnTo>
                  <a:lnTo>
                    <a:pt x="438" y="175"/>
                  </a:lnTo>
                  <a:lnTo>
                    <a:pt x="435" y="177"/>
                  </a:lnTo>
                  <a:lnTo>
                    <a:pt x="435" y="179"/>
                  </a:lnTo>
                  <a:lnTo>
                    <a:pt x="433" y="182"/>
                  </a:lnTo>
                  <a:lnTo>
                    <a:pt x="433" y="186"/>
                  </a:lnTo>
                  <a:lnTo>
                    <a:pt x="435" y="191"/>
                  </a:lnTo>
                  <a:lnTo>
                    <a:pt x="440" y="193"/>
                  </a:lnTo>
                  <a:lnTo>
                    <a:pt x="440" y="196"/>
                  </a:lnTo>
                  <a:lnTo>
                    <a:pt x="442" y="200"/>
                  </a:lnTo>
                  <a:lnTo>
                    <a:pt x="445" y="207"/>
                  </a:lnTo>
                  <a:lnTo>
                    <a:pt x="442" y="207"/>
                  </a:lnTo>
                  <a:lnTo>
                    <a:pt x="442" y="212"/>
                  </a:lnTo>
                  <a:lnTo>
                    <a:pt x="442" y="217"/>
                  </a:lnTo>
                  <a:lnTo>
                    <a:pt x="442" y="219"/>
                  </a:lnTo>
                  <a:lnTo>
                    <a:pt x="440" y="229"/>
                  </a:lnTo>
                  <a:lnTo>
                    <a:pt x="440" y="231"/>
                  </a:lnTo>
                  <a:lnTo>
                    <a:pt x="438" y="233"/>
                  </a:lnTo>
                  <a:lnTo>
                    <a:pt x="433" y="236"/>
                  </a:lnTo>
                  <a:lnTo>
                    <a:pt x="431" y="240"/>
                  </a:lnTo>
                  <a:lnTo>
                    <a:pt x="428" y="245"/>
                  </a:lnTo>
                  <a:lnTo>
                    <a:pt x="428" y="250"/>
                  </a:lnTo>
                  <a:lnTo>
                    <a:pt x="426" y="250"/>
                  </a:lnTo>
                  <a:lnTo>
                    <a:pt x="424" y="255"/>
                  </a:lnTo>
                  <a:lnTo>
                    <a:pt x="421" y="257"/>
                  </a:lnTo>
                  <a:lnTo>
                    <a:pt x="419" y="262"/>
                  </a:lnTo>
                  <a:lnTo>
                    <a:pt x="419" y="264"/>
                  </a:lnTo>
                  <a:lnTo>
                    <a:pt x="414" y="273"/>
                  </a:lnTo>
                  <a:lnTo>
                    <a:pt x="414" y="276"/>
                  </a:lnTo>
                  <a:lnTo>
                    <a:pt x="412" y="278"/>
                  </a:lnTo>
                  <a:lnTo>
                    <a:pt x="409" y="283"/>
                  </a:lnTo>
                  <a:lnTo>
                    <a:pt x="407" y="288"/>
                  </a:lnTo>
                  <a:lnTo>
                    <a:pt x="405" y="299"/>
                  </a:lnTo>
                  <a:lnTo>
                    <a:pt x="405" y="302"/>
                  </a:lnTo>
                  <a:lnTo>
                    <a:pt x="402" y="318"/>
                  </a:lnTo>
                  <a:lnTo>
                    <a:pt x="402" y="321"/>
                  </a:lnTo>
                  <a:lnTo>
                    <a:pt x="400" y="325"/>
                  </a:lnTo>
                  <a:lnTo>
                    <a:pt x="400" y="335"/>
                  </a:lnTo>
                  <a:lnTo>
                    <a:pt x="400" y="339"/>
                  </a:lnTo>
                  <a:lnTo>
                    <a:pt x="402" y="346"/>
                  </a:lnTo>
                  <a:lnTo>
                    <a:pt x="402" y="363"/>
                  </a:lnTo>
                  <a:lnTo>
                    <a:pt x="402" y="375"/>
                  </a:lnTo>
                  <a:lnTo>
                    <a:pt x="400" y="382"/>
                  </a:lnTo>
                  <a:lnTo>
                    <a:pt x="400" y="387"/>
                  </a:lnTo>
                  <a:lnTo>
                    <a:pt x="398" y="391"/>
                  </a:lnTo>
                  <a:lnTo>
                    <a:pt x="395" y="394"/>
                  </a:lnTo>
                  <a:lnTo>
                    <a:pt x="393" y="396"/>
                  </a:lnTo>
                  <a:lnTo>
                    <a:pt x="393" y="394"/>
                  </a:lnTo>
                  <a:lnTo>
                    <a:pt x="391" y="394"/>
                  </a:lnTo>
                  <a:lnTo>
                    <a:pt x="388" y="394"/>
                  </a:lnTo>
                  <a:lnTo>
                    <a:pt x="388" y="391"/>
                  </a:lnTo>
                  <a:lnTo>
                    <a:pt x="388" y="389"/>
                  </a:lnTo>
                  <a:lnTo>
                    <a:pt x="388" y="387"/>
                  </a:lnTo>
                  <a:lnTo>
                    <a:pt x="388" y="384"/>
                  </a:lnTo>
                  <a:lnTo>
                    <a:pt x="388" y="382"/>
                  </a:lnTo>
                  <a:lnTo>
                    <a:pt x="388" y="379"/>
                  </a:lnTo>
                  <a:lnTo>
                    <a:pt x="388" y="377"/>
                  </a:lnTo>
                  <a:lnTo>
                    <a:pt x="386" y="377"/>
                  </a:lnTo>
                  <a:lnTo>
                    <a:pt x="386" y="375"/>
                  </a:lnTo>
                  <a:lnTo>
                    <a:pt x="386" y="372"/>
                  </a:lnTo>
                  <a:lnTo>
                    <a:pt x="384" y="372"/>
                  </a:lnTo>
                  <a:lnTo>
                    <a:pt x="384" y="370"/>
                  </a:lnTo>
                  <a:lnTo>
                    <a:pt x="381" y="370"/>
                  </a:lnTo>
                  <a:lnTo>
                    <a:pt x="379" y="370"/>
                  </a:lnTo>
                  <a:lnTo>
                    <a:pt x="379" y="368"/>
                  </a:lnTo>
                  <a:lnTo>
                    <a:pt x="376" y="368"/>
                  </a:lnTo>
                  <a:lnTo>
                    <a:pt x="374" y="368"/>
                  </a:lnTo>
                  <a:lnTo>
                    <a:pt x="369" y="368"/>
                  </a:lnTo>
                  <a:lnTo>
                    <a:pt x="367" y="368"/>
                  </a:lnTo>
                  <a:lnTo>
                    <a:pt x="365" y="368"/>
                  </a:lnTo>
                  <a:lnTo>
                    <a:pt x="362" y="368"/>
                  </a:lnTo>
                  <a:lnTo>
                    <a:pt x="360" y="365"/>
                  </a:lnTo>
                  <a:lnTo>
                    <a:pt x="360" y="363"/>
                  </a:lnTo>
                  <a:lnTo>
                    <a:pt x="355" y="363"/>
                  </a:lnTo>
                  <a:lnTo>
                    <a:pt x="353" y="363"/>
                  </a:lnTo>
                  <a:lnTo>
                    <a:pt x="344" y="356"/>
                  </a:lnTo>
                  <a:lnTo>
                    <a:pt x="325" y="344"/>
                  </a:lnTo>
                  <a:lnTo>
                    <a:pt x="322" y="342"/>
                  </a:lnTo>
                  <a:lnTo>
                    <a:pt x="320" y="339"/>
                  </a:lnTo>
                  <a:lnTo>
                    <a:pt x="318" y="337"/>
                  </a:lnTo>
                  <a:lnTo>
                    <a:pt x="313" y="335"/>
                  </a:lnTo>
                  <a:lnTo>
                    <a:pt x="308" y="335"/>
                  </a:lnTo>
                  <a:lnTo>
                    <a:pt x="306" y="337"/>
                  </a:lnTo>
                  <a:lnTo>
                    <a:pt x="292" y="354"/>
                  </a:lnTo>
                  <a:lnTo>
                    <a:pt x="289" y="356"/>
                  </a:lnTo>
                  <a:lnTo>
                    <a:pt x="285" y="358"/>
                  </a:lnTo>
                  <a:lnTo>
                    <a:pt x="280" y="361"/>
                  </a:lnTo>
                  <a:lnTo>
                    <a:pt x="273" y="363"/>
                  </a:lnTo>
                  <a:lnTo>
                    <a:pt x="261" y="372"/>
                  </a:lnTo>
                  <a:lnTo>
                    <a:pt x="252" y="379"/>
                  </a:lnTo>
                  <a:lnTo>
                    <a:pt x="249" y="384"/>
                  </a:lnTo>
                  <a:lnTo>
                    <a:pt x="249" y="387"/>
                  </a:lnTo>
                  <a:lnTo>
                    <a:pt x="252" y="389"/>
                  </a:lnTo>
                  <a:lnTo>
                    <a:pt x="249" y="394"/>
                  </a:lnTo>
                  <a:lnTo>
                    <a:pt x="245" y="394"/>
                  </a:lnTo>
                  <a:lnTo>
                    <a:pt x="238" y="391"/>
                  </a:lnTo>
                  <a:lnTo>
                    <a:pt x="238" y="389"/>
                  </a:lnTo>
                  <a:lnTo>
                    <a:pt x="238" y="387"/>
                  </a:lnTo>
                  <a:lnTo>
                    <a:pt x="242" y="384"/>
                  </a:lnTo>
                  <a:lnTo>
                    <a:pt x="245" y="382"/>
                  </a:lnTo>
                  <a:lnTo>
                    <a:pt x="245" y="379"/>
                  </a:lnTo>
                  <a:lnTo>
                    <a:pt x="245" y="377"/>
                  </a:lnTo>
                  <a:lnTo>
                    <a:pt x="242" y="372"/>
                  </a:lnTo>
                  <a:lnTo>
                    <a:pt x="238" y="368"/>
                  </a:lnTo>
                  <a:lnTo>
                    <a:pt x="233" y="358"/>
                  </a:lnTo>
                  <a:lnTo>
                    <a:pt x="233" y="354"/>
                  </a:lnTo>
                  <a:lnTo>
                    <a:pt x="230" y="354"/>
                  </a:lnTo>
                  <a:lnTo>
                    <a:pt x="230" y="351"/>
                  </a:lnTo>
                  <a:lnTo>
                    <a:pt x="226" y="351"/>
                  </a:lnTo>
                  <a:lnTo>
                    <a:pt x="223" y="349"/>
                  </a:lnTo>
                  <a:lnTo>
                    <a:pt x="219" y="346"/>
                  </a:lnTo>
                  <a:lnTo>
                    <a:pt x="216" y="346"/>
                  </a:lnTo>
                  <a:lnTo>
                    <a:pt x="216" y="344"/>
                  </a:lnTo>
                  <a:lnTo>
                    <a:pt x="216" y="339"/>
                  </a:lnTo>
                  <a:lnTo>
                    <a:pt x="219" y="332"/>
                  </a:lnTo>
                  <a:lnTo>
                    <a:pt x="219" y="330"/>
                  </a:lnTo>
                  <a:lnTo>
                    <a:pt x="219" y="325"/>
                  </a:lnTo>
                  <a:lnTo>
                    <a:pt x="219" y="318"/>
                  </a:lnTo>
                  <a:lnTo>
                    <a:pt x="219" y="316"/>
                  </a:lnTo>
                  <a:lnTo>
                    <a:pt x="216" y="316"/>
                  </a:lnTo>
                  <a:lnTo>
                    <a:pt x="205" y="311"/>
                  </a:lnTo>
                  <a:lnTo>
                    <a:pt x="197" y="306"/>
                  </a:lnTo>
                  <a:lnTo>
                    <a:pt x="186" y="299"/>
                  </a:lnTo>
                  <a:lnTo>
                    <a:pt x="183" y="297"/>
                  </a:lnTo>
                  <a:lnTo>
                    <a:pt x="179" y="295"/>
                  </a:lnTo>
                  <a:lnTo>
                    <a:pt x="179" y="292"/>
                  </a:lnTo>
                  <a:lnTo>
                    <a:pt x="181" y="292"/>
                  </a:lnTo>
                  <a:lnTo>
                    <a:pt x="181" y="290"/>
                  </a:lnTo>
                  <a:lnTo>
                    <a:pt x="188" y="290"/>
                  </a:lnTo>
                  <a:lnTo>
                    <a:pt x="193" y="285"/>
                  </a:lnTo>
                  <a:lnTo>
                    <a:pt x="195" y="283"/>
                  </a:lnTo>
                  <a:lnTo>
                    <a:pt x="195" y="281"/>
                  </a:lnTo>
                  <a:lnTo>
                    <a:pt x="193" y="276"/>
                  </a:lnTo>
                  <a:lnTo>
                    <a:pt x="190" y="266"/>
                  </a:lnTo>
                  <a:lnTo>
                    <a:pt x="188" y="266"/>
                  </a:lnTo>
                  <a:lnTo>
                    <a:pt x="186" y="266"/>
                  </a:lnTo>
                  <a:lnTo>
                    <a:pt x="183" y="271"/>
                  </a:lnTo>
                  <a:lnTo>
                    <a:pt x="181" y="273"/>
                  </a:lnTo>
                  <a:lnTo>
                    <a:pt x="179" y="276"/>
                  </a:lnTo>
                  <a:lnTo>
                    <a:pt x="174" y="281"/>
                  </a:lnTo>
                  <a:lnTo>
                    <a:pt x="169" y="283"/>
                  </a:lnTo>
                  <a:lnTo>
                    <a:pt x="167" y="283"/>
                  </a:lnTo>
                  <a:lnTo>
                    <a:pt x="165" y="283"/>
                  </a:lnTo>
                  <a:lnTo>
                    <a:pt x="162" y="281"/>
                  </a:lnTo>
                  <a:lnTo>
                    <a:pt x="162" y="278"/>
                  </a:lnTo>
                  <a:lnTo>
                    <a:pt x="160" y="278"/>
                  </a:lnTo>
                  <a:lnTo>
                    <a:pt x="157" y="276"/>
                  </a:lnTo>
                  <a:lnTo>
                    <a:pt x="157" y="271"/>
                  </a:lnTo>
                  <a:lnTo>
                    <a:pt x="155" y="269"/>
                  </a:lnTo>
                  <a:lnTo>
                    <a:pt x="153" y="269"/>
                  </a:lnTo>
                  <a:lnTo>
                    <a:pt x="148" y="271"/>
                  </a:lnTo>
                  <a:lnTo>
                    <a:pt x="148" y="273"/>
                  </a:lnTo>
                  <a:lnTo>
                    <a:pt x="146" y="276"/>
                  </a:lnTo>
                  <a:lnTo>
                    <a:pt x="141" y="276"/>
                  </a:lnTo>
                  <a:lnTo>
                    <a:pt x="139" y="273"/>
                  </a:lnTo>
                  <a:lnTo>
                    <a:pt x="136" y="273"/>
                  </a:lnTo>
                  <a:lnTo>
                    <a:pt x="134" y="278"/>
                  </a:lnTo>
                  <a:lnTo>
                    <a:pt x="132" y="276"/>
                  </a:lnTo>
                  <a:lnTo>
                    <a:pt x="127" y="281"/>
                  </a:lnTo>
                  <a:lnTo>
                    <a:pt x="124" y="281"/>
                  </a:lnTo>
                  <a:lnTo>
                    <a:pt x="120" y="278"/>
                  </a:lnTo>
                  <a:lnTo>
                    <a:pt x="115" y="278"/>
                  </a:lnTo>
                  <a:lnTo>
                    <a:pt x="113" y="278"/>
                  </a:lnTo>
                  <a:lnTo>
                    <a:pt x="113" y="276"/>
                  </a:lnTo>
                  <a:lnTo>
                    <a:pt x="113" y="271"/>
                  </a:lnTo>
                  <a:lnTo>
                    <a:pt x="110" y="271"/>
                  </a:lnTo>
                  <a:lnTo>
                    <a:pt x="108" y="271"/>
                  </a:lnTo>
                  <a:lnTo>
                    <a:pt x="106" y="271"/>
                  </a:lnTo>
                  <a:lnTo>
                    <a:pt x="103" y="271"/>
                  </a:lnTo>
                  <a:lnTo>
                    <a:pt x="101" y="271"/>
                  </a:lnTo>
                  <a:lnTo>
                    <a:pt x="99" y="271"/>
                  </a:lnTo>
                  <a:lnTo>
                    <a:pt x="96" y="273"/>
                  </a:lnTo>
                  <a:lnTo>
                    <a:pt x="94" y="273"/>
                  </a:lnTo>
                  <a:lnTo>
                    <a:pt x="87" y="273"/>
                  </a:lnTo>
                  <a:lnTo>
                    <a:pt x="84" y="276"/>
                  </a:lnTo>
                  <a:lnTo>
                    <a:pt x="84" y="278"/>
                  </a:lnTo>
                  <a:lnTo>
                    <a:pt x="77" y="278"/>
                  </a:lnTo>
                  <a:lnTo>
                    <a:pt x="75" y="281"/>
                  </a:lnTo>
                  <a:lnTo>
                    <a:pt x="75" y="283"/>
                  </a:lnTo>
                  <a:lnTo>
                    <a:pt x="75" y="288"/>
                  </a:lnTo>
                  <a:lnTo>
                    <a:pt x="70" y="290"/>
                  </a:lnTo>
                  <a:lnTo>
                    <a:pt x="70" y="292"/>
                  </a:lnTo>
                  <a:lnTo>
                    <a:pt x="68" y="292"/>
                  </a:lnTo>
                  <a:lnTo>
                    <a:pt x="68" y="295"/>
                  </a:lnTo>
                  <a:lnTo>
                    <a:pt x="66" y="295"/>
                  </a:lnTo>
                  <a:lnTo>
                    <a:pt x="66" y="297"/>
                  </a:lnTo>
                  <a:lnTo>
                    <a:pt x="61" y="299"/>
                  </a:lnTo>
                  <a:lnTo>
                    <a:pt x="61" y="302"/>
                  </a:lnTo>
                  <a:lnTo>
                    <a:pt x="59" y="304"/>
                  </a:lnTo>
                  <a:lnTo>
                    <a:pt x="59" y="306"/>
                  </a:lnTo>
                  <a:lnTo>
                    <a:pt x="56" y="309"/>
                  </a:lnTo>
                  <a:lnTo>
                    <a:pt x="56" y="311"/>
                  </a:lnTo>
                  <a:lnTo>
                    <a:pt x="59" y="311"/>
                  </a:lnTo>
                  <a:lnTo>
                    <a:pt x="59" y="313"/>
                  </a:lnTo>
                  <a:lnTo>
                    <a:pt x="56" y="313"/>
                  </a:lnTo>
                  <a:lnTo>
                    <a:pt x="56" y="316"/>
                  </a:lnTo>
                  <a:lnTo>
                    <a:pt x="54" y="316"/>
                  </a:lnTo>
                  <a:lnTo>
                    <a:pt x="47" y="316"/>
                  </a:lnTo>
                  <a:lnTo>
                    <a:pt x="42" y="316"/>
                  </a:lnTo>
                  <a:lnTo>
                    <a:pt x="37" y="316"/>
                  </a:lnTo>
                  <a:lnTo>
                    <a:pt x="30" y="313"/>
                  </a:lnTo>
                  <a:lnTo>
                    <a:pt x="28" y="313"/>
                  </a:lnTo>
                  <a:lnTo>
                    <a:pt x="21" y="313"/>
                  </a:lnTo>
                  <a:lnTo>
                    <a:pt x="21" y="311"/>
                  </a:lnTo>
                  <a:lnTo>
                    <a:pt x="21" y="306"/>
                  </a:lnTo>
                  <a:lnTo>
                    <a:pt x="21" y="304"/>
                  </a:lnTo>
                  <a:lnTo>
                    <a:pt x="18" y="304"/>
                  </a:lnTo>
                  <a:lnTo>
                    <a:pt x="16" y="304"/>
                  </a:lnTo>
                  <a:lnTo>
                    <a:pt x="14" y="304"/>
                  </a:lnTo>
                  <a:lnTo>
                    <a:pt x="14" y="306"/>
                  </a:lnTo>
                  <a:lnTo>
                    <a:pt x="14" y="309"/>
                  </a:lnTo>
                  <a:lnTo>
                    <a:pt x="14" y="313"/>
                  </a:lnTo>
                  <a:lnTo>
                    <a:pt x="14" y="316"/>
                  </a:lnTo>
                  <a:lnTo>
                    <a:pt x="14" y="321"/>
                  </a:lnTo>
                  <a:lnTo>
                    <a:pt x="11" y="321"/>
                  </a:lnTo>
                  <a:lnTo>
                    <a:pt x="9" y="321"/>
                  </a:lnTo>
                  <a:lnTo>
                    <a:pt x="7" y="321"/>
                  </a:lnTo>
                  <a:lnTo>
                    <a:pt x="7" y="318"/>
                  </a:lnTo>
                  <a:lnTo>
                    <a:pt x="4" y="316"/>
                  </a:lnTo>
                  <a:lnTo>
                    <a:pt x="0" y="316"/>
                  </a:lnTo>
                  <a:lnTo>
                    <a:pt x="0" y="313"/>
                  </a:lnTo>
                  <a:lnTo>
                    <a:pt x="0" y="311"/>
                  </a:lnTo>
                  <a:lnTo>
                    <a:pt x="2" y="311"/>
                  </a:lnTo>
                  <a:lnTo>
                    <a:pt x="4" y="309"/>
                  </a:lnTo>
                  <a:lnTo>
                    <a:pt x="4" y="306"/>
                  </a:lnTo>
                  <a:lnTo>
                    <a:pt x="4" y="304"/>
                  </a:lnTo>
                  <a:lnTo>
                    <a:pt x="9" y="295"/>
                  </a:lnTo>
                  <a:lnTo>
                    <a:pt x="14" y="292"/>
                  </a:lnTo>
                  <a:lnTo>
                    <a:pt x="14" y="290"/>
                  </a:lnTo>
                  <a:lnTo>
                    <a:pt x="16" y="290"/>
                  </a:lnTo>
                  <a:lnTo>
                    <a:pt x="16" y="288"/>
                  </a:lnTo>
                  <a:lnTo>
                    <a:pt x="18" y="283"/>
                  </a:lnTo>
                  <a:lnTo>
                    <a:pt x="21" y="278"/>
                  </a:lnTo>
                  <a:lnTo>
                    <a:pt x="23" y="271"/>
                  </a:lnTo>
                  <a:lnTo>
                    <a:pt x="26" y="269"/>
                  </a:lnTo>
                  <a:lnTo>
                    <a:pt x="23" y="252"/>
                  </a:lnTo>
                  <a:lnTo>
                    <a:pt x="21" y="245"/>
                  </a:lnTo>
                  <a:lnTo>
                    <a:pt x="18" y="231"/>
                  </a:lnTo>
                  <a:lnTo>
                    <a:pt x="16" y="222"/>
                  </a:lnTo>
                  <a:lnTo>
                    <a:pt x="16" y="215"/>
                  </a:lnTo>
                  <a:lnTo>
                    <a:pt x="16" y="207"/>
                  </a:lnTo>
                  <a:lnTo>
                    <a:pt x="16" y="205"/>
                  </a:lnTo>
                  <a:lnTo>
                    <a:pt x="18" y="203"/>
                  </a:lnTo>
                  <a:lnTo>
                    <a:pt x="18" y="200"/>
                  </a:lnTo>
                  <a:lnTo>
                    <a:pt x="21" y="193"/>
                  </a:lnTo>
                  <a:lnTo>
                    <a:pt x="23" y="191"/>
                  </a:lnTo>
                  <a:lnTo>
                    <a:pt x="26" y="189"/>
                  </a:lnTo>
                  <a:lnTo>
                    <a:pt x="30" y="186"/>
                  </a:lnTo>
                  <a:lnTo>
                    <a:pt x="35" y="184"/>
                  </a:lnTo>
                  <a:lnTo>
                    <a:pt x="37" y="182"/>
                  </a:lnTo>
                  <a:lnTo>
                    <a:pt x="40" y="177"/>
                  </a:lnTo>
                  <a:lnTo>
                    <a:pt x="42" y="175"/>
                  </a:lnTo>
                  <a:lnTo>
                    <a:pt x="44" y="172"/>
                  </a:lnTo>
                  <a:lnTo>
                    <a:pt x="47" y="170"/>
                  </a:lnTo>
                  <a:lnTo>
                    <a:pt x="49" y="170"/>
                  </a:lnTo>
                  <a:lnTo>
                    <a:pt x="51" y="170"/>
                  </a:lnTo>
                  <a:lnTo>
                    <a:pt x="59" y="170"/>
                  </a:lnTo>
                  <a:lnTo>
                    <a:pt x="61" y="167"/>
                  </a:lnTo>
                  <a:lnTo>
                    <a:pt x="61" y="165"/>
                  </a:lnTo>
                  <a:lnTo>
                    <a:pt x="61" y="163"/>
                  </a:lnTo>
                  <a:lnTo>
                    <a:pt x="61" y="160"/>
                  </a:lnTo>
                  <a:lnTo>
                    <a:pt x="63" y="149"/>
                  </a:lnTo>
                  <a:lnTo>
                    <a:pt x="63" y="146"/>
                  </a:lnTo>
                  <a:lnTo>
                    <a:pt x="66" y="144"/>
                  </a:lnTo>
                  <a:lnTo>
                    <a:pt x="89" y="116"/>
                  </a:lnTo>
                  <a:lnTo>
                    <a:pt x="94" y="104"/>
                  </a:lnTo>
                  <a:lnTo>
                    <a:pt x="96" y="97"/>
                  </a:lnTo>
                  <a:lnTo>
                    <a:pt x="99" y="92"/>
                  </a:lnTo>
                  <a:lnTo>
                    <a:pt x="103" y="87"/>
                  </a:lnTo>
                  <a:lnTo>
                    <a:pt x="106" y="87"/>
                  </a:lnTo>
                  <a:lnTo>
                    <a:pt x="110" y="83"/>
                  </a:lnTo>
                  <a:lnTo>
                    <a:pt x="113" y="80"/>
                  </a:lnTo>
                  <a:lnTo>
                    <a:pt x="124" y="73"/>
                  </a:lnTo>
                  <a:lnTo>
                    <a:pt x="127" y="71"/>
                  </a:lnTo>
                  <a:lnTo>
                    <a:pt x="129" y="71"/>
                  </a:lnTo>
                  <a:lnTo>
                    <a:pt x="134" y="66"/>
                  </a:lnTo>
                  <a:lnTo>
                    <a:pt x="136" y="66"/>
                  </a:lnTo>
                  <a:lnTo>
                    <a:pt x="139" y="64"/>
                  </a:lnTo>
                  <a:lnTo>
                    <a:pt x="143" y="59"/>
                  </a:lnTo>
                  <a:lnTo>
                    <a:pt x="146" y="59"/>
                  </a:lnTo>
                  <a:lnTo>
                    <a:pt x="148" y="57"/>
                  </a:lnTo>
                  <a:lnTo>
                    <a:pt x="148" y="54"/>
                  </a:lnTo>
                  <a:lnTo>
                    <a:pt x="146" y="52"/>
                  </a:lnTo>
                  <a:lnTo>
                    <a:pt x="150" y="50"/>
                  </a:lnTo>
                  <a:lnTo>
                    <a:pt x="153" y="45"/>
                  </a:lnTo>
                  <a:lnTo>
                    <a:pt x="153" y="43"/>
                  </a:lnTo>
                  <a:lnTo>
                    <a:pt x="150" y="40"/>
                  </a:lnTo>
                  <a:lnTo>
                    <a:pt x="153" y="38"/>
                  </a:lnTo>
                  <a:lnTo>
                    <a:pt x="153" y="43"/>
                  </a:lnTo>
                  <a:lnTo>
                    <a:pt x="155" y="45"/>
                  </a:lnTo>
                  <a:lnTo>
                    <a:pt x="157" y="45"/>
                  </a:lnTo>
                  <a:lnTo>
                    <a:pt x="160" y="40"/>
                  </a:lnTo>
                  <a:lnTo>
                    <a:pt x="162" y="40"/>
                  </a:lnTo>
                  <a:lnTo>
                    <a:pt x="167" y="38"/>
                  </a:lnTo>
                  <a:lnTo>
                    <a:pt x="167" y="36"/>
                  </a:lnTo>
                  <a:lnTo>
                    <a:pt x="169" y="36"/>
                  </a:lnTo>
                  <a:lnTo>
                    <a:pt x="172" y="36"/>
                  </a:lnTo>
                  <a:lnTo>
                    <a:pt x="172" y="33"/>
                  </a:lnTo>
                  <a:lnTo>
                    <a:pt x="174" y="33"/>
                  </a:lnTo>
                  <a:lnTo>
                    <a:pt x="179" y="31"/>
                  </a:lnTo>
                  <a:lnTo>
                    <a:pt x="181" y="31"/>
                  </a:lnTo>
                  <a:lnTo>
                    <a:pt x="183" y="31"/>
                  </a:lnTo>
                  <a:lnTo>
                    <a:pt x="186" y="31"/>
                  </a:lnTo>
                  <a:lnTo>
                    <a:pt x="193" y="31"/>
                  </a:lnTo>
                  <a:lnTo>
                    <a:pt x="195" y="31"/>
                  </a:lnTo>
                  <a:lnTo>
                    <a:pt x="197" y="33"/>
                  </a:lnTo>
                  <a:lnTo>
                    <a:pt x="202" y="36"/>
                  </a:lnTo>
                  <a:lnTo>
                    <a:pt x="207" y="38"/>
                  </a:lnTo>
                  <a:lnTo>
                    <a:pt x="209" y="43"/>
                  </a:lnTo>
                  <a:lnTo>
                    <a:pt x="212" y="43"/>
                  </a:lnTo>
                  <a:lnTo>
                    <a:pt x="214" y="43"/>
                  </a:lnTo>
                  <a:lnTo>
                    <a:pt x="219" y="43"/>
                  </a:lnTo>
                  <a:lnTo>
                    <a:pt x="221" y="43"/>
                  </a:lnTo>
                  <a:lnTo>
                    <a:pt x="223" y="43"/>
                  </a:lnTo>
                  <a:lnTo>
                    <a:pt x="230" y="43"/>
                  </a:lnTo>
                  <a:lnTo>
                    <a:pt x="238" y="45"/>
                  </a:lnTo>
                  <a:lnTo>
                    <a:pt x="240" y="47"/>
                  </a:lnTo>
                  <a:lnTo>
                    <a:pt x="245" y="50"/>
                  </a:lnTo>
                  <a:lnTo>
                    <a:pt x="247" y="54"/>
                  </a:lnTo>
                  <a:lnTo>
                    <a:pt x="249" y="61"/>
                  </a:lnTo>
                  <a:lnTo>
                    <a:pt x="252" y="61"/>
                  </a:lnTo>
                  <a:lnTo>
                    <a:pt x="249" y="61"/>
                  </a:lnTo>
                  <a:lnTo>
                    <a:pt x="263" y="57"/>
                  </a:lnTo>
                  <a:lnTo>
                    <a:pt x="282" y="45"/>
                  </a:lnTo>
                  <a:lnTo>
                    <a:pt x="285" y="45"/>
                  </a:lnTo>
                  <a:lnTo>
                    <a:pt x="285" y="43"/>
                  </a:lnTo>
                  <a:lnTo>
                    <a:pt x="287" y="43"/>
                  </a:lnTo>
                  <a:lnTo>
                    <a:pt x="287" y="40"/>
                  </a:lnTo>
                  <a:lnTo>
                    <a:pt x="289" y="40"/>
                  </a:lnTo>
                  <a:lnTo>
                    <a:pt x="292" y="38"/>
                  </a:lnTo>
                  <a:lnTo>
                    <a:pt x="294" y="36"/>
                  </a:lnTo>
                  <a:lnTo>
                    <a:pt x="296" y="33"/>
                  </a:lnTo>
                  <a:lnTo>
                    <a:pt x="299" y="31"/>
                  </a:lnTo>
                  <a:lnTo>
                    <a:pt x="299" y="28"/>
                  </a:lnTo>
                  <a:lnTo>
                    <a:pt x="301" y="28"/>
                  </a:lnTo>
                  <a:lnTo>
                    <a:pt x="301" y="26"/>
                  </a:lnTo>
                  <a:lnTo>
                    <a:pt x="303" y="26"/>
                  </a:lnTo>
                  <a:lnTo>
                    <a:pt x="303" y="24"/>
                  </a:lnTo>
                  <a:lnTo>
                    <a:pt x="303" y="21"/>
                  </a:lnTo>
                  <a:lnTo>
                    <a:pt x="306" y="21"/>
                  </a:lnTo>
                  <a:lnTo>
                    <a:pt x="306" y="19"/>
                  </a:lnTo>
                  <a:lnTo>
                    <a:pt x="306" y="17"/>
                  </a:lnTo>
                  <a:lnTo>
                    <a:pt x="308" y="17"/>
                  </a:lnTo>
                  <a:lnTo>
                    <a:pt x="308" y="14"/>
                  </a:lnTo>
                  <a:lnTo>
                    <a:pt x="308" y="12"/>
                  </a:lnTo>
                  <a:lnTo>
                    <a:pt x="308" y="10"/>
                  </a:lnTo>
                  <a:lnTo>
                    <a:pt x="311" y="10"/>
                  </a:lnTo>
                  <a:lnTo>
                    <a:pt x="311" y="7"/>
                  </a:lnTo>
                  <a:lnTo>
                    <a:pt x="311" y="5"/>
                  </a:lnTo>
                  <a:lnTo>
                    <a:pt x="313" y="5"/>
                  </a:lnTo>
                  <a:lnTo>
                    <a:pt x="313" y="3"/>
                  </a:lnTo>
                  <a:lnTo>
                    <a:pt x="315" y="3"/>
                  </a:lnTo>
                  <a:lnTo>
                    <a:pt x="318" y="3"/>
                  </a:lnTo>
                  <a:lnTo>
                    <a:pt x="320" y="5"/>
                  </a:lnTo>
                  <a:lnTo>
                    <a:pt x="320" y="7"/>
                  </a:lnTo>
                  <a:lnTo>
                    <a:pt x="322" y="7"/>
                  </a:lnTo>
                  <a:lnTo>
                    <a:pt x="325" y="10"/>
                  </a:lnTo>
                  <a:lnTo>
                    <a:pt x="329" y="5"/>
                  </a:lnTo>
                  <a:lnTo>
                    <a:pt x="332" y="3"/>
                  </a:lnTo>
                  <a:lnTo>
                    <a:pt x="334" y="3"/>
                  </a:lnTo>
                  <a:lnTo>
                    <a:pt x="339" y="0"/>
                  </a:lnTo>
                  <a:lnTo>
                    <a:pt x="341" y="0"/>
                  </a:lnTo>
                  <a:lnTo>
                    <a:pt x="344" y="0"/>
                  </a:lnTo>
                  <a:lnTo>
                    <a:pt x="346" y="0"/>
                  </a:lnTo>
                  <a:lnTo>
                    <a:pt x="348" y="0"/>
                  </a:lnTo>
                  <a:lnTo>
                    <a:pt x="351" y="0"/>
                  </a:lnTo>
                  <a:lnTo>
                    <a:pt x="351" y="3"/>
                  </a:lnTo>
                  <a:lnTo>
                    <a:pt x="353" y="3"/>
                  </a:lnTo>
                  <a:lnTo>
                    <a:pt x="355" y="5"/>
                  </a:lnTo>
                  <a:lnTo>
                    <a:pt x="355" y="7"/>
                  </a:lnTo>
                  <a:lnTo>
                    <a:pt x="358" y="7"/>
                  </a:lnTo>
                  <a:lnTo>
                    <a:pt x="358" y="10"/>
                  </a:lnTo>
                  <a:lnTo>
                    <a:pt x="358" y="12"/>
                  </a:lnTo>
                  <a:close/>
                  <a:moveTo>
                    <a:pt x="346" y="163"/>
                  </a:moveTo>
                  <a:lnTo>
                    <a:pt x="344" y="163"/>
                  </a:lnTo>
                  <a:lnTo>
                    <a:pt x="344" y="165"/>
                  </a:lnTo>
                  <a:lnTo>
                    <a:pt x="344" y="167"/>
                  </a:lnTo>
                  <a:lnTo>
                    <a:pt x="341" y="167"/>
                  </a:lnTo>
                  <a:lnTo>
                    <a:pt x="341" y="170"/>
                  </a:lnTo>
                  <a:lnTo>
                    <a:pt x="339" y="170"/>
                  </a:lnTo>
                  <a:lnTo>
                    <a:pt x="336" y="170"/>
                  </a:lnTo>
                  <a:lnTo>
                    <a:pt x="336" y="172"/>
                  </a:lnTo>
                  <a:lnTo>
                    <a:pt x="334" y="172"/>
                  </a:lnTo>
                  <a:lnTo>
                    <a:pt x="334" y="170"/>
                  </a:lnTo>
                  <a:lnTo>
                    <a:pt x="332" y="170"/>
                  </a:lnTo>
                  <a:lnTo>
                    <a:pt x="329" y="170"/>
                  </a:lnTo>
                  <a:lnTo>
                    <a:pt x="329" y="167"/>
                  </a:lnTo>
                  <a:lnTo>
                    <a:pt x="327" y="167"/>
                  </a:lnTo>
                  <a:lnTo>
                    <a:pt x="325" y="167"/>
                  </a:lnTo>
                  <a:lnTo>
                    <a:pt x="325" y="170"/>
                  </a:lnTo>
                  <a:lnTo>
                    <a:pt x="325" y="167"/>
                  </a:lnTo>
                  <a:lnTo>
                    <a:pt x="322" y="167"/>
                  </a:lnTo>
                  <a:lnTo>
                    <a:pt x="322" y="170"/>
                  </a:lnTo>
                  <a:lnTo>
                    <a:pt x="322" y="172"/>
                  </a:lnTo>
                  <a:lnTo>
                    <a:pt x="320" y="172"/>
                  </a:lnTo>
                  <a:lnTo>
                    <a:pt x="318" y="172"/>
                  </a:lnTo>
                  <a:lnTo>
                    <a:pt x="318" y="170"/>
                  </a:lnTo>
                  <a:lnTo>
                    <a:pt x="315" y="170"/>
                  </a:lnTo>
                  <a:lnTo>
                    <a:pt x="313" y="170"/>
                  </a:lnTo>
                  <a:lnTo>
                    <a:pt x="311" y="170"/>
                  </a:lnTo>
                  <a:lnTo>
                    <a:pt x="308" y="170"/>
                  </a:lnTo>
                  <a:lnTo>
                    <a:pt x="306" y="170"/>
                  </a:lnTo>
                  <a:lnTo>
                    <a:pt x="306" y="172"/>
                  </a:lnTo>
                  <a:lnTo>
                    <a:pt x="306" y="170"/>
                  </a:lnTo>
                  <a:lnTo>
                    <a:pt x="303" y="172"/>
                  </a:lnTo>
                  <a:lnTo>
                    <a:pt x="303" y="175"/>
                  </a:lnTo>
                  <a:lnTo>
                    <a:pt x="301" y="175"/>
                  </a:lnTo>
                  <a:lnTo>
                    <a:pt x="299" y="175"/>
                  </a:lnTo>
                  <a:lnTo>
                    <a:pt x="296" y="175"/>
                  </a:lnTo>
                  <a:lnTo>
                    <a:pt x="294" y="175"/>
                  </a:lnTo>
                  <a:lnTo>
                    <a:pt x="292" y="175"/>
                  </a:lnTo>
                  <a:lnTo>
                    <a:pt x="292" y="177"/>
                  </a:lnTo>
                  <a:lnTo>
                    <a:pt x="289" y="177"/>
                  </a:lnTo>
                  <a:lnTo>
                    <a:pt x="289" y="179"/>
                  </a:lnTo>
                  <a:lnTo>
                    <a:pt x="287" y="179"/>
                  </a:lnTo>
                  <a:lnTo>
                    <a:pt x="285" y="179"/>
                  </a:lnTo>
                  <a:lnTo>
                    <a:pt x="282" y="179"/>
                  </a:lnTo>
                  <a:lnTo>
                    <a:pt x="282" y="182"/>
                  </a:lnTo>
                  <a:lnTo>
                    <a:pt x="282" y="184"/>
                  </a:lnTo>
                  <a:lnTo>
                    <a:pt x="280" y="184"/>
                  </a:lnTo>
                  <a:lnTo>
                    <a:pt x="280" y="182"/>
                  </a:lnTo>
                  <a:lnTo>
                    <a:pt x="278" y="182"/>
                  </a:lnTo>
                  <a:lnTo>
                    <a:pt x="278" y="179"/>
                  </a:lnTo>
                  <a:lnTo>
                    <a:pt x="278" y="182"/>
                  </a:lnTo>
                  <a:lnTo>
                    <a:pt x="278" y="179"/>
                  </a:lnTo>
                  <a:lnTo>
                    <a:pt x="275" y="179"/>
                  </a:lnTo>
                  <a:lnTo>
                    <a:pt x="273" y="179"/>
                  </a:lnTo>
                  <a:lnTo>
                    <a:pt x="273" y="182"/>
                  </a:lnTo>
                  <a:lnTo>
                    <a:pt x="270" y="182"/>
                  </a:lnTo>
                  <a:lnTo>
                    <a:pt x="270" y="184"/>
                  </a:lnTo>
                  <a:lnTo>
                    <a:pt x="270" y="186"/>
                  </a:lnTo>
                  <a:lnTo>
                    <a:pt x="270" y="189"/>
                  </a:lnTo>
                  <a:lnTo>
                    <a:pt x="268" y="189"/>
                  </a:lnTo>
                  <a:lnTo>
                    <a:pt x="266" y="189"/>
                  </a:lnTo>
                  <a:lnTo>
                    <a:pt x="263" y="189"/>
                  </a:lnTo>
                  <a:lnTo>
                    <a:pt x="261" y="189"/>
                  </a:lnTo>
                  <a:lnTo>
                    <a:pt x="259" y="189"/>
                  </a:lnTo>
                  <a:lnTo>
                    <a:pt x="256" y="189"/>
                  </a:lnTo>
                  <a:lnTo>
                    <a:pt x="254" y="191"/>
                  </a:lnTo>
                  <a:lnTo>
                    <a:pt x="252" y="191"/>
                  </a:lnTo>
                  <a:lnTo>
                    <a:pt x="252" y="189"/>
                  </a:lnTo>
                  <a:lnTo>
                    <a:pt x="249" y="186"/>
                  </a:lnTo>
                  <a:lnTo>
                    <a:pt x="249" y="189"/>
                  </a:lnTo>
                  <a:lnTo>
                    <a:pt x="247" y="189"/>
                  </a:lnTo>
                  <a:lnTo>
                    <a:pt x="247" y="191"/>
                  </a:lnTo>
                  <a:lnTo>
                    <a:pt x="245" y="191"/>
                  </a:lnTo>
                  <a:lnTo>
                    <a:pt x="247" y="191"/>
                  </a:lnTo>
                  <a:lnTo>
                    <a:pt x="245" y="191"/>
                  </a:lnTo>
                  <a:lnTo>
                    <a:pt x="245" y="193"/>
                  </a:lnTo>
                  <a:lnTo>
                    <a:pt x="245" y="196"/>
                  </a:lnTo>
                  <a:lnTo>
                    <a:pt x="242" y="196"/>
                  </a:lnTo>
                  <a:lnTo>
                    <a:pt x="240" y="196"/>
                  </a:lnTo>
                  <a:lnTo>
                    <a:pt x="240" y="198"/>
                  </a:lnTo>
                  <a:lnTo>
                    <a:pt x="238" y="198"/>
                  </a:lnTo>
                  <a:lnTo>
                    <a:pt x="235" y="198"/>
                  </a:lnTo>
                  <a:lnTo>
                    <a:pt x="233" y="198"/>
                  </a:lnTo>
                  <a:lnTo>
                    <a:pt x="233" y="200"/>
                  </a:lnTo>
                  <a:lnTo>
                    <a:pt x="230" y="200"/>
                  </a:lnTo>
                  <a:lnTo>
                    <a:pt x="228" y="200"/>
                  </a:lnTo>
                  <a:lnTo>
                    <a:pt x="228" y="203"/>
                  </a:lnTo>
                  <a:lnTo>
                    <a:pt x="228" y="205"/>
                  </a:lnTo>
                  <a:lnTo>
                    <a:pt x="226" y="205"/>
                  </a:lnTo>
                  <a:lnTo>
                    <a:pt x="226" y="207"/>
                  </a:lnTo>
                  <a:lnTo>
                    <a:pt x="226" y="210"/>
                  </a:lnTo>
                  <a:lnTo>
                    <a:pt x="228" y="210"/>
                  </a:lnTo>
                  <a:lnTo>
                    <a:pt x="228" y="212"/>
                  </a:lnTo>
                  <a:lnTo>
                    <a:pt x="228" y="215"/>
                  </a:lnTo>
                  <a:lnTo>
                    <a:pt x="230" y="215"/>
                  </a:lnTo>
                  <a:lnTo>
                    <a:pt x="230" y="217"/>
                  </a:lnTo>
                  <a:lnTo>
                    <a:pt x="233" y="217"/>
                  </a:lnTo>
                  <a:lnTo>
                    <a:pt x="233" y="215"/>
                  </a:lnTo>
                  <a:lnTo>
                    <a:pt x="235" y="215"/>
                  </a:lnTo>
                  <a:lnTo>
                    <a:pt x="235" y="217"/>
                  </a:lnTo>
                  <a:lnTo>
                    <a:pt x="238" y="217"/>
                  </a:lnTo>
                  <a:lnTo>
                    <a:pt x="238" y="219"/>
                  </a:lnTo>
                  <a:lnTo>
                    <a:pt x="238" y="217"/>
                  </a:lnTo>
                  <a:lnTo>
                    <a:pt x="240" y="217"/>
                  </a:lnTo>
                  <a:lnTo>
                    <a:pt x="240" y="215"/>
                  </a:lnTo>
                  <a:lnTo>
                    <a:pt x="242" y="215"/>
                  </a:lnTo>
                  <a:lnTo>
                    <a:pt x="245" y="215"/>
                  </a:lnTo>
                  <a:lnTo>
                    <a:pt x="245" y="217"/>
                  </a:lnTo>
                  <a:lnTo>
                    <a:pt x="245" y="219"/>
                  </a:lnTo>
                  <a:lnTo>
                    <a:pt x="247" y="219"/>
                  </a:lnTo>
                  <a:lnTo>
                    <a:pt x="247" y="222"/>
                  </a:lnTo>
                  <a:lnTo>
                    <a:pt x="249" y="222"/>
                  </a:lnTo>
                  <a:lnTo>
                    <a:pt x="249" y="224"/>
                  </a:lnTo>
                  <a:lnTo>
                    <a:pt x="252" y="224"/>
                  </a:lnTo>
                  <a:lnTo>
                    <a:pt x="252" y="226"/>
                  </a:lnTo>
                  <a:lnTo>
                    <a:pt x="254" y="226"/>
                  </a:lnTo>
                  <a:lnTo>
                    <a:pt x="254" y="229"/>
                  </a:lnTo>
                  <a:lnTo>
                    <a:pt x="256" y="229"/>
                  </a:lnTo>
                  <a:lnTo>
                    <a:pt x="256" y="231"/>
                  </a:lnTo>
                  <a:lnTo>
                    <a:pt x="259" y="231"/>
                  </a:lnTo>
                  <a:lnTo>
                    <a:pt x="259" y="233"/>
                  </a:lnTo>
                  <a:lnTo>
                    <a:pt x="261" y="233"/>
                  </a:lnTo>
                  <a:lnTo>
                    <a:pt x="263" y="233"/>
                  </a:lnTo>
                  <a:lnTo>
                    <a:pt x="263" y="236"/>
                  </a:lnTo>
                  <a:lnTo>
                    <a:pt x="266" y="236"/>
                  </a:lnTo>
                  <a:lnTo>
                    <a:pt x="268" y="236"/>
                  </a:lnTo>
                  <a:lnTo>
                    <a:pt x="268" y="238"/>
                  </a:lnTo>
                  <a:lnTo>
                    <a:pt x="270" y="238"/>
                  </a:lnTo>
                  <a:lnTo>
                    <a:pt x="270" y="240"/>
                  </a:lnTo>
                  <a:lnTo>
                    <a:pt x="273" y="240"/>
                  </a:lnTo>
                  <a:lnTo>
                    <a:pt x="273" y="243"/>
                  </a:lnTo>
                  <a:lnTo>
                    <a:pt x="273" y="245"/>
                  </a:lnTo>
                  <a:lnTo>
                    <a:pt x="273" y="248"/>
                  </a:lnTo>
                  <a:lnTo>
                    <a:pt x="275" y="248"/>
                  </a:lnTo>
                  <a:lnTo>
                    <a:pt x="275" y="250"/>
                  </a:lnTo>
                  <a:lnTo>
                    <a:pt x="278" y="250"/>
                  </a:lnTo>
                  <a:lnTo>
                    <a:pt x="275" y="250"/>
                  </a:lnTo>
                  <a:lnTo>
                    <a:pt x="275" y="252"/>
                  </a:lnTo>
                  <a:lnTo>
                    <a:pt x="275" y="255"/>
                  </a:lnTo>
                  <a:lnTo>
                    <a:pt x="273" y="257"/>
                  </a:lnTo>
                  <a:lnTo>
                    <a:pt x="275" y="257"/>
                  </a:lnTo>
                  <a:lnTo>
                    <a:pt x="278" y="257"/>
                  </a:lnTo>
                  <a:lnTo>
                    <a:pt x="278" y="259"/>
                  </a:lnTo>
                  <a:lnTo>
                    <a:pt x="280" y="262"/>
                  </a:lnTo>
                  <a:lnTo>
                    <a:pt x="278" y="262"/>
                  </a:lnTo>
                  <a:lnTo>
                    <a:pt x="278" y="264"/>
                  </a:lnTo>
                  <a:lnTo>
                    <a:pt x="275" y="264"/>
                  </a:lnTo>
                  <a:lnTo>
                    <a:pt x="275" y="266"/>
                  </a:lnTo>
                  <a:lnTo>
                    <a:pt x="275" y="269"/>
                  </a:lnTo>
                  <a:lnTo>
                    <a:pt x="273" y="269"/>
                  </a:lnTo>
                  <a:lnTo>
                    <a:pt x="273" y="271"/>
                  </a:lnTo>
                  <a:lnTo>
                    <a:pt x="275" y="271"/>
                  </a:lnTo>
                  <a:lnTo>
                    <a:pt x="275" y="273"/>
                  </a:lnTo>
                  <a:lnTo>
                    <a:pt x="273" y="273"/>
                  </a:lnTo>
                  <a:lnTo>
                    <a:pt x="270" y="273"/>
                  </a:lnTo>
                  <a:lnTo>
                    <a:pt x="268" y="273"/>
                  </a:lnTo>
                  <a:lnTo>
                    <a:pt x="270" y="273"/>
                  </a:lnTo>
                  <a:lnTo>
                    <a:pt x="268" y="273"/>
                  </a:lnTo>
                  <a:lnTo>
                    <a:pt x="268" y="276"/>
                  </a:lnTo>
                  <a:lnTo>
                    <a:pt x="270" y="276"/>
                  </a:lnTo>
                  <a:lnTo>
                    <a:pt x="268" y="276"/>
                  </a:lnTo>
                  <a:lnTo>
                    <a:pt x="268" y="278"/>
                  </a:lnTo>
                  <a:lnTo>
                    <a:pt x="266" y="278"/>
                  </a:lnTo>
                  <a:lnTo>
                    <a:pt x="266" y="281"/>
                  </a:lnTo>
                  <a:lnTo>
                    <a:pt x="263" y="281"/>
                  </a:lnTo>
                  <a:lnTo>
                    <a:pt x="263" y="283"/>
                  </a:lnTo>
                  <a:lnTo>
                    <a:pt x="263" y="285"/>
                  </a:lnTo>
                  <a:lnTo>
                    <a:pt x="261" y="285"/>
                  </a:lnTo>
                  <a:lnTo>
                    <a:pt x="259" y="285"/>
                  </a:lnTo>
                  <a:lnTo>
                    <a:pt x="259" y="288"/>
                  </a:lnTo>
                  <a:lnTo>
                    <a:pt x="259" y="290"/>
                  </a:lnTo>
                  <a:lnTo>
                    <a:pt x="259" y="292"/>
                  </a:lnTo>
                  <a:lnTo>
                    <a:pt x="259" y="295"/>
                  </a:lnTo>
                  <a:lnTo>
                    <a:pt x="259" y="297"/>
                  </a:lnTo>
                  <a:lnTo>
                    <a:pt x="259" y="299"/>
                  </a:lnTo>
                  <a:lnTo>
                    <a:pt x="259" y="302"/>
                  </a:lnTo>
                  <a:lnTo>
                    <a:pt x="261" y="302"/>
                  </a:lnTo>
                  <a:lnTo>
                    <a:pt x="261" y="299"/>
                  </a:lnTo>
                  <a:lnTo>
                    <a:pt x="261" y="302"/>
                  </a:lnTo>
                  <a:lnTo>
                    <a:pt x="263" y="302"/>
                  </a:lnTo>
                  <a:lnTo>
                    <a:pt x="263" y="299"/>
                  </a:lnTo>
                  <a:lnTo>
                    <a:pt x="266" y="299"/>
                  </a:lnTo>
                  <a:lnTo>
                    <a:pt x="266" y="297"/>
                  </a:lnTo>
                  <a:lnTo>
                    <a:pt x="268" y="297"/>
                  </a:lnTo>
                  <a:lnTo>
                    <a:pt x="268" y="295"/>
                  </a:lnTo>
                  <a:lnTo>
                    <a:pt x="270" y="295"/>
                  </a:lnTo>
                  <a:lnTo>
                    <a:pt x="270" y="292"/>
                  </a:lnTo>
                  <a:lnTo>
                    <a:pt x="273" y="292"/>
                  </a:lnTo>
                  <a:lnTo>
                    <a:pt x="273" y="290"/>
                  </a:lnTo>
                  <a:lnTo>
                    <a:pt x="273" y="288"/>
                  </a:lnTo>
                  <a:lnTo>
                    <a:pt x="275" y="288"/>
                  </a:lnTo>
                  <a:lnTo>
                    <a:pt x="278" y="288"/>
                  </a:lnTo>
                  <a:lnTo>
                    <a:pt x="278" y="285"/>
                  </a:lnTo>
                  <a:lnTo>
                    <a:pt x="280" y="285"/>
                  </a:lnTo>
                  <a:lnTo>
                    <a:pt x="280" y="283"/>
                  </a:lnTo>
                  <a:lnTo>
                    <a:pt x="282" y="283"/>
                  </a:lnTo>
                  <a:lnTo>
                    <a:pt x="282" y="281"/>
                  </a:lnTo>
                  <a:lnTo>
                    <a:pt x="280" y="281"/>
                  </a:lnTo>
                  <a:lnTo>
                    <a:pt x="280" y="278"/>
                  </a:lnTo>
                  <a:lnTo>
                    <a:pt x="278" y="278"/>
                  </a:lnTo>
                  <a:lnTo>
                    <a:pt x="278" y="276"/>
                  </a:lnTo>
                  <a:lnTo>
                    <a:pt x="278" y="273"/>
                  </a:lnTo>
                  <a:lnTo>
                    <a:pt x="278" y="271"/>
                  </a:lnTo>
                  <a:lnTo>
                    <a:pt x="280" y="271"/>
                  </a:lnTo>
                  <a:lnTo>
                    <a:pt x="282" y="271"/>
                  </a:lnTo>
                  <a:lnTo>
                    <a:pt x="285" y="271"/>
                  </a:lnTo>
                  <a:lnTo>
                    <a:pt x="282" y="271"/>
                  </a:lnTo>
                  <a:lnTo>
                    <a:pt x="285" y="271"/>
                  </a:lnTo>
                  <a:lnTo>
                    <a:pt x="285" y="269"/>
                  </a:lnTo>
                  <a:lnTo>
                    <a:pt x="285" y="266"/>
                  </a:lnTo>
                  <a:lnTo>
                    <a:pt x="282" y="266"/>
                  </a:lnTo>
                  <a:lnTo>
                    <a:pt x="282" y="264"/>
                  </a:lnTo>
                  <a:lnTo>
                    <a:pt x="285" y="264"/>
                  </a:lnTo>
                  <a:lnTo>
                    <a:pt x="285" y="262"/>
                  </a:lnTo>
                  <a:lnTo>
                    <a:pt x="287" y="262"/>
                  </a:lnTo>
                  <a:lnTo>
                    <a:pt x="285" y="262"/>
                  </a:lnTo>
                  <a:lnTo>
                    <a:pt x="285" y="259"/>
                  </a:lnTo>
                  <a:lnTo>
                    <a:pt x="285" y="262"/>
                  </a:lnTo>
                  <a:lnTo>
                    <a:pt x="285" y="259"/>
                  </a:lnTo>
                  <a:lnTo>
                    <a:pt x="285" y="257"/>
                  </a:lnTo>
                  <a:lnTo>
                    <a:pt x="285" y="259"/>
                  </a:lnTo>
                  <a:lnTo>
                    <a:pt x="282" y="259"/>
                  </a:lnTo>
                  <a:lnTo>
                    <a:pt x="282" y="257"/>
                  </a:lnTo>
                  <a:lnTo>
                    <a:pt x="285" y="257"/>
                  </a:lnTo>
                  <a:lnTo>
                    <a:pt x="282" y="257"/>
                  </a:lnTo>
                  <a:lnTo>
                    <a:pt x="285" y="257"/>
                  </a:lnTo>
                  <a:lnTo>
                    <a:pt x="285" y="259"/>
                  </a:lnTo>
                  <a:lnTo>
                    <a:pt x="285" y="257"/>
                  </a:lnTo>
                  <a:lnTo>
                    <a:pt x="287" y="257"/>
                  </a:lnTo>
                  <a:lnTo>
                    <a:pt x="287" y="255"/>
                  </a:lnTo>
                  <a:lnTo>
                    <a:pt x="287" y="252"/>
                  </a:lnTo>
                  <a:lnTo>
                    <a:pt x="289" y="252"/>
                  </a:lnTo>
                  <a:lnTo>
                    <a:pt x="289" y="255"/>
                  </a:lnTo>
                  <a:lnTo>
                    <a:pt x="292" y="255"/>
                  </a:lnTo>
                  <a:lnTo>
                    <a:pt x="294" y="255"/>
                  </a:lnTo>
                  <a:lnTo>
                    <a:pt x="294" y="252"/>
                  </a:lnTo>
                  <a:lnTo>
                    <a:pt x="294" y="250"/>
                  </a:lnTo>
                  <a:lnTo>
                    <a:pt x="292" y="250"/>
                  </a:lnTo>
                  <a:lnTo>
                    <a:pt x="292" y="248"/>
                  </a:lnTo>
                  <a:lnTo>
                    <a:pt x="294" y="248"/>
                  </a:lnTo>
                  <a:lnTo>
                    <a:pt x="294" y="250"/>
                  </a:lnTo>
                  <a:lnTo>
                    <a:pt x="296" y="250"/>
                  </a:lnTo>
                  <a:lnTo>
                    <a:pt x="299" y="250"/>
                  </a:lnTo>
                  <a:lnTo>
                    <a:pt x="301" y="250"/>
                  </a:lnTo>
                  <a:lnTo>
                    <a:pt x="301" y="248"/>
                  </a:lnTo>
                  <a:lnTo>
                    <a:pt x="299" y="248"/>
                  </a:lnTo>
                  <a:lnTo>
                    <a:pt x="299" y="250"/>
                  </a:lnTo>
                  <a:lnTo>
                    <a:pt x="296" y="250"/>
                  </a:lnTo>
                  <a:lnTo>
                    <a:pt x="296" y="248"/>
                  </a:lnTo>
                  <a:lnTo>
                    <a:pt x="299" y="248"/>
                  </a:lnTo>
                  <a:lnTo>
                    <a:pt x="301" y="248"/>
                  </a:lnTo>
                  <a:lnTo>
                    <a:pt x="303" y="248"/>
                  </a:lnTo>
                  <a:lnTo>
                    <a:pt x="303" y="245"/>
                  </a:lnTo>
                  <a:lnTo>
                    <a:pt x="306" y="245"/>
                  </a:lnTo>
                  <a:lnTo>
                    <a:pt x="306" y="248"/>
                  </a:lnTo>
                  <a:lnTo>
                    <a:pt x="303" y="248"/>
                  </a:lnTo>
                  <a:lnTo>
                    <a:pt x="303" y="250"/>
                  </a:lnTo>
                  <a:lnTo>
                    <a:pt x="306" y="250"/>
                  </a:lnTo>
                  <a:lnTo>
                    <a:pt x="308" y="250"/>
                  </a:lnTo>
                  <a:lnTo>
                    <a:pt x="308" y="248"/>
                  </a:lnTo>
                  <a:lnTo>
                    <a:pt x="308" y="245"/>
                  </a:lnTo>
                  <a:lnTo>
                    <a:pt x="311" y="245"/>
                  </a:lnTo>
                  <a:lnTo>
                    <a:pt x="311" y="248"/>
                  </a:lnTo>
                  <a:lnTo>
                    <a:pt x="313" y="248"/>
                  </a:lnTo>
                  <a:lnTo>
                    <a:pt x="315" y="248"/>
                  </a:lnTo>
                  <a:lnTo>
                    <a:pt x="315" y="245"/>
                  </a:lnTo>
                  <a:lnTo>
                    <a:pt x="318" y="245"/>
                  </a:lnTo>
                  <a:lnTo>
                    <a:pt x="315" y="245"/>
                  </a:lnTo>
                  <a:lnTo>
                    <a:pt x="315" y="243"/>
                  </a:lnTo>
                  <a:lnTo>
                    <a:pt x="315" y="240"/>
                  </a:lnTo>
                  <a:lnTo>
                    <a:pt x="318" y="240"/>
                  </a:lnTo>
                  <a:lnTo>
                    <a:pt x="320" y="240"/>
                  </a:lnTo>
                  <a:lnTo>
                    <a:pt x="322" y="240"/>
                  </a:lnTo>
                  <a:lnTo>
                    <a:pt x="325" y="240"/>
                  </a:lnTo>
                  <a:lnTo>
                    <a:pt x="327" y="240"/>
                  </a:lnTo>
                  <a:lnTo>
                    <a:pt x="329" y="240"/>
                  </a:lnTo>
                  <a:lnTo>
                    <a:pt x="329" y="238"/>
                  </a:lnTo>
                  <a:lnTo>
                    <a:pt x="332" y="238"/>
                  </a:lnTo>
                  <a:lnTo>
                    <a:pt x="334" y="238"/>
                  </a:lnTo>
                  <a:lnTo>
                    <a:pt x="334" y="240"/>
                  </a:lnTo>
                  <a:lnTo>
                    <a:pt x="334" y="238"/>
                  </a:lnTo>
                  <a:lnTo>
                    <a:pt x="336" y="238"/>
                  </a:lnTo>
                  <a:lnTo>
                    <a:pt x="334" y="238"/>
                  </a:lnTo>
                  <a:lnTo>
                    <a:pt x="334" y="240"/>
                  </a:lnTo>
                  <a:lnTo>
                    <a:pt x="336" y="240"/>
                  </a:lnTo>
                  <a:lnTo>
                    <a:pt x="334" y="240"/>
                  </a:lnTo>
                  <a:lnTo>
                    <a:pt x="336" y="240"/>
                  </a:lnTo>
                  <a:lnTo>
                    <a:pt x="336" y="238"/>
                  </a:lnTo>
                  <a:lnTo>
                    <a:pt x="339" y="238"/>
                  </a:lnTo>
                  <a:lnTo>
                    <a:pt x="339" y="240"/>
                  </a:lnTo>
                  <a:lnTo>
                    <a:pt x="341" y="240"/>
                  </a:lnTo>
                  <a:lnTo>
                    <a:pt x="341" y="238"/>
                  </a:lnTo>
                  <a:lnTo>
                    <a:pt x="344" y="238"/>
                  </a:lnTo>
                  <a:lnTo>
                    <a:pt x="341" y="238"/>
                  </a:lnTo>
                  <a:lnTo>
                    <a:pt x="344" y="238"/>
                  </a:lnTo>
                  <a:lnTo>
                    <a:pt x="344" y="236"/>
                  </a:lnTo>
                  <a:lnTo>
                    <a:pt x="344" y="238"/>
                  </a:lnTo>
                  <a:lnTo>
                    <a:pt x="346" y="238"/>
                  </a:lnTo>
                  <a:lnTo>
                    <a:pt x="348" y="238"/>
                  </a:lnTo>
                  <a:lnTo>
                    <a:pt x="348" y="236"/>
                  </a:lnTo>
                  <a:lnTo>
                    <a:pt x="351" y="236"/>
                  </a:lnTo>
                  <a:lnTo>
                    <a:pt x="351" y="238"/>
                  </a:lnTo>
                  <a:lnTo>
                    <a:pt x="351" y="240"/>
                  </a:lnTo>
                  <a:lnTo>
                    <a:pt x="353" y="240"/>
                  </a:lnTo>
                  <a:lnTo>
                    <a:pt x="351" y="240"/>
                  </a:lnTo>
                  <a:lnTo>
                    <a:pt x="351" y="243"/>
                  </a:lnTo>
                  <a:lnTo>
                    <a:pt x="351" y="245"/>
                  </a:lnTo>
                  <a:lnTo>
                    <a:pt x="353" y="245"/>
                  </a:lnTo>
                  <a:lnTo>
                    <a:pt x="353" y="248"/>
                  </a:lnTo>
                  <a:lnTo>
                    <a:pt x="355" y="248"/>
                  </a:lnTo>
                  <a:lnTo>
                    <a:pt x="355" y="245"/>
                  </a:lnTo>
                  <a:lnTo>
                    <a:pt x="358" y="245"/>
                  </a:lnTo>
                  <a:lnTo>
                    <a:pt x="355" y="248"/>
                  </a:lnTo>
                  <a:lnTo>
                    <a:pt x="358" y="248"/>
                  </a:lnTo>
                  <a:lnTo>
                    <a:pt x="358" y="250"/>
                  </a:lnTo>
                  <a:lnTo>
                    <a:pt x="358" y="252"/>
                  </a:lnTo>
                  <a:lnTo>
                    <a:pt x="360" y="252"/>
                  </a:lnTo>
                  <a:lnTo>
                    <a:pt x="360" y="250"/>
                  </a:lnTo>
                  <a:lnTo>
                    <a:pt x="362" y="250"/>
                  </a:lnTo>
                  <a:lnTo>
                    <a:pt x="362" y="248"/>
                  </a:lnTo>
                  <a:lnTo>
                    <a:pt x="362" y="245"/>
                  </a:lnTo>
                  <a:lnTo>
                    <a:pt x="365" y="245"/>
                  </a:lnTo>
                  <a:lnTo>
                    <a:pt x="365" y="248"/>
                  </a:lnTo>
                  <a:lnTo>
                    <a:pt x="367" y="248"/>
                  </a:lnTo>
                  <a:lnTo>
                    <a:pt x="367" y="250"/>
                  </a:lnTo>
                  <a:lnTo>
                    <a:pt x="365" y="250"/>
                  </a:lnTo>
                  <a:lnTo>
                    <a:pt x="362" y="250"/>
                  </a:lnTo>
                  <a:lnTo>
                    <a:pt x="362" y="252"/>
                  </a:lnTo>
                  <a:lnTo>
                    <a:pt x="365" y="252"/>
                  </a:lnTo>
                  <a:lnTo>
                    <a:pt x="365" y="255"/>
                  </a:lnTo>
                  <a:lnTo>
                    <a:pt x="367" y="255"/>
                  </a:lnTo>
                  <a:lnTo>
                    <a:pt x="365" y="255"/>
                  </a:lnTo>
                  <a:lnTo>
                    <a:pt x="365" y="257"/>
                  </a:lnTo>
                  <a:lnTo>
                    <a:pt x="367" y="257"/>
                  </a:lnTo>
                  <a:lnTo>
                    <a:pt x="367" y="259"/>
                  </a:lnTo>
                  <a:lnTo>
                    <a:pt x="369" y="259"/>
                  </a:lnTo>
                  <a:lnTo>
                    <a:pt x="369" y="257"/>
                  </a:lnTo>
                  <a:lnTo>
                    <a:pt x="369" y="259"/>
                  </a:lnTo>
                  <a:lnTo>
                    <a:pt x="369" y="257"/>
                  </a:lnTo>
                  <a:lnTo>
                    <a:pt x="369" y="259"/>
                  </a:lnTo>
                  <a:lnTo>
                    <a:pt x="372" y="259"/>
                  </a:lnTo>
                  <a:lnTo>
                    <a:pt x="374" y="259"/>
                  </a:lnTo>
                  <a:lnTo>
                    <a:pt x="372" y="259"/>
                  </a:lnTo>
                  <a:lnTo>
                    <a:pt x="372" y="262"/>
                  </a:lnTo>
                  <a:lnTo>
                    <a:pt x="374" y="262"/>
                  </a:lnTo>
                  <a:lnTo>
                    <a:pt x="374" y="264"/>
                  </a:lnTo>
                  <a:lnTo>
                    <a:pt x="374" y="266"/>
                  </a:lnTo>
                  <a:lnTo>
                    <a:pt x="374" y="269"/>
                  </a:lnTo>
                  <a:lnTo>
                    <a:pt x="376" y="269"/>
                  </a:lnTo>
                  <a:lnTo>
                    <a:pt x="379" y="269"/>
                  </a:lnTo>
                  <a:lnTo>
                    <a:pt x="376" y="269"/>
                  </a:lnTo>
                  <a:lnTo>
                    <a:pt x="376" y="271"/>
                  </a:lnTo>
                  <a:lnTo>
                    <a:pt x="379" y="271"/>
                  </a:lnTo>
                  <a:lnTo>
                    <a:pt x="376" y="271"/>
                  </a:lnTo>
                  <a:lnTo>
                    <a:pt x="374" y="271"/>
                  </a:lnTo>
                  <a:lnTo>
                    <a:pt x="374" y="273"/>
                  </a:lnTo>
                  <a:lnTo>
                    <a:pt x="372" y="273"/>
                  </a:lnTo>
                  <a:lnTo>
                    <a:pt x="372" y="276"/>
                  </a:lnTo>
                  <a:lnTo>
                    <a:pt x="374" y="276"/>
                  </a:lnTo>
                  <a:lnTo>
                    <a:pt x="376" y="276"/>
                  </a:lnTo>
                  <a:lnTo>
                    <a:pt x="376" y="273"/>
                  </a:lnTo>
                  <a:lnTo>
                    <a:pt x="376" y="276"/>
                  </a:lnTo>
                  <a:lnTo>
                    <a:pt x="379" y="276"/>
                  </a:lnTo>
                  <a:lnTo>
                    <a:pt x="379" y="278"/>
                  </a:lnTo>
                  <a:lnTo>
                    <a:pt x="376" y="278"/>
                  </a:lnTo>
                  <a:lnTo>
                    <a:pt x="379" y="281"/>
                  </a:lnTo>
                  <a:lnTo>
                    <a:pt x="379" y="278"/>
                  </a:lnTo>
                  <a:lnTo>
                    <a:pt x="379" y="276"/>
                  </a:lnTo>
                  <a:lnTo>
                    <a:pt x="381" y="276"/>
                  </a:lnTo>
                  <a:lnTo>
                    <a:pt x="381" y="273"/>
                  </a:lnTo>
                  <a:lnTo>
                    <a:pt x="381" y="271"/>
                  </a:lnTo>
                  <a:lnTo>
                    <a:pt x="381" y="269"/>
                  </a:lnTo>
                  <a:lnTo>
                    <a:pt x="384" y="269"/>
                  </a:lnTo>
                  <a:lnTo>
                    <a:pt x="384" y="266"/>
                  </a:lnTo>
                  <a:lnTo>
                    <a:pt x="384" y="264"/>
                  </a:lnTo>
                  <a:lnTo>
                    <a:pt x="381" y="262"/>
                  </a:lnTo>
                  <a:lnTo>
                    <a:pt x="384" y="262"/>
                  </a:lnTo>
                  <a:lnTo>
                    <a:pt x="384" y="259"/>
                  </a:lnTo>
                  <a:lnTo>
                    <a:pt x="384" y="262"/>
                  </a:lnTo>
                  <a:lnTo>
                    <a:pt x="386" y="262"/>
                  </a:lnTo>
                  <a:lnTo>
                    <a:pt x="386" y="259"/>
                  </a:lnTo>
                  <a:lnTo>
                    <a:pt x="388" y="259"/>
                  </a:lnTo>
                  <a:lnTo>
                    <a:pt x="388" y="257"/>
                  </a:lnTo>
                  <a:lnTo>
                    <a:pt x="391" y="257"/>
                  </a:lnTo>
                  <a:lnTo>
                    <a:pt x="391" y="255"/>
                  </a:lnTo>
                  <a:lnTo>
                    <a:pt x="391" y="252"/>
                  </a:lnTo>
                  <a:lnTo>
                    <a:pt x="393" y="252"/>
                  </a:lnTo>
                  <a:lnTo>
                    <a:pt x="395" y="252"/>
                  </a:lnTo>
                  <a:lnTo>
                    <a:pt x="398" y="252"/>
                  </a:lnTo>
                  <a:lnTo>
                    <a:pt x="400" y="252"/>
                  </a:lnTo>
                  <a:lnTo>
                    <a:pt x="400" y="250"/>
                  </a:lnTo>
                  <a:lnTo>
                    <a:pt x="402" y="250"/>
                  </a:lnTo>
                  <a:lnTo>
                    <a:pt x="402" y="248"/>
                  </a:lnTo>
                  <a:lnTo>
                    <a:pt x="402" y="245"/>
                  </a:lnTo>
                  <a:lnTo>
                    <a:pt x="400" y="245"/>
                  </a:lnTo>
                  <a:lnTo>
                    <a:pt x="402" y="245"/>
                  </a:lnTo>
                  <a:lnTo>
                    <a:pt x="402" y="243"/>
                  </a:lnTo>
                  <a:lnTo>
                    <a:pt x="400" y="243"/>
                  </a:lnTo>
                  <a:lnTo>
                    <a:pt x="400" y="240"/>
                  </a:lnTo>
                  <a:lnTo>
                    <a:pt x="402" y="240"/>
                  </a:lnTo>
                  <a:lnTo>
                    <a:pt x="402" y="238"/>
                  </a:lnTo>
                  <a:lnTo>
                    <a:pt x="400" y="238"/>
                  </a:lnTo>
                  <a:lnTo>
                    <a:pt x="400" y="236"/>
                  </a:lnTo>
                  <a:lnTo>
                    <a:pt x="400" y="233"/>
                  </a:lnTo>
                  <a:lnTo>
                    <a:pt x="400" y="231"/>
                  </a:lnTo>
                  <a:lnTo>
                    <a:pt x="398" y="231"/>
                  </a:lnTo>
                  <a:lnTo>
                    <a:pt x="398" y="229"/>
                  </a:lnTo>
                  <a:lnTo>
                    <a:pt x="400" y="229"/>
                  </a:lnTo>
                  <a:lnTo>
                    <a:pt x="400" y="226"/>
                  </a:lnTo>
                  <a:lnTo>
                    <a:pt x="398" y="226"/>
                  </a:lnTo>
                  <a:lnTo>
                    <a:pt x="400" y="226"/>
                  </a:lnTo>
                  <a:lnTo>
                    <a:pt x="400" y="224"/>
                  </a:lnTo>
                  <a:lnTo>
                    <a:pt x="400" y="222"/>
                  </a:lnTo>
                  <a:lnTo>
                    <a:pt x="400" y="219"/>
                  </a:lnTo>
                  <a:lnTo>
                    <a:pt x="400" y="217"/>
                  </a:lnTo>
                  <a:lnTo>
                    <a:pt x="398" y="217"/>
                  </a:lnTo>
                  <a:lnTo>
                    <a:pt x="398" y="215"/>
                  </a:lnTo>
                  <a:lnTo>
                    <a:pt x="395" y="215"/>
                  </a:lnTo>
                  <a:lnTo>
                    <a:pt x="395" y="212"/>
                  </a:lnTo>
                  <a:lnTo>
                    <a:pt x="395" y="215"/>
                  </a:lnTo>
                  <a:lnTo>
                    <a:pt x="395" y="212"/>
                  </a:lnTo>
                  <a:lnTo>
                    <a:pt x="393" y="212"/>
                  </a:lnTo>
                  <a:lnTo>
                    <a:pt x="391" y="212"/>
                  </a:lnTo>
                  <a:lnTo>
                    <a:pt x="388" y="212"/>
                  </a:lnTo>
                  <a:lnTo>
                    <a:pt x="391" y="210"/>
                  </a:lnTo>
                  <a:lnTo>
                    <a:pt x="388" y="210"/>
                  </a:lnTo>
                  <a:lnTo>
                    <a:pt x="386" y="210"/>
                  </a:lnTo>
                  <a:lnTo>
                    <a:pt x="386" y="207"/>
                  </a:lnTo>
                  <a:lnTo>
                    <a:pt x="386" y="205"/>
                  </a:lnTo>
                  <a:lnTo>
                    <a:pt x="388" y="205"/>
                  </a:lnTo>
                  <a:lnTo>
                    <a:pt x="386" y="205"/>
                  </a:lnTo>
                  <a:lnTo>
                    <a:pt x="386" y="203"/>
                  </a:lnTo>
                  <a:lnTo>
                    <a:pt x="388" y="203"/>
                  </a:lnTo>
                  <a:lnTo>
                    <a:pt x="386" y="203"/>
                  </a:lnTo>
                  <a:lnTo>
                    <a:pt x="386" y="200"/>
                  </a:lnTo>
                  <a:lnTo>
                    <a:pt x="386" y="198"/>
                  </a:lnTo>
                  <a:lnTo>
                    <a:pt x="386" y="196"/>
                  </a:lnTo>
                  <a:lnTo>
                    <a:pt x="384" y="196"/>
                  </a:lnTo>
                  <a:lnTo>
                    <a:pt x="384" y="193"/>
                  </a:lnTo>
                  <a:lnTo>
                    <a:pt x="384" y="191"/>
                  </a:lnTo>
                  <a:lnTo>
                    <a:pt x="381" y="191"/>
                  </a:lnTo>
                  <a:lnTo>
                    <a:pt x="381" y="189"/>
                  </a:lnTo>
                  <a:lnTo>
                    <a:pt x="379" y="189"/>
                  </a:lnTo>
                  <a:lnTo>
                    <a:pt x="376" y="191"/>
                  </a:lnTo>
                  <a:lnTo>
                    <a:pt x="376" y="189"/>
                  </a:lnTo>
                  <a:lnTo>
                    <a:pt x="376" y="186"/>
                  </a:lnTo>
                  <a:lnTo>
                    <a:pt x="376" y="184"/>
                  </a:lnTo>
                  <a:lnTo>
                    <a:pt x="374" y="184"/>
                  </a:lnTo>
                  <a:lnTo>
                    <a:pt x="374" y="182"/>
                  </a:lnTo>
                  <a:lnTo>
                    <a:pt x="372" y="182"/>
                  </a:lnTo>
                  <a:lnTo>
                    <a:pt x="372" y="179"/>
                  </a:lnTo>
                  <a:lnTo>
                    <a:pt x="369" y="179"/>
                  </a:lnTo>
                  <a:lnTo>
                    <a:pt x="367" y="179"/>
                  </a:lnTo>
                  <a:lnTo>
                    <a:pt x="365" y="179"/>
                  </a:lnTo>
                  <a:lnTo>
                    <a:pt x="362" y="179"/>
                  </a:lnTo>
                  <a:lnTo>
                    <a:pt x="360" y="179"/>
                  </a:lnTo>
                  <a:lnTo>
                    <a:pt x="360" y="177"/>
                  </a:lnTo>
                  <a:lnTo>
                    <a:pt x="358" y="177"/>
                  </a:lnTo>
                  <a:lnTo>
                    <a:pt x="358" y="175"/>
                  </a:lnTo>
                  <a:lnTo>
                    <a:pt x="355" y="175"/>
                  </a:lnTo>
                  <a:lnTo>
                    <a:pt x="355" y="172"/>
                  </a:lnTo>
                  <a:lnTo>
                    <a:pt x="353" y="172"/>
                  </a:lnTo>
                  <a:lnTo>
                    <a:pt x="353" y="170"/>
                  </a:lnTo>
                  <a:lnTo>
                    <a:pt x="353" y="167"/>
                  </a:lnTo>
                  <a:lnTo>
                    <a:pt x="353" y="165"/>
                  </a:lnTo>
                  <a:lnTo>
                    <a:pt x="351" y="165"/>
                  </a:lnTo>
                  <a:lnTo>
                    <a:pt x="351" y="163"/>
                  </a:lnTo>
                  <a:lnTo>
                    <a:pt x="348" y="163"/>
                  </a:lnTo>
                  <a:lnTo>
                    <a:pt x="346" y="163"/>
                  </a:lnTo>
                  <a:close/>
                </a:path>
              </a:pathLst>
            </a:custGeom>
            <a:solidFill>
              <a:schemeClr val="bg1"/>
            </a:solidFill>
            <a:ln w="7938">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GT"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8" name="Freeform 37">
              <a:extLst>
                <a:ext uri="{FF2B5EF4-FFF2-40B4-BE49-F238E27FC236}">
                  <a16:creationId xmlns:a16="http://schemas.microsoft.com/office/drawing/2014/main" id="{4EB71C0C-F849-9A43-9A52-B1380CEE0607}"/>
                </a:ext>
              </a:extLst>
            </p:cNvPr>
            <p:cNvSpPr>
              <a:spLocks/>
            </p:cNvSpPr>
            <p:nvPr/>
          </p:nvSpPr>
          <p:spPr bwMode="auto">
            <a:xfrm>
              <a:off x="5277913" y="4834786"/>
              <a:ext cx="682060" cy="836622"/>
            </a:xfrm>
            <a:custGeom>
              <a:avLst/>
              <a:gdLst>
                <a:gd name="T0" fmla="*/ 431 w 624"/>
                <a:gd name="T1" fmla="*/ 37 h 737"/>
                <a:gd name="T2" fmla="*/ 480 w 624"/>
                <a:gd name="T3" fmla="*/ 16 h 737"/>
                <a:gd name="T4" fmla="*/ 551 w 624"/>
                <a:gd name="T5" fmla="*/ 14 h 737"/>
                <a:gd name="T6" fmla="*/ 589 w 624"/>
                <a:gd name="T7" fmla="*/ 61 h 737"/>
                <a:gd name="T8" fmla="*/ 607 w 624"/>
                <a:gd name="T9" fmla="*/ 113 h 737"/>
                <a:gd name="T10" fmla="*/ 612 w 624"/>
                <a:gd name="T11" fmla="*/ 172 h 737"/>
                <a:gd name="T12" fmla="*/ 546 w 624"/>
                <a:gd name="T13" fmla="*/ 165 h 737"/>
                <a:gd name="T14" fmla="*/ 485 w 624"/>
                <a:gd name="T15" fmla="*/ 216 h 737"/>
                <a:gd name="T16" fmla="*/ 466 w 624"/>
                <a:gd name="T17" fmla="*/ 249 h 737"/>
                <a:gd name="T18" fmla="*/ 537 w 624"/>
                <a:gd name="T19" fmla="*/ 285 h 737"/>
                <a:gd name="T20" fmla="*/ 605 w 624"/>
                <a:gd name="T21" fmla="*/ 337 h 737"/>
                <a:gd name="T22" fmla="*/ 598 w 624"/>
                <a:gd name="T23" fmla="*/ 374 h 737"/>
                <a:gd name="T24" fmla="*/ 603 w 624"/>
                <a:gd name="T25" fmla="*/ 445 h 737"/>
                <a:gd name="T26" fmla="*/ 546 w 624"/>
                <a:gd name="T27" fmla="*/ 518 h 737"/>
                <a:gd name="T28" fmla="*/ 516 w 624"/>
                <a:gd name="T29" fmla="*/ 530 h 737"/>
                <a:gd name="T30" fmla="*/ 452 w 624"/>
                <a:gd name="T31" fmla="*/ 509 h 737"/>
                <a:gd name="T32" fmla="*/ 386 w 624"/>
                <a:gd name="T33" fmla="*/ 527 h 737"/>
                <a:gd name="T34" fmla="*/ 386 w 624"/>
                <a:gd name="T35" fmla="*/ 567 h 737"/>
                <a:gd name="T36" fmla="*/ 414 w 624"/>
                <a:gd name="T37" fmla="*/ 591 h 737"/>
                <a:gd name="T38" fmla="*/ 445 w 624"/>
                <a:gd name="T39" fmla="*/ 622 h 737"/>
                <a:gd name="T40" fmla="*/ 468 w 624"/>
                <a:gd name="T41" fmla="*/ 664 h 737"/>
                <a:gd name="T42" fmla="*/ 473 w 624"/>
                <a:gd name="T43" fmla="*/ 685 h 737"/>
                <a:gd name="T44" fmla="*/ 438 w 624"/>
                <a:gd name="T45" fmla="*/ 721 h 737"/>
                <a:gd name="T46" fmla="*/ 431 w 624"/>
                <a:gd name="T47" fmla="*/ 735 h 737"/>
                <a:gd name="T48" fmla="*/ 391 w 624"/>
                <a:gd name="T49" fmla="*/ 718 h 737"/>
                <a:gd name="T50" fmla="*/ 362 w 624"/>
                <a:gd name="T51" fmla="*/ 704 h 737"/>
                <a:gd name="T52" fmla="*/ 322 w 624"/>
                <a:gd name="T53" fmla="*/ 685 h 737"/>
                <a:gd name="T54" fmla="*/ 320 w 624"/>
                <a:gd name="T55" fmla="*/ 683 h 737"/>
                <a:gd name="T56" fmla="*/ 266 w 624"/>
                <a:gd name="T57" fmla="*/ 664 h 737"/>
                <a:gd name="T58" fmla="*/ 209 w 624"/>
                <a:gd name="T59" fmla="*/ 643 h 737"/>
                <a:gd name="T60" fmla="*/ 150 w 624"/>
                <a:gd name="T61" fmla="*/ 624 h 737"/>
                <a:gd name="T62" fmla="*/ 85 w 624"/>
                <a:gd name="T63" fmla="*/ 608 h 737"/>
                <a:gd name="T64" fmla="*/ 2 w 624"/>
                <a:gd name="T65" fmla="*/ 485 h 737"/>
                <a:gd name="T66" fmla="*/ 16 w 624"/>
                <a:gd name="T67" fmla="*/ 433 h 737"/>
                <a:gd name="T68" fmla="*/ 21 w 624"/>
                <a:gd name="T69" fmla="*/ 398 h 737"/>
                <a:gd name="T70" fmla="*/ 26 w 624"/>
                <a:gd name="T71" fmla="*/ 372 h 737"/>
                <a:gd name="T72" fmla="*/ 49 w 624"/>
                <a:gd name="T73" fmla="*/ 351 h 737"/>
                <a:gd name="T74" fmla="*/ 63 w 624"/>
                <a:gd name="T75" fmla="*/ 322 h 737"/>
                <a:gd name="T76" fmla="*/ 68 w 624"/>
                <a:gd name="T77" fmla="*/ 290 h 737"/>
                <a:gd name="T78" fmla="*/ 68 w 624"/>
                <a:gd name="T79" fmla="*/ 252 h 737"/>
                <a:gd name="T80" fmla="*/ 92 w 624"/>
                <a:gd name="T81" fmla="*/ 259 h 737"/>
                <a:gd name="T82" fmla="*/ 120 w 624"/>
                <a:gd name="T83" fmla="*/ 249 h 737"/>
                <a:gd name="T84" fmla="*/ 139 w 624"/>
                <a:gd name="T85" fmla="*/ 233 h 737"/>
                <a:gd name="T86" fmla="*/ 153 w 624"/>
                <a:gd name="T87" fmla="*/ 231 h 737"/>
                <a:gd name="T88" fmla="*/ 169 w 624"/>
                <a:gd name="T89" fmla="*/ 207 h 737"/>
                <a:gd name="T90" fmla="*/ 219 w 624"/>
                <a:gd name="T91" fmla="*/ 169 h 737"/>
                <a:gd name="T92" fmla="*/ 223 w 624"/>
                <a:gd name="T93" fmla="*/ 181 h 737"/>
                <a:gd name="T94" fmla="*/ 221 w 624"/>
                <a:gd name="T95" fmla="*/ 205 h 737"/>
                <a:gd name="T96" fmla="*/ 235 w 624"/>
                <a:gd name="T97" fmla="*/ 207 h 737"/>
                <a:gd name="T98" fmla="*/ 252 w 624"/>
                <a:gd name="T99" fmla="*/ 181 h 737"/>
                <a:gd name="T100" fmla="*/ 242 w 624"/>
                <a:gd name="T101" fmla="*/ 160 h 737"/>
                <a:gd name="T102" fmla="*/ 216 w 624"/>
                <a:gd name="T103" fmla="*/ 155 h 737"/>
                <a:gd name="T104" fmla="*/ 231 w 624"/>
                <a:gd name="T105" fmla="*/ 132 h 737"/>
                <a:gd name="T106" fmla="*/ 245 w 624"/>
                <a:gd name="T107" fmla="*/ 125 h 737"/>
                <a:gd name="T108" fmla="*/ 240 w 624"/>
                <a:gd name="T109" fmla="*/ 89 h 737"/>
                <a:gd name="T110" fmla="*/ 266 w 624"/>
                <a:gd name="T111" fmla="*/ 75 h 737"/>
                <a:gd name="T112" fmla="*/ 292 w 624"/>
                <a:gd name="T113" fmla="*/ 70 h 737"/>
                <a:gd name="T114" fmla="*/ 292 w 624"/>
                <a:gd name="T115" fmla="*/ 42 h 737"/>
                <a:gd name="T116" fmla="*/ 297 w 624"/>
                <a:gd name="T117" fmla="*/ 23 h 737"/>
                <a:gd name="T118" fmla="*/ 320 w 624"/>
                <a:gd name="T119" fmla="*/ 21 h 737"/>
                <a:gd name="T120" fmla="*/ 346 w 624"/>
                <a:gd name="T121" fmla="*/ 33 h 737"/>
                <a:gd name="T122" fmla="*/ 381 w 624"/>
                <a:gd name="T123" fmla="*/ 2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24" h="737">
                  <a:moveTo>
                    <a:pt x="402" y="2"/>
                  </a:moveTo>
                  <a:lnTo>
                    <a:pt x="405" y="4"/>
                  </a:lnTo>
                  <a:lnTo>
                    <a:pt x="407" y="7"/>
                  </a:lnTo>
                  <a:lnTo>
                    <a:pt x="407" y="9"/>
                  </a:lnTo>
                  <a:lnTo>
                    <a:pt x="407" y="16"/>
                  </a:lnTo>
                  <a:lnTo>
                    <a:pt x="407" y="21"/>
                  </a:lnTo>
                  <a:lnTo>
                    <a:pt x="410" y="23"/>
                  </a:lnTo>
                  <a:lnTo>
                    <a:pt x="412" y="26"/>
                  </a:lnTo>
                  <a:lnTo>
                    <a:pt x="419" y="26"/>
                  </a:lnTo>
                  <a:lnTo>
                    <a:pt x="421" y="28"/>
                  </a:lnTo>
                  <a:lnTo>
                    <a:pt x="424" y="30"/>
                  </a:lnTo>
                  <a:lnTo>
                    <a:pt x="424" y="35"/>
                  </a:lnTo>
                  <a:lnTo>
                    <a:pt x="426" y="37"/>
                  </a:lnTo>
                  <a:lnTo>
                    <a:pt x="426" y="40"/>
                  </a:lnTo>
                  <a:lnTo>
                    <a:pt x="428" y="37"/>
                  </a:lnTo>
                  <a:lnTo>
                    <a:pt x="431" y="37"/>
                  </a:lnTo>
                  <a:lnTo>
                    <a:pt x="433" y="37"/>
                  </a:lnTo>
                  <a:lnTo>
                    <a:pt x="435" y="37"/>
                  </a:lnTo>
                  <a:lnTo>
                    <a:pt x="435" y="40"/>
                  </a:lnTo>
                  <a:lnTo>
                    <a:pt x="435" y="37"/>
                  </a:lnTo>
                  <a:lnTo>
                    <a:pt x="438" y="37"/>
                  </a:lnTo>
                  <a:lnTo>
                    <a:pt x="438" y="35"/>
                  </a:lnTo>
                  <a:lnTo>
                    <a:pt x="438" y="26"/>
                  </a:lnTo>
                  <a:lnTo>
                    <a:pt x="438" y="21"/>
                  </a:lnTo>
                  <a:lnTo>
                    <a:pt x="440" y="19"/>
                  </a:lnTo>
                  <a:lnTo>
                    <a:pt x="447" y="21"/>
                  </a:lnTo>
                  <a:lnTo>
                    <a:pt x="454" y="19"/>
                  </a:lnTo>
                  <a:lnTo>
                    <a:pt x="461" y="21"/>
                  </a:lnTo>
                  <a:lnTo>
                    <a:pt x="464" y="21"/>
                  </a:lnTo>
                  <a:lnTo>
                    <a:pt x="476" y="19"/>
                  </a:lnTo>
                  <a:lnTo>
                    <a:pt x="476" y="16"/>
                  </a:lnTo>
                  <a:lnTo>
                    <a:pt x="480" y="16"/>
                  </a:lnTo>
                  <a:lnTo>
                    <a:pt x="483" y="16"/>
                  </a:lnTo>
                  <a:lnTo>
                    <a:pt x="487" y="14"/>
                  </a:lnTo>
                  <a:lnTo>
                    <a:pt x="490" y="14"/>
                  </a:lnTo>
                  <a:lnTo>
                    <a:pt x="492" y="14"/>
                  </a:lnTo>
                  <a:lnTo>
                    <a:pt x="494" y="16"/>
                  </a:lnTo>
                  <a:lnTo>
                    <a:pt x="494" y="19"/>
                  </a:lnTo>
                  <a:lnTo>
                    <a:pt x="497" y="19"/>
                  </a:lnTo>
                  <a:lnTo>
                    <a:pt x="504" y="19"/>
                  </a:lnTo>
                  <a:lnTo>
                    <a:pt x="508" y="19"/>
                  </a:lnTo>
                  <a:lnTo>
                    <a:pt x="513" y="16"/>
                  </a:lnTo>
                  <a:lnTo>
                    <a:pt x="516" y="14"/>
                  </a:lnTo>
                  <a:lnTo>
                    <a:pt x="518" y="14"/>
                  </a:lnTo>
                  <a:lnTo>
                    <a:pt x="525" y="14"/>
                  </a:lnTo>
                  <a:lnTo>
                    <a:pt x="537" y="14"/>
                  </a:lnTo>
                  <a:lnTo>
                    <a:pt x="541" y="16"/>
                  </a:lnTo>
                  <a:lnTo>
                    <a:pt x="551" y="14"/>
                  </a:lnTo>
                  <a:lnTo>
                    <a:pt x="553" y="16"/>
                  </a:lnTo>
                  <a:lnTo>
                    <a:pt x="553" y="21"/>
                  </a:lnTo>
                  <a:lnTo>
                    <a:pt x="556" y="28"/>
                  </a:lnTo>
                  <a:lnTo>
                    <a:pt x="556" y="35"/>
                  </a:lnTo>
                  <a:lnTo>
                    <a:pt x="558" y="37"/>
                  </a:lnTo>
                  <a:lnTo>
                    <a:pt x="558" y="40"/>
                  </a:lnTo>
                  <a:lnTo>
                    <a:pt x="560" y="42"/>
                  </a:lnTo>
                  <a:lnTo>
                    <a:pt x="563" y="42"/>
                  </a:lnTo>
                  <a:lnTo>
                    <a:pt x="567" y="47"/>
                  </a:lnTo>
                  <a:lnTo>
                    <a:pt x="570" y="47"/>
                  </a:lnTo>
                  <a:lnTo>
                    <a:pt x="570" y="49"/>
                  </a:lnTo>
                  <a:lnTo>
                    <a:pt x="572" y="49"/>
                  </a:lnTo>
                  <a:lnTo>
                    <a:pt x="574" y="52"/>
                  </a:lnTo>
                  <a:lnTo>
                    <a:pt x="581" y="56"/>
                  </a:lnTo>
                  <a:lnTo>
                    <a:pt x="584" y="56"/>
                  </a:lnTo>
                  <a:lnTo>
                    <a:pt x="589" y="61"/>
                  </a:lnTo>
                  <a:lnTo>
                    <a:pt x="593" y="63"/>
                  </a:lnTo>
                  <a:lnTo>
                    <a:pt x="605" y="73"/>
                  </a:lnTo>
                  <a:lnTo>
                    <a:pt x="610" y="75"/>
                  </a:lnTo>
                  <a:lnTo>
                    <a:pt x="617" y="80"/>
                  </a:lnTo>
                  <a:lnTo>
                    <a:pt x="622" y="82"/>
                  </a:lnTo>
                  <a:lnTo>
                    <a:pt x="624" y="85"/>
                  </a:lnTo>
                  <a:lnTo>
                    <a:pt x="624" y="87"/>
                  </a:lnTo>
                  <a:lnTo>
                    <a:pt x="622" y="89"/>
                  </a:lnTo>
                  <a:lnTo>
                    <a:pt x="622" y="92"/>
                  </a:lnTo>
                  <a:lnTo>
                    <a:pt x="619" y="94"/>
                  </a:lnTo>
                  <a:lnTo>
                    <a:pt x="617" y="94"/>
                  </a:lnTo>
                  <a:lnTo>
                    <a:pt x="614" y="96"/>
                  </a:lnTo>
                  <a:lnTo>
                    <a:pt x="612" y="101"/>
                  </a:lnTo>
                  <a:lnTo>
                    <a:pt x="610" y="106"/>
                  </a:lnTo>
                  <a:lnTo>
                    <a:pt x="610" y="108"/>
                  </a:lnTo>
                  <a:lnTo>
                    <a:pt x="607" y="113"/>
                  </a:lnTo>
                  <a:lnTo>
                    <a:pt x="605" y="120"/>
                  </a:lnTo>
                  <a:lnTo>
                    <a:pt x="603" y="125"/>
                  </a:lnTo>
                  <a:lnTo>
                    <a:pt x="603" y="139"/>
                  </a:lnTo>
                  <a:lnTo>
                    <a:pt x="603" y="141"/>
                  </a:lnTo>
                  <a:lnTo>
                    <a:pt x="603" y="143"/>
                  </a:lnTo>
                  <a:lnTo>
                    <a:pt x="605" y="143"/>
                  </a:lnTo>
                  <a:lnTo>
                    <a:pt x="607" y="143"/>
                  </a:lnTo>
                  <a:lnTo>
                    <a:pt x="610" y="146"/>
                  </a:lnTo>
                  <a:lnTo>
                    <a:pt x="610" y="151"/>
                  </a:lnTo>
                  <a:lnTo>
                    <a:pt x="610" y="153"/>
                  </a:lnTo>
                  <a:lnTo>
                    <a:pt x="612" y="153"/>
                  </a:lnTo>
                  <a:lnTo>
                    <a:pt x="612" y="158"/>
                  </a:lnTo>
                  <a:lnTo>
                    <a:pt x="614" y="167"/>
                  </a:lnTo>
                  <a:lnTo>
                    <a:pt x="614" y="169"/>
                  </a:lnTo>
                  <a:lnTo>
                    <a:pt x="614" y="172"/>
                  </a:lnTo>
                  <a:lnTo>
                    <a:pt x="612" y="172"/>
                  </a:lnTo>
                  <a:lnTo>
                    <a:pt x="610" y="172"/>
                  </a:lnTo>
                  <a:lnTo>
                    <a:pt x="605" y="169"/>
                  </a:lnTo>
                  <a:lnTo>
                    <a:pt x="600" y="169"/>
                  </a:lnTo>
                  <a:lnTo>
                    <a:pt x="591" y="165"/>
                  </a:lnTo>
                  <a:lnTo>
                    <a:pt x="589" y="162"/>
                  </a:lnTo>
                  <a:lnTo>
                    <a:pt x="584" y="162"/>
                  </a:lnTo>
                  <a:lnTo>
                    <a:pt x="581" y="160"/>
                  </a:lnTo>
                  <a:lnTo>
                    <a:pt x="579" y="160"/>
                  </a:lnTo>
                  <a:lnTo>
                    <a:pt x="565" y="158"/>
                  </a:lnTo>
                  <a:lnTo>
                    <a:pt x="558" y="158"/>
                  </a:lnTo>
                  <a:lnTo>
                    <a:pt x="551" y="160"/>
                  </a:lnTo>
                  <a:lnTo>
                    <a:pt x="549" y="158"/>
                  </a:lnTo>
                  <a:lnTo>
                    <a:pt x="546" y="158"/>
                  </a:lnTo>
                  <a:lnTo>
                    <a:pt x="544" y="158"/>
                  </a:lnTo>
                  <a:lnTo>
                    <a:pt x="544" y="162"/>
                  </a:lnTo>
                  <a:lnTo>
                    <a:pt x="546" y="165"/>
                  </a:lnTo>
                  <a:lnTo>
                    <a:pt x="546" y="167"/>
                  </a:lnTo>
                  <a:lnTo>
                    <a:pt x="549" y="167"/>
                  </a:lnTo>
                  <a:lnTo>
                    <a:pt x="549" y="169"/>
                  </a:lnTo>
                  <a:lnTo>
                    <a:pt x="546" y="174"/>
                  </a:lnTo>
                  <a:lnTo>
                    <a:pt x="546" y="176"/>
                  </a:lnTo>
                  <a:lnTo>
                    <a:pt x="541" y="176"/>
                  </a:lnTo>
                  <a:lnTo>
                    <a:pt x="530" y="176"/>
                  </a:lnTo>
                  <a:lnTo>
                    <a:pt x="520" y="176"/>
                  </a:lnTo>
                  <a:lnTo>
                    <a:pt x="511" y="176"/>
                  </a:lnTo>
                  <a:lnTo>
                    <a:pt x="501" y="176"/>
                  </a:lnTo>
                  <a:lnTo>
                    <a:pt x="492" y="174"/>
                  </a:lnTo>
                  <a:lnTo>
                    <a:pt x="492" y="176"/>
                  </a:lnTo>
                  <a:lnTo>
                    <a:pt x="490" y="207"/>
                  </a:lnTo>
                  <a:lnTo>
                    <a:pt x="490" y="209"/>
                  </a:lnTo>
                  <a:lnTo>
                    <a:pt x="487" y="214"/>
                  </a:lnTo>
                  <a:lnTo>
                    <a:pt x="485" y="216"/>
                  </a:lnTo>
                  <a:lnTo>
                    <a:pt x="480" y="216"/>
                  </a:lnTo>
                  <a:lnTo>
                    <a:pt x="478" y="216"/>
                  </a:lnTo>
                  <a:lnTo>
                    <a:pt x="476" y="214"/>
                  </a:lnTo>
                  <a:lnTo>
                    <a:pt x="471" y="212"/>
                  </a:lnTo>
                  <a:lnTo>
                    <a:pt x="468" y="209"/>
                  </a:lnTo>
                  <a:lnTo>
                    <a:pt x="468" y="212"/>
                  </a:lnTo>
                  <a:lnTo>
                    <a:pt x="466" y="214"/>
                  </a:lnTo>
                  <a:lnTo>
                    <a:pt x="464" y="221"/>
                  </a:lnTo>
                  <a:lnTo>
                    <a:pt x="464" y="228"/>
                  </a:lnTo>
                  <a:lnTo>
                    <a:pt x="466" y="231"/>
                  </a:lnTo>
                  <a:lnTo>
                    <a:pt x="466" y="238"/>
                  </a:lnTo>
                  <a:lnTo>
                    <a:pt x="466" y="240"/>
                  </a:lnTo>
                  <a:lnTo>
                    <a:pt x="468" y="240"/>
                  </a:lnTo>
                  <a:lnTo>
                    <a:pt x="468" y="242"/>
                  </a:lnTo>
                  <a:lnTo>
                    <a:pt x="471" y="242"/>
                  </a:lnTo>
                  <a:lnTo>
                    <a:pt x="466" y="249"/>
                  </a:lnTo>
                  <a:lnTo>
                    <a:pt x="468" y="252"/>
                  </a:lnTo>
                  <a:lnTo>
                    <a:pt x="468" y="254"/>
                  </a:lnTo>
                  <a:lnTo>
                    <a:pt x="473" y="259"/>
                  </a:lnTo>
                  <a:lnTo>
                    <a:pt x="473" y="257"/>
                  </a:lnTo>
                  <a:lnTo>
                    <a:pt x="478" y="254"/>
                  </a:lnTo>
                  <a:lnTo>
                    <a:pt x="483" y="249"/>
                  </a:lnTo>
                  <a:lnTo>
                    <a:pt x="487" y="252"/>
                  </a:lnTo>
                  <a:lnTo>
                    <a:pt x="492" y="257"/>
                  </a:lnTo>
                  <a:lnTo>
                    <a:pt x="494" y="259"/>
                  </a:lnTo>
                  <a:lnTo>
                    <a:pt x="497" y="261"/>
                  </a:lnTo>
                  <a:lnTo>
                    <a:pt x="513" y="273"/>
                  </a:lnTo>
                  <a:lnTo>
                    <a:pt x="516" y="273"/>
                  </a:lnTo>
                  <a:lnTo>
                    <a:pt x="525" y="280"/>
                  </a:lnTo>
                  <a:lnTo>
                    <a:pt x="527" y="280"/>
                  </a:lnTo>
                  <a:lnTo>
                    <a:pt x="534" y="282"/>
                  </a:lnTo>
                  <a:lnTo>
                    <a:pt x="537" y="285"/>
                  </a:lnTo>
                  <a:lnTo>
                    <a:pt x="546" y="290"/>
                  </a:lnTo>
                  <a:lnTo>
                    <a:pt x="549" y="290"/>
                  </a:lnTo>
                  <a:lnTo>
                    <a:pt x="553" y="292"/>
                  </a:lnTo>
                  <a:lnTo>
                    <a:pt x="567" y="299"/>
                  </a:lnTo>
                  <a:lnTo>
                    <a:pt x="572" y="301"/>
                  </a:lnTo>
                  <a:lnTo>
                    <a:pt x="589" y="311"/>
                  </a:lnTo>
                  <a:lnTo>
                    <a:pt x="591" y="315"/>
                  </a:lnTo>
                  <a:lnTo>
                    <a:pt x="593" y="318"/>
                  </a:lnTo>
                  <a:lnTo>
                    <a:pt x="596" y="318"/>
                  </a:lnTo>
                  <a:lnTo>
                    <a:pt x="603" y="327"/>
                  </a:lnTo>
                  <a:lnTo>
                    <a:pt x="610" y="330"/>
                  </a:lnTo>
                  <a:lnTo>
                    <a:pt x="612" y="332"/>
                  </a:lnTo>
                  <a:lnTo>
                    <a:pt x="614" y="332"/>
                  </a:lnTo>
                  <a:lnTo>
                    <a:pt x="614" y="334"/>
                  </a:lnTo>
                  <a:lnTo>
                    <a:pt x="612" y="337"/>
                  </a:lnTo>
                  <a:lnTo>
                    <a:pt x="605" y="337"/>
                  </a:lnTo>
                  <a:lnTo>
                    <a:pt x="600" y="337"/>
                  </a:lnTo>
                  <a:lnTo>
                    <a:pt x="600" y="339"/>
                  </a:lnTo>
                  <a:lnTo>
                    <a:pt x="598" y="339"/>
                  </a:lnTo>
                  <a:lnTo>
                    <a:pt x="596" y="341"/>
                  </a:lnTo>
                  <a:lnTo>
                    <a:pt x="596" y="344"/>
                  </a:lnTo>
                  <a:lnTo>
                    <a:pt x="603" y="351"/>
                  </a:lnTo>
                  <a:lnTo>
                    <a:pt x="603" y="353"/>
                  </a:lnTo>
                  <a:lnTo>
                    <a:pt x="600" y="353"/>
                  </a:lnTo>
                  <a:lnTo>
                    <a:pt x="598" y="355"/>
                  </a:lnTo>
                  <a:lnTo>
                    <a:pt x="593" y="355"/>
                  </a:lnTo>
                  <a:lnTo>
                    <a:pt x="591" y="358"/>
                  </a:lnTo>
                  <a:lnTo>
                    <a:pt x="591" y="360"/>
                  </a:lnTo>
                  <a:lnTo>
                    <a:pt x="593" y="365"/>
                  </a:lnTo>
                  <a:lnTo>
                    <a:pt x="596" y="367"/>
                  </a:lnTo>
                  <a:lnTo>
                    <a:pt x="598" y="372"/>
                  </a:lnTo>
                  <a:lnTo>
                    <a:pt x="598" y="374"/>
                  </a:lnTo>
                  <a:lnTo>
                    <a:pt x="600" y="381"/>
                  </a:lnTo>
                  <a:lnTo>
                    <a:pt x="603" y="384"/>
                  </a:lnTo>
                  <a:lnTo>
                    <a:pt x="605" y="388"/>
                  </a:lnTo>
                  <a:lnTo>
                    <a:pt x="607" y="393"/>
                  </a:lnTo>
                  <a:lnTo>
                    <a:pt x="612" y="398"/>
                  </a:lnTo>
                  <a:lnTo>
                    <a:pt x="614" y="400"/>
                  </a:lnTo>
                  <a:lnTo>
                    <a:pt x="617" y="403"/>
                  </a:lnTo>
                  <a:lnTo>
                    <a:pt x="617" y="405"/>
                  </a:lnTo>
                  <a:lnTo>
                    <a:pt x="614" y="410"/>
                  </a:lnTo>
                  <a:lnTo>
                    <a:pt x="612" y="417"/>
                  </a:lnTo>
                  <a:lnTo>
                    <a:pt x="610" y="421"/>
                  </a:lnTo>
                  <a:lnTo>
                    <a:pt x="605" y="436"/>
                  </a:lnTo>
                  <a:lnTo>
                    <a:pt x="603" y="438"/>
                  </a:lnTo>
                  <a:lnTo>
                    <a:pt x="603" y="440"/>
                  </a:lnTo>
                  <a:lnTo>
                    <a:pt x="603" y="443"/>
                  </a:lnTo>
                  <a:lnTo>
                    <a:pt x="603" y="445"/>
                  </a:lnTo>
                  <a:lnTo>
                    <a:pt x="598" y="450"/>
                  </a:lnTo>
                  <a:lnTo>
                    <a:pt x="596" y="450"/>
                  </a:lnTo>
                  <a:lnTo>
                    <a:pt x="591" y="450"/>
                  </a:lnTo>
                  <a:lnTo>
                    <a:pt x="579" y="447"/>
                  </a:lnTo>
                  <a:lnTo>
                    <a:pt x="579" y="450"/>
                  </a:lnTo>
                  <a:lnTo>
                    <a:pt x="570" y="461"/>
                  </a:lnTo>
                  <a:lnTo>
                    <a:pt x="563" y="461"/>
                  </a:lnTo>
                  <a:lnTo>
                    <a:pt x="558" y="469"/>
                  </a:lnTo>
                  <a:lnTo>
                    <a:pt x="558" y="483"/>
                  </a:lnTo>
                  <a:lnTo>
                    <a:pt x="558" y="490"/>
                  </a:lnTo>
                  <a:lnTo>
                    <a:pt x="558" y="494"/>
                  </a:lnTo>
                  <a:lnTo>
                    <a:pt x="556" y="502"/>
                  </a:lnTo>
                  <a:lnTo>
                    <a:pt x="556" y="506"/>
                  </a:lnTo>
                  <a:lnTo>
                    <a:pt x="551" y="513"/>
                  </a:lnTo>
                  <a:lnTo>
                    <a:pt x="551" y="516"/>
                  </a:lnTo>
                  <a:lnTo>
                    <a:pt x="546" y="518"/>
                  </a:lnTo>
                  <a:lnTo>
                    <a:pt x="544" y="520"/>
                  </a:lnTo>
                  <a:lnTo>
                    <a:pt x="544" y="523"/>
                  </a:lnTo>
                  <a:lnTo>
                    <a:pt x="541" y="525"/>
                  </a:lnTo>
                  <a:lnTo>
                    <a:pt x="532" y="532"/>
                  </a:lnTo>
                  <a:lnTo>
                    <a:pt x="527" y="537"/>
                  </a:lnTo>
                  <a:lnTo>
                    <a:pt x="525" y="537"/>
                  </a:lnTo>
                  <a:lnTo>
                    <a:pt x="523" y="542"/>
                  </a:lnTo>
                  <a:lnTo>
                    <a:pt x="518" y="544"/>
                  </a:lnTo>
                  <a:lnTo>
                    <a:pt x="516" y="544"/>
                  </a:lnTo>
                  <a:lnTo>
                    <a:pt x="516" y="546"/>
                  </a:lnTo>
                  <a:lnTo>
                    <a:pt x="513" y="549"/>
                  </a:lnTo>
                  <a:lnTo>
                    <a:pt x="511" y="546"/>
                  </a:lnTo>
                  <a:lnTo>
                    <a:pt x="511" y="544"/>
                  </a:lnTo>
                  <a:lnTo>
                    <a:pt x="513" y="539"/>
                  </a:lnTo>
                  <a:lnTo>
                    <a:pt x="516" y="534"/>
                  </a:lnTo>
                  <a:lnTo>
                    <a:pt x="516" y="530"/>
                  </a:lnTo>
                  <a:lnTo>
                    <a:pt x="513" y="530"/>
                  </a:lnTo>
                  <a:lnTo>
                    <a:pt x="499" y="530"/>
                  </a:lnTo>
                  <a:lnTo>
                    <a:pt x="494" y="530"/>
                  </a:lnTo>
                  <a:lnTo>
                    <a:pt x="487" y="527"/>
                  </a:lnTo>
                  <a:lnTo>
                    <a:pt x="485" y="527"/>
                  </a:lnTo>
                  <a:lnTo>
                    <a:pt x="483" y="527"/>
                  </a:lnTo>
                  <a:lnTo>
                    <a:pt x="480" y="525"/>
                  </a:lnTo>
                  <a:lnTo>
                    <a:pt x="478" y="523"/>
                  </a:lnTo>
                  <a:lnTo>
                    <a:pt x="476" y="520"/>
                  </a:lnTo>
                  <a:lnTo>
                    <a:pt x="473" y="518"/>
                  </a:lnTo>
                  <a:lnTo>
                    <a:pt x="471" y="518"/>
                  </a:lnTo>
                  <a:lnTo>
                    <a:pt x="466" y="516"/>
                  </a:lnTo>
                  <a:lnTo>
                    <a:pt x="464" y="513"/>
                  </a:lnTo>
                  <a:lnTo>
                    <a:pt x="464" y="511"/>
                  </a:lnTo>
                  <a:lnTo>
                    <a:pt x="461" y="509"/>
                  </a:lnTo>
                  <a:lnTo>
                    <a:pt x="452" y="509"/>
                  </a:lnTo>
                  <a:lnTo>
                    <a:pt x="450" y="509"/>
                  </a:lnTo>
                  <a:lnTo>
                    <a:pt x="445" y="509"/>
                  </a:lnTo>
                  <a:lnTo>
                    <a:pt x="435" y="509"/>
                  </a:lnTo>
                  <a:lnTo>
                    <a:pt x="431" y="509"/>
                  </a:lnTo>
                  <a:lnTo>
                    <a:pt x="426" y="511"/>
                  </a:lnTo>
                  <a:lnTo>
                    <a:pt x="421" y="513"/>
                  </a:lnTo>
                  <a:lnTo>
                    <a:pt x="419" y="513"/>
                  </a:lnTo>
                  <a:lnTo>
                    <a:pt x="419" y="511"/>
                  </a:lnTo>
                  <a:lnTo>
                    <a:pt x="414" y="513"/>
                  </a:lnTo>
                  <a:lnTo>
                    <a:pt x="402" y="513"/>
                  </a:lnTo>
                  <a:lnTo>
                    <a:pt x="400" y="516"/>
                  </a:lnTo>
                  <a:lnTo>
                    <a:pt x="398" y="518"/>
                  </a:lnTo>
                  <a:lnTo>
                    <a:pt x="395" y="518"/>
                  </a:lnTo>
                  <a:lnTo>
                    <a:pt x="393" y="518"/>
                  </a:lnTo>
                  <a:lnTo>
                    <a:pt x="388" y="520"/>
                  </a:lnTo>
                  <a:lnTo>
                    <a:pt x="386" y="527"/>
                  </a:lnTo>
                  <a:lnTo>
                    <a:pt x="384" y="530"/>
                  </a:lnTo>
                  <a:lnTo>
                    <a:pt x="379" y="532"/>
                  </a:lnTo>
                  <a:lnTo>
                    <a:pt x="377" y="534"/>
                  </a:lnTo>
                  <a:lnTo>
                    <a:pt x="377" y="537"/>
                  </a:lnTo>
                  <a:lnTo>
                    <a:pt x="379" y="537"/>
                  </a:lnTo>
                  <a:lnTo>
                    <a:pt x="379" y="542"/>
                  </a:lnTo>
                  <a:lnTo>
                    <a:pt x="379" y="544"/>
                  </a:lnTo>
                  <a:lnTo>
                    <a:pt x="379" y="546"/>
                  </a:lnTo>
                  <a:lnTo>
                    <a:pt x="379" y="549"/>
                  </a:lnTo>
                  <a:lnTo>
                    <a:pt x="381" y="549"/>
                  </a:lnTo>
                  <a:lnTo>
                    <a:pt x="381" y="551"/>
                  </a:lnTo>
                  <a:lnTo>
                    <a:pt x="381" y="553"/>
                  </a:lnTo>
                  <a:lnTo>
                    <a:pt x="384" y="558"/>
                  </a:lnTo>
                  <a:lnTo>
                    <a:pt x="384" y="560"/>
                  </a:lnTo>
                  <a:lnTo>
                    <a:pt x="384" y="567"/>
                  </a:lnTo>
                  <a:lnTo>
                    <a:pt x="386" y="567"/>
                  </a:lnTo>
                  <a:lnTo>
                    <a:pt x="388" y="567"/>
                  </a:lnTo>
                  <a:lnTo>
                    <a:pt x="391" y="570"/>
                  </a:lnTo>
                  <a:lnTo>
                    <a:pt x="391" y="572"/>
                  </a:lnTo>
                  <a:lnTo>
                    <a:pt x="391" y="575"/>
                  </a:lnTo>
                  <a:lnTo>
                    <a:pt x="393" y="577"/>
                  </a:lnTo>
                  <a:lnTo>
                    <a:pt x="395" y="577"/>
                  </a:lnTo>
                  <a:lnTo>
                    <a:pt x="398" y="579"/>
                  </a:lnTo>
                  <a:lnTo>
                    <a:pt x="400" y="584"/>
                  </a:lnTo>
                  <a:lnTo>
                    <a:pt x="400" y="586"/>
                  </a:lnTo>
                  <a:lnTo>
                    <a:pt x="402" y="586"/>
                  </a:lnTo>
                  <a:lnTo>
                    <a:pt x="405" y="589"/>
                  </a:lnTo>
                  <a:lnTo>
                    <a:pt x="407" y="589"/>
                  </a:lnTo>
                  <a:lnTo>
                    <a:pt x="410" y="589"/>
                  </a:lnTo>
                  <a:lnTo>
                    <a:pt x="410" y="591"/>
                  </a:lnTo>
                  <a:lnTo>
                    <a:pt x="412" y="591"/>
                  </a:lnTo>
                  <a:lnTo>
                    <a:pt x="414" y="591"/>
                  </a:lnTo>
                  <a:lnTo>
                    <a:pt x="419" y="591"/>
                  </a:lnTo>
                  <a:lnTo>
                    <a:pt x="426" y="593"/>
                  </a:lnTo>
                  <a:lnTo>
                    <a:pt x="428" y="593"/>
                  </a:lnTo>
                  <a:lnTo>
                    <a:pt x="435" y="596"/>
                  </a:lnTo>
                  <a:lnTo>
                    <a:pt x="443" y="600"/>
                  </a:lnTo>
                  <a:lnTo>
                    <a:pt x="445" y="600"/>
                  </a:lnTo>
                  <a:lnTo>
                    <a:pt x="445" y="605"/>
                  </a:lnTo>
                  <a:lnTo>
                    <a:pt x="445" y="608"/>
                  </a:lnTo>
                  <a:lnTo>
                    <a:pt x="440" y="608"/>
                  </a:lnTo>
                  <a:lnTo>
                    <a:pt x="440" y="610"/>
                  </a:lnTo>
                  <a:lnTo>
                    <a:pt x="440" y="612"/>
                  </a:lnTo>
                  <a:lnTo>
                    <a:pt x="443" y="615"/>
                  </a:lnTo>
                  <a:lnTo>
                    <a:pt x="447" y="615"/>
                  </a:lnTo>
                  <a:lnTo>
                    <a:pt x="447" y="617"/>
                  </a:lnTo>
                  <a:lnTo>
                    <a:pt x="445" y="619"/>
                  </a:lnTo>
                  <a:lnTo>
                    <a:pt x="445" y="622"/>
                  </a:lnTo>
                  <a:lnTo>
                    <a:pt x="457" y="624"/>
                  </a:lnTo>
                  <a:lnTo>
                    <a:pt x="457" y="626"/>
                  </a:lnTo>
                  <a:lnTo>
                    <a:pt x="457" y="633"/>
                  </a:lnTo>
                  <a:lnTo>
                    <a:pt x="454" y="636"/>
                  </a:lnTo>
                  <a:lnTo>
                    <a:pt x="457" y="638"/>
                  </a:lnTo>
                  <a:lnTo>
                    <a:pt x="461" y="638"/>
                  </a:lnTo>
                  <a:lnTo>
                    <a:pt x="466" y="638"/>
                  </a:lnTo>
                  <a:lnTo>
                    <a:pt x="471" y="648"/>
                  </a:lnTo>
                  <a:lnTo>
                    <a:pt x="473" y="652"/>
                  </a:lnTo>
                  <a:lnTo>
                    <a:pt x="476" y="655"/>
                  </a:lnTo>
                  <a:lnTo>
                    <a:pt x="471" y="655"/>
                  </a:lnTo>
                  <a:lnTo>
                    <a:pt x="466" y="652"/>
                  </a:lnTo>
                  <a:lnTo>
                    <a:pt x="466" y="655"/>
                  </a:lnTo>
                  <a:lnTo>
                    <a:pt x="466" y="657"/>
                  </a:lnTo>
                  <a:lnTo>
                    <a:pt x="468" y="662"/>
                  </a:lnTo>
                  <a:lnTo>
                    <a:pt x="468" y="664"/>
                  </a:lnTo>
                  <a:lnTo>
                    <a:pt x="468" y="666"/>
                  </a:lnTo>
                  <a:lnTo>
                    <a:pt x="471" y="666"/>
                  </a:lnTo>
                  <a:lnTo>
                    <a:pt x="466" y="666"/>
                  </a:lnTo>
                  <a:lnTo>
                    <a:pt x="464" y="666"/>
                  </a:lnTo>
                  <a:lnTo>
                    <a:pt x="461" y="669"/>
                  </a:lnTo>
                  <a:lnTo>
                    <a:pt x="457" y="671"/>
                  </a:lnTo>
                  <a:lnTo>
                    <a:pt x="454" y="676"/>
                  </a:lnTo>
                  <a:lnTo>
                    <a:pt x="454" y="678"/>
                  </a:lnTo>
                  <a:lnTo>
                    <a:pt x="454" y="681"/>
                  </a:lnTo>
                  <a:lnTo>
                    <a:pt x="452" y="681"/>
                  </a:lnTo>
                  <a:lnTo>
                    <a:pt x="454" y="683"/>
                  </a:lnTo>
                  <a:lnTo>
                    <a:pt x="457" y="683"/>
                  </a:lnTo>
                  <a:lnTo>
                    <a:pt x="464" y="683"/>
                  </a:lnTo>
                  <a:lnTo>
                    <a:pt x="471" y="683"/>
                  </a:lnTo>
                  <a:lnTo>
                    <a:pt x="473" y="683"/>
                  </a:lnTo>
                  <a:lnTo>
                    <a:pt x="473" y="685"/>
                  </a:lnTo>
                  <a:lnTo>
                    <a:pt x="471" y="685"/>
                  </a:lnTo>
                  <a:lnTo>
                    <a:pt x="471" y="688"/>
                  </a:lnTo>
                  <a:lnTo>
                    <a:pt x="468" y="692"/>
                  </a:lnTo>
                  <a:lnTo>
                    <a:pt x="466" y="695"/>
                  </a:lnTo>
                  <a:lnTo>
                    <a:pt x="461" y="695"/>
                  </a:lnTo>
                  <a:lnTo>
                    <a:pt x="452" y="695"/>
                  </a:lnTo>
                  <a:lnTo>
                    <a:pt x="435" y="692"/>
                  </a:lnTo>
                  <a:lnTo>
                    <a:pt x="433" y="697"/>
                  </a:lnTo>
                  <a:lnTo>
                    <a:pt x="433" y="699"/>
                  </a:lnTo>
                  <a:lnTo>
                    <a:pt x="435" y="706"/>
                  </a:lnTo>
                  <a:lnTo>
                    <a:pt x="438" y="711"/>
                  </a:lnTo>
                  <a:lnTo>
                    <a:pt x="440" y="713"/>
                  </a:lnTo>
                  <a:lnTo>
                    <a:pt x="440" y="716"/>
                  </a:lnTo>
                  <a:lnTo>
                    <a:pt x="440" y="718"/>
                  </a:lnTo>
                  <a:lnTo>
                    <a:pt x="438" y="718"/>
                  </a:lnTo>
                  <a:lnTo>
                    <a:pt x="438" y="721"/>
                  </a:lnTo>
                  <a:lnTo>
                    <a:pt x="435" y="721"/>
                  </a:lnTo>
                  <a:lnTo>
                    <a:pt x="435" y="723"/>
                  </a:lnTo>
                  <a:lnTo>
                    <a:pt x="433" y="725"/>
                  </a:lnTo>
                  <a:lnTo>
                    <a:pt x="438" y="728"/>
                  </a:lnTo>
                  <a:lnTo>
                    <a:pt x="438" y="730"/>
                  </a:lnTo>
                  <a:lnTo>
                    <a:pt x="440" y="730"/>
                  </a:lnTo>
                  <a:lnTo>
                    <a:pt x="440" y="732"/>
                  </a:lnTo>
                  <a:lnTo>
                    <a:pt x="438" y="735"/>
                  </a:lnTo>
                  <a:lnTo>
                    <a:pt x="438" y="737"/>
                  </a:lnTo>
                  <a:lnTo>
                    <a:pt x="435" y="735"/>
                  </a:lnTo>
                  <a:lnTo>
                    <a:pt x="438" y="732"/>
                  </a:lnTo>
                  <a:lnTo>
                    <a:pt x="435" y="732"/>
                  </a:lnTo>
                  <a:lnTo>
                    <a:pt x="433" y="730"/>
                  </a:lnTo>
                  <a:lnTo>
                    <a:pt x="433" y="732"/>
                  </a:lnTo>
                  <a:lnTo>
                    <a:pt x="433" y="735"/>
                  </a:lnTo>
                  <a:lnTo>
                    <a:pt x="431" y="735"/>
                  </a:lnTo>
                  <a:lnTo>
                    <a:pt x="428" y="732"/>
                  </a:lnTo>
                  <a:lnTo>
                    <a:pt x="424" y="730"/>
                  </a:lnTo>
                  <a:lnTo>
                    <a:pt x="421" y="730"/>
                  </a:lnTo>
                  <a:lnTo>
                    <a:pt x="419" y="728"/>
                  </a:lnTo>
                  <a:lnTo>
                    <a:pt x="417" y="728"/>
                  </a:lnTo>
                  <a:lnTo>
                    <a:pt x="414" y="725"/>
                  </a:lnTo>
                  <a:lnTo>
                    <a:pt x="412" y="725"/>
                  </a:lnTo>
                  <a:lnTo>
                    <a:pt x="410" y="725"/>
                  </a:lnTo>
                  <a:lnTo>
                    <a:pt x="407" y="723"/>
                  </a:lnTo>
                  <a:lnTo>
                    <a:pt x="405" y="723"/>
                  </a:lnTo>
                  <a:lnTo>
                    <a:pt x="405" y="721"/>
                  </a:lnTo>
                  <a:lnTo>
                    <a:pt x="402" y="721"/>
                  </a:lnTo>
                  <a:lnTo>
                    <a:pt x="400" y="721"/>
                  </a:lnTo>
                  <a:lnTo>
                    <a:pt x="398" y="721"/>
                  </a:lnTo>
                  <a:lnTo>
                    <a:pt x="395" y="718"/>
                  </a:lnTo>
                  <a:lnTo>
                    <a:pt x="391" y="718"/>
                  </a:lnTo>
                  <a:lnTo>
                    <a:pt x="391" y="716"/>
                  </a:lnTo>
                  <a:lnTo>
                    <a:pt x="388" y="716"/>
                  </a:lnTo>
                  <a:lnTo>
                    <a:pt x="388" y="713"/>
                  </a:lnTo>
                  <a:lnTo>
                    <a:pt x="386" y="713"/>
                  </a:lnTo>
                  <a:lnTo>
                    <a:pt x="381" y="711"/>
                  </a:lnTo>
                  <a:lnTo>
                    <a:pt x="379" y="711"/>
                  </a:lnTo>
                  <a:lnTo>
                    <a:pt x="377" y="711"/>
                  </a:lnTo>
                  <a:lnTo>
                    <a:pt x="377" y="709"/>
                  </a:lnTo>
                  <a:lnTo>
                    <a:pt x="374" y="709"/>
                  </a:lnTo>
                  <a:lnTo>
                    <a:pt x="372" y="709"/>
                  </a:lnTo>
                  <a:lnTo>
                    <a:pt x="370" y="709"/>
                  </a:lnTo>
                  <a:lnTo>
                    <a:pt x="370" y="706"/>
                  </a:lnTo>
                  <a:lnTo>
                    <a:pt x="367" y="706"/>
                  </a:lnTo>
                  <a:lnTo>
                    <a:pt x="365" y="706"/>
                  </a:lnTo>
                  <a:lnTo>
                    <a:pt x="365" y="704"/>
                  </a:lnTo>
                  <a:lnTo>
                    <a:pt x="362" y="704"/>
                  </a:lnTo>
                  <a:lnTo>
                    <a:pt x="360" y="702"/>
                  </a:lnTo>
                  <a:lnTo>
                    <a:pt x="355" y="702"/>
                  </a:lnTo>
                  <a:lnTo>
                    <a:pt x="355" y="699"/>
                  </a:lnTo>
                  <a:lnTo>
                    <a:pt x="353" y="699"/>
                  </a:lnTo>
                  <a:lnTo>
                    <a:pt x="348" y="697"/>
                  </a:lnTo>
                  <a:lnTo>
                    <a:pt x="346" y="697"/>
                  </a:lnTo>
                  <a:lnTo>
                    <a:pt x="344" y="695"/>
                  </a:lnTo>
                  <a:lnTo>
                    <a:pt x="339" y="692"/>
                  </a:lnTo>
                  <a:lnTo>
                    <a:pt x="337" y="692"/>
                  </a:lnTo>
                  <a:lnTo>
                    <a:pt x="334" y="692"/>
                  </a:lnTo>
                  <a:lnTo>
                    <a:pt x="329" y="690"/>
                  </a:lnTo>
                  <a:lnTo>
                    <a:pt x="327" y="690"/>
                  </a:lnTo>
                  <a:lnTo>
                    <a:pt x="327" y="688"/>
                  </a:lnTo>
                  <a:lnTo>
                    <a:pt x="325" y="688"/>
                  </a:lnTo>
                  <a:lnTo>
                    <a:pt x="325" y="685"/>
                  </a:lnTo>
                  <a:lnTo>
                    <a:pt x="322" y="685"/>
                  </a:lnTo>
                  <a:lnTo>
                    <a:pt x="322" y="683"/>
                  </a:lnTo>
                  <a:lnTo>
                    <a:pt x="325" y="685"/>
                  </a:lnTo>
                  <a:lnTo>
                    <a:pt x="329" y="688"/>
                  </a:lnTo>
                  <a:lnTo>
                    <a:pt x="332" y="688"/>
                  </a:lnTo>
                  <a:lnTo>
                    <a:pt x="334" y="688"/>
                  </a:lnTo>
                  <a:lnTo>
                    <a:pt x="334" y="685"/>
                  </a:lnTo>
                  <a:lnTo>
                    <a:pt x="332" y="685"/>
                  </a:lnTo>
                  <a:lnTo>
                    <a:pt x="332" y="683"/>
                  </a:lnTo>
                  <a:lnTo>
                    <a:pt x="329" y="681"/>
                  </a:lnTo>
                  <a:lnTo>
                    <a:pt x="329" y="683"/>
                  </a:lnTo>
                  <a:lnTo>
                    <a:pt x="329" y="685"/>
                  </a:lnTo>
                  <a:lnTo>
                    <a:pt x="327" y="683"/>
                  </a:lnTo>
                  <a:lnTo>
                    <a:pt x="322" y="683"/>
                  </a:lnTo>
                  <a:lnTo>
                    <a:pt x="322" y="681"/>
                  </a:lnTo>
                  <a:lnTo>
                    <a:pt x="322" y="683"/>
                  </a:lnTo>
                  <a:lnTo>
                    <a:pt x="320" y="683"/>
                  </a:lnTo>
                  <a:lnTo>
                    <a:pt x="320" y="685"/>
                  </a:lnTo>
                  <a:lnTo>
                    <a:pt x="322" y="685"/>
                  </a:lnTo>
                  <a:lnTo>
                    <a:pt x="320" y="685"/>
                  </a:lnTo>
                  <a:lnTo>
                    <a:pt x="311" y="683"/>
                  </a:lnTo>
                  <a:lnTo>
                    <a:pt x="306" y="678"/>
                  </a:lnTo>
                  <a:lnTo>
                    <a:pt x="299" y="678"/>
                  </a:lnTo>
                  <a:lnTo>
                    <a:pt x="297" y="676"/>
                  </a:lnTo>
                  <a:lnTo>
                    <a:pt x="292" y="673"/>
                  </a:lnTo>
                  <a:lnTo>
                    <a:pt x="289" y="673"/>
                  </a:lnTo>
                  <a:lnTo>
                    <a:pt x="282" y="671"/>
                  </a:lnTo>
                  <a:lnTo>
                    <a:pt x="278" y="669"/>
                  </a:lnTo>
                  <a:lnTo>
                    <a:pt x="275" y="666"/>
                  </a:lnTo>
                  <a:lnTo>
                    <a:pt x="273" y="666"/>
                  </a:lnTo>
                  <a:lnTo>
                    <a:pt x="271" y="664"/>
                  </a:lnTo>
                  <a:lnTo>
                    <a:pt x="268" y="664"/>
                  </a:lnTo>
                  <a:lnTo>
                    <a:pt x="266" y="664"/>
                  </a:lnTo>
                  <a:lnTo>
                    <a:pt x="266" y="662"/>
                  </a:lnTo>
                  <a:lnTo>
                    <a:pt x="264" y="662"/>
                  </a:lnTo>
                  <a:lnTo>
                    <a:pt x="259" y="662"/>
                  </a:lnTo>
                  <a:lnTo>
                    <a:pt x="256" y="659"/>
                  </a:lnTo>
                  <a:lnTo>
                    <a:pt x="252" y="657"/>
                  </a:lnTo>
                  <a:lnTo>
                    <a:pt x="249" y="657"/>
                  </a:lnTo>
                  <a:lnTo>
                    <a:pt x="245" y="655"/>
                  </a:lnTo>
                  <a:lnTo>
                    <a:pt x="242" y="655"/>
                  </a:lnTo>
                  <a:lnTo>
                    <a:pt x="240" y="652"/>
                  </a:lnTo>
                  <a:lnTo>
                    <a:pt x="235" y="652"/>
                  </a:lnTo>
                  <a:lnTo>
                    <a:pt x="228" y="650"/>
                  </a:lnTo>
                  <a:lnTo>
                    <a:pt x="223" y="648"/>
                  </a:lnTo>
                  <a:lnTo>
                    <a:pt x="221" y="645"/>
                  </a:lnTo>
                  <a:lnTo>
                    <a:pt x="219" y="645"/>
                  </a:lnTo>
                  <a:lnTo>
                    <a:pt x="214" y="643"/>
                  </a:lnTo>
                  <a:lnTo>
                    <a:pt x="209" y="643"/>
                  </a:lnTo>
                  <a:lnTo>
                    <a:pt x="207" y="640"/>
                  </a:lnTo>
                  <a:lnTo>
                    <a:pt x="202" y="640"/>
                  </a:lnTo>
                  <a:lnTo>
                    <a:pt x="198" y="638"/>
                  </a:lnTo>
                  <a:lnTo>
                    <a:pt x="195" y="638"/>
                  </a:lnTo>
                  <a:lnTo>
                    <a:pt x="193" y="636"/>
                  </a:lnTo>
                  <a:lnTo>
                    <a:pt x="191" y="636"/>
                  </a:lnTo>
                  <a:lnTo>
                    <a:pt x="186" y="633"/>
                  </a:lnTo>
                  <a:lnTo>
                    <a:pt x="181" y="633"/>
                  </a:lnTo>
                  <a:lnTo>
                    <a:pt x="179" y="631"/>
                  </a:lnTo>
                  <a:lnTo>
                    <a:pt x="174" y="631"/>
                  </a:lnTo>
                  <a:lnTo>
                    <a:pt x="169" y="629"/>
                  </a:lnTo>
                  <a:lnTo>
                    <a:pt x="165" y="626"/>
                  </a:lnTo>
                  <a:lnTo>
                    <a:pt x="160" y="626"/>
                  </a:lnTo>
                  <a:lnTo>
                    <a:pt x="158" y="626"/>
                  </a:lnTo>
                  <a:lnTo>
                    <a:pt x="155" y="624"/>
                  </a:lnTo>
                  <a:lnTo>
                    <a:pt x="150" y="624"/>
                  </a:lnTo>
                  <a:lnTo>
                    <a:pt x="143" y="622"/>
                  </a:lnTo>
                  <a:lnTo>
                    <a:pt x="139" y="619"/>
                  </a:lnTo>
                  <a:lnTo>
                    <a:pt x="134" y="619"/>
                  </a:lnTo>
                  <a:lnTo>
                    <a:pt x="132" y="617"/>
                  </a:lnTo>
                  <a:lnTo>
                    <a:pt x="129" y="617"/>
                  </a:lnTo>
                  <a:lnTo>
                    <a:pt x="118" y="615"/>
                  </a:lnTo>
                  <a:lnTo>
                    <a:pt x="115" y="615"/>
                  </a:lnTo>
                  <a:lnTo>
                    <a:pt x="110" y="615"/>
                  </a:lnTo>
                  <a:lnTo>
                    <a:pt x="108" y="612"/>
                  </a:lnTo>
                  <a:lnTo>
                    <a:pt x="106" y="612"/>
                  </a:lnTo>
                  <a:lnTo>
                    <a:pt x="103" y="612"/>
                  </a:lnTo>
                  <a:lnTo>
                    <a:pt x="101" y="612"/>
                  </a:lnTo>
                  <a:lnTo>
                    <a:pt x="96" y="610"/>
                  </a:lnTo>
                  <a:lnTo>
                    <a:pt x="92" y="610"/>
                  </a:lnTo>
                  <a:lnTo>
                    <a:pt x="89" y="610"/>
                  </a:lnTo>
                  <a:lnTo>
                    <a:pt x="85" y="608"/>
                  </a:lnTo>
                  <a:lnTo>
                    <a:pt x="80" y="608"/>
                  </a:lnTo>
                  <a:lnTo>
                    <a:pt x="75" y="608"/>
                  </a:lnTo>
                  <a:lnTo>
                    <a:pt x="70" y="605"/>
                  </a:lnTo>
                  <a:lnTo>
                    <a:pt x="63" y="605"/>
                  </a:lnTo>
                  <a:lnTo>
                    <a:pt x="54" y="603"/>
                  </a:lnTo>
                  <a:lnTo>
                    <a:pt x="47" y="603"/>
                  </a:lnTo>
                  <a:lnTo>
                    <a:pt x="42" y="600"/>
                  </a:lnTo>
                  <a:lnTo>
                    <a:pt x="35" y="600"/>
                  </a:lnTo>
                  <a:lnTo>
                    <a:pt x="33" y="600"/>
                  </a:lnTo>
                  <a:lnTo>
                    <a:pt x="33" y="598"/>
                  </a:lnTo>
                  <a:lnTo>
                    <a:pt x="33" y="593"/>
                  </a:lnTo>
                  <a:lnTo>
                    <a:pt x="33" y="582"/>
                  </a:lnTo>
                  <a:lnTo>
                    <a:pt x="26" y="539"/>
                  </a:lnTo>
                  <a:lnTo>
                    <a:pt x="21" y="527"/>
                  </a:lnTo>
                  <a:lnTo>
                    <a:pt x="2" y="490"/>
                  </a:lnTo>
                  <a:lnTo>
                    <a:pt x="2" y="485"/>
                  </a:lnTo>
                  <a:lnTo>
                    <a:pt x="2" y="483"/>
                  </a:lnTo>
                  <a:lnTo>
                    <a:pt x="0" y="478"/>
                  </a:lnTo>
                  <a:lnTo>
                    <a:pt x="0" y="473"/>
                  </a:lnTo>
                  <a:lnTo>
                    <a:pt x="0" y="469"/>
                  </a:lnTo>
                  <a:lnTo>
                    <a:pt x="0" y="466"/>
                  </a:lnTo>
                  <a:lnTo>
                    <a:pt x="4" y="466"/>
                  </a:lnTo>
                  <a:lnTo>
                    <a:pt x="23" y="466"/>
                  </a:lnTo>
                  <a:lnTo>
                    <a:pt x="26" y="466"/>
                  </a:lnTo>
                  <a:lnTo>
                    <a:pt x="28" y="459"/>
                  </a:lnTo>
                  <a:lnTo>
                    <a:pt x="28" y="457"/>
                  </a:lnTo>
                  <a:lnTo>
                    <a:pt x="28" y="454"/>
                  </a:lnTo>
                  <a:lnTo>
                    <a:pt x="28" y="452"/>
                  </a:lnTo>
                  <a:lnTo>
                    <a:pt x="26" y="447"/>
                  </a:lnTo>
                  <a:lnTo>
                    <a:pt x="26" y="445"/>
                  </a:lnTo>
                  <a:lnTo>
                    <a:pt x="23" y="440"/>
                  </a:lnTo>
                  <a:lnTo>
                    <a:pt x="16" y="433"/>
                  </a:lnTo>
                  <a:lnTo>
                    <a:pt x="16" y="431"/>
                  </a:lnTo>
                  <a:lnTo>
                    <a:pt x="12" y="419"/>
                  </a:lnTo>
                  <a:lnTo>
                    <a:pt x="14" y="419"/>
                  </a:lnTo>
                  <a:lnTo>
                    <a:pt x="14" y="417"/>
                  </a:lnTo>
                  <a:lnTo>
                    <a:pt x="16" y="417"/>
                  </a:lnTo>
                  <a:lnTo>
                    <a:pt x="19" y="414"/>
                  </a:lnTo>
                  <a:lnTo>
                    <a:pt x="19" y="412"/>
                  </a:lnTo>
                  <a:lnTo>
                    <a:pt x="21" y="412"/>
                  </a:lnTo>
                  <a:lnTo>
                    <a:pt x="21" y="410"/>
                  </a:lnTo>
                  <a:lnTo>
                    <a:pt x="23" y="407"/>
                  </a:lnTo>
                  <a:lnTo>
                    <a:pt x="26" y="405"/>
                  </a:lnTo>
                  <a:lnTo>
                    <a:pt x="26" y="403"/>
                  </a:lnTo>
                  <a:lnTo>
                    <a:pt x="23" y="403"/>
                  </a:lnTo>
                  <a:lnTo>
                    <a:pt x="23" y="400"/>
                  </a:lnTo>
                  <a:lnTo>
                    <a:pt x="21" y="400"/>
                  </a:lnTo>
                  <a:lnTo>
                    <a:pt x="21" y="398"/>
                  </a:lnTo>
                  <a:lnTo>
                    <a:pt x="23" y="396"/>
                  </a:lnTo>
                  <a:lnTo>
                    <a:pt x="21" y="393"/>
                  </a:lnTo>
                  <a:lnTo>
                    <a:pt x="21" y="391"/>
                  </a:lnTo>
                  <a:lnTo>
                    <a:pt x="19" y="391"/>
                  </a:lnTo>
                  <a:lnTo>
                    <a:pt x="19" y="388"/>
                  </a:lnTo>
                  <a:lnTo>
                    <a:pt x="21" y="386"/>
                  </a:lnTo>
                  <a:lnTo>
                    <a:pt x="21" y="384"/>
                  </a:lnTo>
                  <a:lnTo>
                    <a:pt x="21" y="381"/>
                  </a:lnTo>
                  <a:lnTo>
                    <a:pt x="19" y="381"/>
                  </a:lnTo>
                  <a:lnTo>
                    <a:pt x="19" y="379"/>
                  </a:lnTo>
                  <a:lnTo>
                    <a:pt x="21" y="379"/>
                  </a:lnTo>
                  <a:lnTo>
                    <a:pt x="21" y="377"/>
                  </a:lnTo>
                  <a:lnTo>
                    <a:pt x="23" y="377"/>
                  </a:lnTo>
                  <a:lnTo>
                    <a:pt x="23" y="374"/>
                  </a:lnTo>
                  <a:lnTo>
                    <a:pt x="26" y="374"/>
                  </a:lnTo>
                  <a:lnTo>
                    <a:pt x="26" y="372"/>
                  </a:lnTo>
                  <a:lnTo>
                    <a:pt x="28" y="372"/>
                  </a:lnTo>
                  <a:lnTo>
                    <a:pt x="30" y="370"/>
                  </a:lnTo>
                  <a:lnTo>
                    <a:pt x="30" y="367"/>
                  </a:lnTo>
                  <a:lnTo>
                    <a:pt x="33" y="367"/>
                  </a:lnTo>
                  <a:lnTo>
                    <a:pt x="35" y="365"/>
                  </a:lnTo>
                  <a:lnTo>
                    <a:pt x="35" y="363"/>
                  </a:lnTo>
                  <a:lnTo>
                    <a:pt x="37" y="363"/>
                  </a:lnTo>
                  <a:lnTo>
                    <a:pt x="40" y="360"/>
                  </a:lnTo>
                  <a:lnTo>
                    <a:pt x="42" y="360"/>
                  </a:lnTo>
                  <a:lnTo>
                    <a:pt x="42" y="358"/>
                  </a:lnTo>
                  <a:lnTo>
                    <a:pt x="44" y="358"/>
                  </a:lnTo>
                  <a:lnTo>
                    <a:pt x="44" y="355"/>
                  </a:lnTo>
                  <a:lnTo>
                    <a:pt x="44" y="353"/>
                  </a:lnTo>
                  <a:lnTo>
                    <a:pt x="47" y="353"/>
                  </a:lnTo>
                  <a:lnTo>
                    <a:pt x="49" y="353"/>
                  </a:lnTo>
                  <a:lnTo>
                    <a:pt x="49" y="351"/>
                  </a:lnTo>
                  <a:lnTo>
                    <a:pt x="52" y="351"/>
                  </a:lnTo>
                  <a:lnTo>
                    <a:pt x="52" y="348"/>
                  </a:lnTo>
                  <a:lnTo>
                    <a:pt x="52" y="346"/>
                  </a:lnTo>
                  <a:lnTo>
                    <a:pt x="54" y="346"/>
                  </a:lnTo>
                  <a:lnTo>
                    <a:pt x="54" y="344"/>
                  </a:lnTo>
                  <a:lnTo>
                    <a:pt x="56" y="344"/>
                  </a:lnTo>
                  <a:lnTo>
                    <a:pt x="59" y="341"/>
                  </a:lnTo>
                  <a:lnTo>
                    <a:pt x="59" y="339"/>
                  </a:lnTo>
                  <a:lnTo>
                    <a:pt x="59" y="337"/>
                  </a:lnTo>
                  <a:lnTo>
                    <a:pt x="61" y="334"/>
                  </a:lnTo>
                  <a:lnTo>
                    <a:pt x="61" y="332"/>
                  </a:lnTo>
                  <a:lnTo>
                    <a:pt x="61" y="330"/>
                  </a:lnTo>
                  <a:lnTo>
                    <a:pt x="63" y="327"/>
                  </a:lnTo>
                  <a:lnTo>
                    <a:pt x="66" y="325"/>
                  </a:lnTo>
                  <a:lnTo>
                    <a:pt x="66" y="322"/>
                  </a:lnTo>
                  <a:lnTo>
                    <a:pt x="63" y="322"/>
                  </a:lnTo>
                  <a:lnTo>
                    <a:pt x="63" y="320"/>
                  </a:lnTo>
                  <a:lnTo>
                    <a:pt x="63" y="318"/>
                  </a:lnTo>
                  <a:lnTo>
                    <a:pt x="63" y="315"/>
                  </a:lnTo>
                  <a:lnTo>
                    <a:pt x="61" y="313"/>
                  </a:lnTo>
                  <a:lnTo>
                    <a:pt x="61" y="311"/>
                  </a:lnTo>
                  <a:lnTo>
                    <a:pt x="61" y="308"/>
                  </a:lnTo>
                  <a:lnTo>
                    <a:pt x="61" y="306"/>
                  </a:lnTo>
                  <a:lnTo>
                    <a:pt x="61" y="304"/>
                  </a:lnTo>
                  <a:lnTo>
                    <a:pt x="63" y="304"/>
                  </a:lnTo>
                  <a:lnTo>
                    <a:pt x="66" y="304"/>
                  </a:lnTo>
                  <a:lnTo>
                    <a:pt x="66" y="301"/>
                  </a:lnTo>
                  <a:lnTo>
                    <a:pt x="66" y="299"/>
                  </a:lnTo>
                  <a:lnTo>
                    <a:pt x="68" y="297"/>
                  </a:lnTo>
                  <a:lnTo>
                    <a:pt x="68" y="294"/>
                  </a:lnTo>
                  <a:lnTo>
                    <a:pt x="68" y="292"/>
                  </a:lnTo>
                  <a:lnTo>
                    <a:pt x="68" y="290"/>
                  </a:lnTo>
                  <a:lnTo>
                    <a:pt x="70" y="290"/>
                  </a:lnTo>
                  <a:lnTo>
                    <a:pt x="70" y="287"/>
                  </a:lnTo>
                  <a:lnTo>
                    <a:pt x="70" y="285"/>
                  </a:lnTo>
                  <a:lnTo>
                    <a:pt x="73" y="285"/>
                  </a:lnTo>
                  <a:lnTo>
                    <a:pt x="73" y="282"/>
                  </a:lnTo>
                  <a:lnTo>
                    <a:pt x="70" y="280"/>
                  </a:lnTo>
                  <a:lnTo>
                    <a:pt x="68" y="280"/>
                  </a:lnTo>
                  <a:lnTo>
                    <a:pt x="61" y="278"/>
                  </a:lnTo>
                  <a:lnTo>
                    <a:pt x="61" y="275"/>
                  </a:lnTo>
                  <a:lnTo>
                    <a:pt x="61" y="273"/>
                  </a:lnTo>
                  <a:lnTo>
                    <a:pt x="63" y="268"/>
                  </a:lnTo>
                  <a:lnTo>
                    <a:pt x="63" y="266"/>
                  </a:lnTo>
                  <a:lnTo>
                    <a:pt x="66" y="259"/>
                  </a:lnTo>
                  <a:lnTo>
                    <a:pt x="68" y="257"/>
                  </a:lnTo>
                  <a:lnTo>
                    <a:pt x="68" y="254"/>
                  </a:lnTo>
                  <a:lnTo>
                    <a:pt x="68" y="252"/>
                  </a:lnTo>
                  <a:lnTo>
                    <a:pt x="70" y="252"/>
                  </a:lnTo>
                  <a:lnTo>
                    <a:pt x="73" y="252"/>
                  </a:lnTo>
                  <a:lnTo>
                    <a:pt x="75" y="254"/>
                  </a:lnTo>
                  <a:lnTo>
                    <a:pt x="75" y="257"/>
                  </a:lnTo>
                  <a:lnTo>
                    <a:pt x="75" y="264"/>
                  </a:lnTo>
                  <a:lnTo>
                    <a:pt x="73" y="266"/>
                  </a:lnTo>
                  <a:lnTo>
                    <a:pt x="75" y="268"/>
                  </a:lnTo>
                  <a:lnTo>
                    <a:pt x="77" y="268"/>
                  </a:lnTo>
                  <a:lnTo>
                    <a:pt x="80" y="268"/>
                  </a:lnTo>
                  <a:lnTo>
                    <a:pt x="82" y="268"/>
                  </a:lnTo>
                  <a:lnTo>
                    <a:pt x="85" y="268"/>
                  </a:lnTo>
                  <a:lnTo>
                    <a:pt x="87" y="266"/>
                  </a:lnTo>
                  <a:lnTo>
                    <a:pt x="87" y="264"/>
                  </a:lnTo>
                  <a:lnTo>
                    <a:pt x="89" y="261"/>
                  </a:lnTo>
                  <a:lnTo>
                    <a:pt x="92" y="261"/>
                  </a:lnTo>
                  <a:lnTo>
                    <a:pt x="92" y="259"/>
                  </a:lnTo>
                  <a:lnTo>
                    <a:pt x="94" y="257"/>
                  </a:lnTo>
                  <a:lnTo>
                    <a:pt x="96" y="257"/>
                  </a:lnTo>
                  <a:lnTo>
                    <a:pt x="96" y="254"/>
                  </a:lnTo>
                  <a:lnTo>
                    <a:pt x="99" y="254"/>
                  </a:lnTo>
                  <a:lnTo>
                    <a:pt x="101" y="252"/>
                  </a:lnTo>
                  <a:lnTo>
                    <a:pt x="103" y="252"/>
                  </a:lnTo>
                  <a:lnTo>
                    <a:pt x="106" y="252"/>
                  </a:lnTo>
                  <a:lnTo>
                    <a:pt x="108" y="254"/>
                  </a:lnTo>
                  <a:lnTo>
                    <a:pt x="108" y="252"/>
                  </a:lnTo>
                  <a:lnTo>
                    <a:pt x="110" y="252"/>
                  </a:lnTo>
                  <a:lnTo>
                    <a:pt x="113" y="249"/>
                  </a:lnTo>
                  <a:lnTo>
                    <a:pt x="115" y="249"/>
                  </a:lnTo>
                  <a:lnTo>
                    <a:pt x="115" y="252"/>
                  </a:lnTo>
                  <a:lnTo>
                    <a:pt x="118" y="252"/>
                  </a:lnTo>
                  <a:lnTo>
                    <a:pt x="118" y="249"/>
                  </a:lnTo>
                  <a:lnTo>
                    <a:pt x="120" y="249"/>
                  </a:lnTo>
                  <a:lnTo>
                    <a:pt x="122" y="249"/>
                  </a:lnTo>
                  <a:lnTo>
                    <a:pt x="122" y="247"/>
                  </a:lnTo>
                  <a:lnTo>
                    <a:pt x="122" y="245"/>
                  </a:lnTo>
                  <a:lnTo>
                    <a:pt x="125" y="245"/>
                  </a:lnTo>
                  <a:lnTo>
                    <a:pt x="127" y="245"/>
                  </a:lnTo>
                  <a:lnTo>
                    <a:pt x="129" y="245"/>
                  </a:lnTo>
                  <a:lnTo>
                    <a:pt x="129" y="242"/>
                  </a:lnTo>
                  <a:lnTo>
                    <a:pt x="132" y="242"/>
                  </a:lnTo>
                  <a:lnTo>
                    <a:pt x="134" y="242"/>
                  </a:lnTo>
                  <a:lnTo>
                    <a:pt x="136" y="242"/>
                  </a:lnTo>
                  <a:lnTo>
                    <a:pt x="139" y="242"/>
                  </a:lnTo>
                  <a:lnTo>
                    <a:pt x="139" y="240"/>
                  </a:lnTo>
                  <a:lnTo>
                    <a:pt x="141" y="240"/>
                  </a:lnTo>
                  <a:lnTo>
                    <a:pt x="141" y="235"/>
                  </a:lnTo>
                  <a:lnTo>
                    <a:pt x="141" y="233"/>
                  </a:lnTo>
                  <a:lnTo>
                    <a:pt x="139" y="233"/>
                  </a:lnTo>
                  <a:lnTo>
                    <a:pt x="141" y="231"/>
                  </a:lnTo>
                  <a:lnTo>
                    <a:pt x="143" y="231"/>
                  </a:lnTo>
                  <a:lnTo>
                    <a:pt x="146" y="231"/>
                  </a:lnTo>
                  <a:lnTo>
                    <a:pt x="146" y="228"/>
                  </a:lnTo>
                  <a:lnTo>
                    <a:pt x="146" y="226"/>
                  </a:lnTo>
                  <a:lnTo>
                    <a:pt x="148" y="226"/>
                  </a:lnTo>
                  <a:lnTo>
                    <a:pt x="150" y="226"/>
                  </a:lnTo>
                  <a:lnTo>
                    <a:pt x="153" y="224"/>
                  </a:lnTo>
                  <a:lnTo>
                    <a:pt x="153" y="226"/>
                  </a:lnTo>
                  <a:lnTo>
                    <a:pt x="153" y="224"/>
                  </a:lnTo>
                  <a:lnTo>
                    <a:pt x="155" y="221"/>
                  </a:lnTo>
                  <a:lnTo>
                    <a:pt x="155" y="224"/>
                  </a:lnTo>
                  <a:lnTo>
                    <a:pt x="158" y="224"/>
                  </a:lnTo>
                  <a:lnTo>
                    <a:pt x="155" y="226"/>
                  </a:lnTo>
                  <a:lnTo>
                    <a:pt x="153" y="228"/>
                  </a:lnTo>
                  <a:lnTo>
                    <a:pt x="153" y="231"/>
                  </a:lnTo>
                  <a:lnTo>
                    <a:pt x="150" y="235"/>
                  </a:lnTo>
                  <a:lnTo>
                    <a:pt x="148" y="242"/>
                  </a:lnTo>
                  <a:lnTo>
                    <a:pt x="148" y="245"/>
                  </a:lnTo>
                  <a:lnTo>
                    <a:pt x="150" y="247"/>
                  </a:lnTo>
                  <a:lnTo>
                    <a:pt x="153" y="247"/>
                  </a:lnTo>
                  <a:lnTo>
                    <a:pt x="155" y="245"/>
                  </a:lnTo>
                  <a:lnTo>
                    <a:pt x="158" y="245"/>
                  </a:lnTo>
                  <a:lnTo>
                    <a:pt x="160" y="242"/>
                  </a:lnTo>
                  <a:lnTo>
                    <a:pt x="162" y="242"/>
                  </a:lnTo>
                  <a:lnTo>
                    <a:pt x="167" y="233"/>
                  </a:lnTo>
                  <a:lnTo>
                    <a:pt x="167" y="228"/>
                  </a:lnTo>
                  <a:lnTo>
                    <a:pt x="165" y="219"/>
                  </a:lnTo>
                  <a:lnTo>
                    <a:pt x="167" y="214"/>
                  </a:lnTo>
                  <a:lnTo>
                    <a:pt x="167" y="212"/>
                  </a:lnTo>
                  <a:lnTo>
                    <a:pt x="167" y="209"/>
                  </a:lnTo>
                  <a:lnTo>
                    <a:pt x="169" y="207"/>
                  </a:lnTo>
                  <a:lnTo>
                    <a:pt x="169" y="205"/>
                  </a:lnTo>
                  <a:lnTo>
                    <a:pt x="172" y="202"/>
                  </a:lnTo>
                  <a:lnTo>
                    <a:pt x="176" y="198"/>
                  </a:lnTo>
                  <a:lnTo>
                    <a:pt x="179" y="198"/>
                  </a:lnTo>
                  <a:lnTo>
                    <a:pt x="193" y="181"/>
                  </a:lnTo>
                  <a:lnTo>
                    <a:pt x="198" y="174"/>
                  </a:lnTo>
                  <a:lnTo>
                    <a:pt x="200" y="172"/>
                  </a:lnTo>
                  <a:lnTo>
                    <a:pt x="202" y="169"/>
                  </a:lnTo>
                  <a:lnTo>
                    <a:pt x="205" y="165"/>
                  </a:lnTo>
                  <a:lnTo>
                    <a:pt x="209" y="165"/>
                  </a:lnTo>
                  <a:lnTo>
                    <a:pt x="212" y="162"/>
                  </a:lnTo>
                  <a:lnTo>
                    <a:pt x="214" y="162"/>
                  </a:lnTo>
                  <a:lnTo>
                    <a:pt x="216" y="165"/>
                  </a:lnTo>
                  <a:lnTo>
                    <a:pt x="216" y="167"/>
                  </a:lnTo>
                  <a:lnTo>
                    <a:pt x="216" y="169"/>
                  </a:lnTo>
                  <a:lnTo>
                    <a:pt x="219" y="169"/>
                  </a:lnTo>
                  <a:lnTo>
                    <a:pt x="216" y="172"/>
                  </a:lnTo>
                  <a:lnTo>
                    <a:pt x="216" y="174"/>
                  </a:lnTo>
                  <a:lnTo>
                    <a:pt x="216" y="176"/>
                  </a:lnTo>
                  <a:lnTo>
                    <a:pt x="216" y="179"/>
                  </a:lnTo>
                  <a:lnTo>
                    <a:pt x="214" y="188"/>
                  </a:lnTo>
                  <a:lnTo>
                    <a:pt x="212" y="193"/>
                  </a:lnTo>
                  <a:lnTo>
                    <a:pt x="214" y="193"/>
                  </a:lnTo>
                  <a:lnTo>
                    <a:pt x="216" y="193"/>
                  </a:lnTo>
                  <a:lnTo>
                    <a:pt x="216" y="191"/>
                  </a:lnTo>
                  <a:lnTo>
                    <a:pt x="216" y="188"/>
                  </a:lnTo>
                  <a:lnTo>
                    <a:pt x="219" y="188"/>
                  </a:lnTo>
                  <a:lnTo>
                    <a:pt x="221" y="188"/>
                  </a:lnTo>
                  <a:lnTo>
                    <a:pt x="221" y="186"/>
                  </a:lnTo>
                  <a:lnTo>
                    <a:pt x="223" y="186"/>
                  </a:lnTo>
                  <a:lnTo>
                    <a:pt x="223" y="184"/>
                  </a:lnTo>
                  <a:lnTo>
                    <a:pt x="223" y="181"/>
                  </a:lnTo>
                  <a:lnTo>
                    <a:pt x="223" y="179"/>
                  </a:lnTo>
                  <a:lnTo>
                    <a:pt x="226" y="179"/>
                  </a:lnTo>
                  <a:lnTo>
                    <a:pt x="226" y="176"/>
                  </a:lnTo>
                  <a:lnTo>
                    <a:pt x="226" y="174"/>
                  </a:lnTo>
                  <a:lnTo>
                    <a:pt x="226" y="176"/>
                  </a:lnTo>
                  <a:lnTo>
                    <a:pt x="226" y="179"/>
                  </a:lnTo>
                  <a:lnTo>
                    <a:pt x="228" y="181"/>
                  </a:lnTo>
                  <a:lnTo>
                    <a:pt x="228" y="184"/>
                  </a:lnTo>
                  <a:lnTo>
                    <a:pt x="228" y="186"/>
                  </a:lnTo>
                  <a:lnTo>
                    <a:pt x="226" y="186"/>
                  </a:lnTo>
                  <a:lnTo>
                    <a:pt x="226" y="188"/>
                  </a:lnTo>
                  <a:lnTo>
                    <a:pt x="223" y="188"/>
                  </a:lnTo>
                  <a:lnTo>
                    <a:pt x="223" y="191"/>
                  </a:lnTo>
                  <a:lnTo>
                    <a:pt x="223" y="195"/>
                  </a:lnTo>
                  <a:lnTo>
                    <a:pt x="223" y="200"/>
                  </a:lnTo>
                  <a:lnTo>
                    <a:pt x="221" y="205"/>
                  </a:lnTo>
                  <a:lnTo>
                    <a:pt x="219" y="209"/>
                  </a:lnTo>
                  <a:lnTo>
                    <a:pt x="216" y="209"/>
                  </a:lnTo>
                  <a:lnTo>
                    <a:pt x="216" y="212"/>
                  </a:lnTo>
                  <a:lnTo>
                    <a:pt x="219" y="214"/>
                  </a:lnTo>
                  <a:lnTo>
                    <a:pt x="219" y="216"/>
                  </a:lnTo>
                  <a:lnTo>
                    <a:pt x="219" y="219"/>
                  </a:lnTo>
                  <a:lnTo>
                    <a:pt x="221" y="219"/>
                  </a:lnTo>
                  <a:lnTo>
                    <a:pt x="226" y="219"/>
                  </a:lnTo>
                  <a:lnTo>
                    <a:pt x="226" y="216"/>
                  </a:lnTo>
                  <a:lnTo>
                    <a:pt x="228" y="216"/>
                  </a:lnTo>
                  <a:lnTo>
                    <a:pt x="228" y="214"/>
                  </a:lnTo>
                  <a:lnTo>
                    <a:pt x="231" y="214"/>
                  </a:lnTo>
                  <a:lnTo>
                    <a:pt x="231" y="212"/>
                  </a:lnTo>
                  <a:lnTo>
                    <a:pt x="233" y="212"/>
                  </a:lnTo>
                  <a:lnTo>
                    <a:pt x="233" y="209"/>
                  </a:lnTo>
                  <a:lnTo>
                    <a:pt x="235" y="207"/>
                  </a:lnTo>
                  <a:lnTo>
                    <a:pt x="235" y="205"/>
                  </a:lnTo>
                  <a:lnTo>
                    <a:pt x="238" y="202"/>
                  </a:lnTo>
                  <a:lnTo>
                    <a:pt x="238" y="200"/>
                  </a:lnTo>
                  <a:lnTo>
                    <a:pt x="238" y="198"/>
                  </a:lnTo>
                  <a:lnTo>
                    <a:pt x="238" y="195"/>
                  </a:lnTo>
                  <a:lnTo>
                    <a:pt x="238" y="193"/>
                  </a:lnTo>
                  <a:lnTo>
                    <a:pt x="238" y="191"/>
                  </a:lnTo>
                  <a:lnTo>
                    <a:pt x="238" y="188"/>
                  </a:lnTo>
                  <a:lnTo>
                    <a:pt x="238" y="186"/>
                  </a:lnTo>
                  <a:lnTo>
                    <a:pt x="238" y="184"/>
                  </a:lnTo>
                  <a:lnTo>
                    <a:pt x="240" y="184"/>
                  </a:lnTo>
                  <a:lnTo>
                    <a:pt x="242" y="181"/>
                  </a:lnTo>
                  <a:lnTo>
                    <a:pt x="245" y="181"/>
                  </a:lnTo>
                  <a:lnTo>
                    <a:pt x="247" y="181"/>
                  </a:lnTo>
                  <a:lnTo>
                    <a:pt x="249" y="181"/>
                  </a:lnTo>
                  <a:lnTo>
                    <a:pt x="252" y="181"/>
                  </a:lnTo>
                  <a:lnTo>
                    <a:pt x="252" y="179"/>
                  </a:lnTo>
                  <a:lnTo>
                    <a:pt x="254" y="179"/>
                  </a:lnTo>
                  <a:lnTo>
                    <a:pt x="254" y="176"/>
                  </a:lnTo>
                  <a:lnTo>
                    <a:pt x="256" y="174"/>
                  </a:lnTo>
                  <a:lnTo>
                    <a:pt x="259" y="172"/>
                  </a:lnTo>
                  <a:lnTo>
                    <a:pt x="259" y="169"/>
                  </a:lnTo>
                  <a:lnTo>
                    <a:pt x="259" y="167"/>
                  </a:lnTo>
                  <a:lnTo>
                    <a:pt x="259" y="165"/>
                  </a:lnTo>
                  <a:lnTo>
                    <a:pt x="256" y="165"/>
                  </a:lnTo>
                  <a:lnTo>
                    <a:pt x="256" y="162"/>
                  </a:lnTo>
                  <a:lnTo>
                    <a:pt x="254" y="162"/>
                  </a:lnTo>
                  <a:lnTo>
                    <a:pt x="252" y="160"/>
                  </a:lnTo>
                  <a:lnTo>
                    <a:pt x="249" y="160"/>
                  </a:lnTo>
                  <a:lnTo>
                    <a:pt x="247" y="160"/>
                  </a:lnTo>
                  <a:lnTo>
                    <a:pt x="245" y="160"/>
                  </a:lnTo>
                  <a:lnTo>
                    <a:pt x="242" y="160"/>
                  </a:lnTo>
                  <a:lnTo>
                    <a:pt x="240" y="160"/>
                  </a:lnTo>
                  <a:lnTo>
                    <a:pt x="240" y="162"/>
                  </a:lnTo>
                  <a:lnTo>
                    <a:pt x="238" y="165"/>
                  </a:lnTo>
                  <a:lnTo>
                    <a:pt x="235" y="167"/>
                  </a:lnTo>
                  <a:lnTo>
                    <a:pt x="233" y="167"/>
                  </a:lnTo>
                  <a:lnTo>
                    <a:pt x="231" y="165"/>
                  </a:lnTo>
                  <a:lnTo>
                    <a:pt x="228" y="165"/>
                  </a:lnTo>
                  <a:lnTo>
                    <a:pt x="226" y="162"/>
                  </a:lnTo>
                  <a:lnTo>
                    <a:pt x="223" y="160"/>
                  </a:lnTo>
                  <a:lnTo>
                    <a:pt x="223" y="155"/>
                  </a:lnTo>
                  <a:lnTo>
                    <a:pt x="221" y="155"/>
                  </a:lnTo>
                  <a:lnTo>
                    <a:pt x="221" y="158"/>
                  </a:lnTo>
                  <a:lnTo>
                    <a:pt x="221" y="160"/>
                  </a:lnTo>
                  <a:lnTo>
                    <a:pt x="219" y="160"/>
                  </a:lnTo>
                  <a:lnTo>
                    <a:pt x="219" y="158"/>
                  </a:lnTo>
                  <a:lnTo>
                    <a:pt x="216" y="155"/>
                  </a:lnTo>
                  <a:lnTo>
                    <a:pt x="214" y="153"/>
                  </a:lnTo>
                  <a:lnTo>
                    <a:pt x="214" y="151"/>
                  </a:lnTo>
                  <a:lnTo>
                    <a:pt x="212" y="151"/>
                  </a:lnTo>
                  <a:lnTo>
                    <a:pt x="212" y="148"/>
                  </a:lnTo>
                  <a:lnTo>
                    <a:pt x="212" y="146"/>
                  </a:lnTo>
                  <a:lnTo>
                    <a:pt x="212" y="143"/>
                  </a:lnTo>
                  <a:lnTo>
                    <a:pt x="212" y="141"/>
                  </a:lnTo>
                  <a:lnTo>
                    <a:pt x="214" y="141"/>
                  </a:lnTo>
                  <a:lnTo>
                    <a:pt x="216" y="141"/>
                  </a:lnTo>
                  <a:lnTo>
                    <a:pt x="219" y="139"/>
                  </a:lnTo>
                  <a:lnTo>
                    <a:pt x="219" y="136"/>
                  </a:lnTo>
                  <a:lnTo>
                    <a:pt x="221" y="134"/>
                  </a:lnTo>
                  <a:lnTo>
                    <a:pt x="221" y="132"/>
                  </a:lnTo>
                  <a:lnTo>
                    <a:pt x="223" y="129"/>
                  </a:lnTo>
                  <a:lnTo>
                    <a:pt x="228" y="129"/>
                  </a:lnTo>
                  <a:lnTo>
                    <a:pt x="231" y="132"/>
                  </a:lnTo>
                  <a:lnTo>
                    <a:pt x="233" y="132"/>
                  </a:lnTo>
                  <a:lnTo>
                    <a:pt x="238" y="146"/>
                  </a:lnTo>
                  <a:lnTo>
                    <a:pt x="245" y="151"/>
                  </a:lnTo>
                  <a:lnTo>
                    <a:pt x="254" y="160"/>
                  </a:lnTo>
                  <a:lnTo>
                    <a:pt x="259" y="162"/>
                  </a:lnTo>
                  <a:lnTo>
                    <a:pt x="266" y="165"/>
                  </a:lnTo>
                  <a:lnTo>
                    <a:pt x="268" y="165"/>
                  </a:lnTo>
                  <a:lnTo>
                    <a:pt x="273" y="162"/>
                  </a:lnTo>
                  <a:lnTo>
                    <a:pt x="268" y="158"/>
                  </a:lnTo>
                  <a:lnTo>
                    <a:pt x="266" y="155"/>
                  </a:lnTo>
                  <a:lnTo>
                    <a:pt x="261" y="151"/>
                  </a:lnTo>
                  <a:lnTo>
                    <a:pt x="254" y="141"/>
                  </a:lnTo>
                  <a:lnTo>
                    <a:pt x="249" y="136"/>
                  </a:lnTo>
                  <a:lnTo>
                    <a:pt x="247" y="129"/>
                  </a:lnTo>
                  <a:lnTo>
                    <a:pt x="245" y="127"/>
                  </a:lnTo>
                  <a:lnTo>
                    <a:pt x="245" y="125"/>
                  </a:lnTo>
                  <a:lnTo>
                    <a:pt x="242" y="122"/>
                  </a:lnTo>
                  <a:lnTo>
                    <a:pt x="240" y="122"/>
                  </a:lnTo>
                  <a:lnTo>
                    <a:pt x="240" y="118"/>
                  </a:lnTo>
                  <a:lnTo>
                    <a:pt x="238" y="115"/>
                  </a:lnTo>
                  <a:lnTo>
                    <a:pt x="235" y="113"/>
                  </a:lnTo>
                  <a:lnTo>
                    <a:pt x="233" y="110"/>
                  </a:lnTo>
                  <a:lnTo>
                    <a:pt x="228" y="108"/>
                  </a:lnTo>
                  <a:lnTo>
                    <a:pt x="228" y="106"/>
                  </a:lnTo>
                  <a:lnTo>
                    <a:pt x="226" y="106"/>
                  </a:lnTo>
                  <a:lnTo>
                    <a:pt x="226" y="103"/>
                  </a:lnTo>
                  <a:lnTo>
                    <a:pt x="238" y="99"/>
                  </a:lnTo>
                  <a:lnTo>
                    <a:pt x="238" y="96"/>
                  </a:lnTo>
                  <a:lnTo>
                    <a:pt x="238" y="94"/>
                  </a:lnTo>
                  <a:lnTo>
                    <a:pt x="238" y="92"/>
                  </a:lnTo>
                  <a:lnTo>
                    <a:pt x="240" y="92"/>
                  </a:lnTo>
                  <a:lnTo>
                    <a:pt x="240" y="89"/>
                  </a:lnTo>
                  <a:lnTo>
                    <a:pt x="240" y="87"/>
                  </a:lnTo>
                  <a:lnTo>
                    <a:pt x="242" y="87"/>
                  </a:lnTo>
                  <a:lnTo>
                    <a:pt x="245" y="87"/>
                  </a:lnTo>
                  <a:lnTo>
                    <a:pt x="247" y="87"/>
                  </a:lnTo>
                  <a:lnTo>
                    <a:pt x="252" y="89"/>
                  </a:lnTo>
                  <a:lnTo>
                    <a:pt x="254" y="89"/>
                  </a:lnTo>
                  <a:lnTo>
                    <a:pt x="256" y="87"/>
                  </a:lnTo>
                  <a:lnTo>
                    <a:pt x="259" y="87"/>
                  </a:lnTo>
                  <a:lnTo>
                    <a:pt x="259" y="85"/>
                  </a:lnTo>
                  <a:lnTo>
                    <a:pt x="256" y="85"/>
                  </a:lnTo>
                  <a:lnTo>
                    <a:pt x="259" y="82"/>
                  </a:lnTo>
                  <a:lnTo>
                    <a:pt x="261" y="82"/>
                  </a:lnTo>
                  <a:lnTo>
                    <a:pt x="264" y="80"/>
                  </a:lnTo>
                  <a:lnTo>
                    <a:pt x="266" y="80"/>
                  </a:lnTo>
                  <a:lnTo>
                    <a:pt x="266" y="78"/>
                  </a:lnTo>
                  <a:lnTo>
                    <a:pt x="266" y="75"/>
                  </a:lnTo>
                  <a:lnTo>
                    <a:pt x="268" y="75"/>
                  </a:lnTo>
                  <a:lnTo>
                    <a:pt x="271" y="75"/>
                  </a:lnTo>
                  <a:lnTo>
                    <a:pt x="273" y="75"/>
                  </a:lnTo>
                  <a:lnTo>
                    <a:pt x="273" y="78"/>
                  </a:lnTo>
                  <a:lnTo>
                    <a:pt x="275" y="78"/>
                  </a:lnTo>
                  <a:lnTo>
                    <a:pt x="278" y="78"/>
                  </a:lnTo>
                  <a:lnTo>
                    <a:pt x="280" y="78"/>
                  </a:lnTo>
                  <a:lnTo>
                    <a:pt x="282" y="78"/>
                  </a:lnTo>
                  <a:lnTo>
                    <a:pt x="285" y="78"/>
                  </a:lnTo>
                  <a:lnTo>
                    <a:pt x="287" y="78"/>
                  </a:lnTo>
                  <a:lnTo>
                    <a:pt x="287" y="75"/>
                  </a:lnTo>
                  <a:lnTo>
                    <a:pt x="289" y="73"/>
                  </a:lnTo>
                  <a:lnTo>
                    <a:pt x="289" y="75"/>
                  </a:lnTo>
                  <a:lnTo>
                    <a:pt x="289" y="73"/>
                  </a:lnTo>
                  <a:lnTo>
                    <a:pt x="292" y="73"/>
                  </a:lnTo>
                  <a:lnTo>
                    <a:pt x="292" y="70"/>
                  </a:lnTo>
                  <a:lnTo>
                    <a:pt x="294" y="70"/>
                  </a:lnTo>
                  <a:lnTo>
                    <a:pt x="294" y="68"/>
                  </a:lnTo>
                  <a:lnTo>
                    <a:pt x="297" y="66"/>
                  </a:lnTo>
                  <a:lnTo>
                    <a:pt x="297" y="63"/>
                  </a:lnTo>
                  <a:lnTo>
                    <a:pt x="297" y="61"/>
                  </a:lnTo>
                  <a:lnTo>
                    <a:pt x="297" y="59"/>
                  </a:lnTo>
                  <a:lnTo>
                    <a:pt x="294" y="59"/>
                  </a:lnTo>
                  <a:lnTo>
                    <a:pt x="294" y="56"/>
                  </a:lnTo>
                  <a:lnTo>
                    <a:pt x="292" y="56"/>
                  </a:lnTo>
                  <a:lnTo>
                    <a:pt x="292" y="54"/>
                  </a:lnTo>
                  <a:lnTo>
                    <a:pt x="289" y="54"/>
                  </a:lnTo>
                  <a:lnTo>
                    <a:pt x="289" y="52"/>
                  </a:lnTo>
                  <a:lnTo>
                    <a:pt x="289" y="49"/>
                  </a:lnTo>
                  <a:lnTo>
                    <a:pt x="289" y="47"/>
                  </a:lnTo>
                  <a:lnTo>
                    <a:pt x="289" y="45"/>
                  </a:lnTo>
                  <a:lnTo>
                    <a:pt x="292" y="42"/>
                  </a:lnTo>
                  <a:lnTo>
                    <a:pt x="292" y="40"/>
                  </a:lnTo>
                  <a:lnTo>
                    <a:pt x="294" y="40"/>
                  </a:lnTo>
                  <a:lnTo>
                    <a:pt x="294" y="37"/>
                  </a:lnTo>
                  <a:lnTo>
                    <a:pt x="292" y="35"/>
                  </a:lnTo>
                  <a:lnTo>
                    <a:pt x="289" y="35"/>
                  </a:lnTo>
                  <a:lnTo>
                    <a:pt x="289" y="33"/>
                  </a:lnTo>
                  <a:lnTo>
                    <a:pt x="287" y="30"/>
                  </a:lnTo>
                  <a:lnTo>
                    <a:pt x="287" y="28"/>
                  </a:lnTo>
                  <a:lnTo>
                    <a:pt x="289" y="28"/>
                  </a:lnTo>
                  <a:lnTo>
                    <a:pt x="289" y="26"/>
                  </a:lnTo>
                  <a:lnTo>
                    <a:pt x="292" y="26"/>
                  </a:lnTo>
                  <a:lnTo>
                    <a:pt x="294" y="26"/>
                  </a:lnTo>
                  <a:lnTo>
                    <a:pt x="292" y="26"/>
                  </a:lnTo>
                  <a:lnTo>
                    <a:pt x="294" y="26"/>
                  </a:lnTo>
                  <a:lnTo>
                    <a:pt x="294" y="23"/>
                  </a:lnTo>
                  <a:lnTo>
                    <a:pt x="297" y="23"/>
                  </a:lnTo>
                  <a:lnTo>
                    <a:pt x="297" y="21"/>
                  </a:lnTo>
                  <a:lnTo>
                    <a:pt x="299" y="21"/>
                  </a:lnTo>
                  <a:lnTo>
                    <a:pt x="301" y="19"/>
                  </a:lnTo>
                  <a:lnTo>
                    <a:pt x="301" y="16"/>
                  </a:lnTo>
                  <a:lnTo>
                    <a:pt x="301" y="19"/>
                  </a:lnTo>
                  <a:lnTo>
                    <a:pt x="304" y="19"/>
                  </a:lnTo>
                  <a:lnTo>
                    <a:pt x="304" y="16"/>
                  </a:lnTo>
                  <a:lnTo>
                    <a:pt x="306" y="16"/>
                  </a:lnTo>
                  <a:lnTo>
                    <a:pt x="308" y="16"/>
                  </a:lnTo>
                  <a:lnTo>
                    <a:pt x="311" y="16"/>
                  </a:lnTo>
                  <a:lnTo>
                    <a:pt x="313" y="16"/>
                  </a:lnTo>
                  <a:lnTo>
                    <a:pt x="313" y="19"/>
                  </a:lnTo>
                  <a:lnTo>
                    <a:pt x="315" y="19"/>
                  </a:lnTo>
                  <a:lnTo>
                    <a:pt x="318" y="19"/>
                  </a:lnTo>
                  <a:lnTo>
                    <a:pt x="318" y="21"/>
                  </a:lnTo>
                  <a:lnTo>
                    <a:pt x="320" y="21"/>
                  </a:lnTo>
                  <a:lnTo>
                    <a:pt x="322" y="21"/>
                  </a:lnTo>
                  <a:lnTo>
                    <a:pt x="322" y="23"/>
                  </a:lnTo>
                  <a:lnTo>
                    <a:pt x="325" y="23"/>
                  </a:lnTo>
                  <a:lnTo>
                    <a:pt x="325" y="26"/>
                  </a:lnTo>
                  <a:lnTo>
                    <a:pt x="322" y="28"/>
                  </a:lnTo>
                  <a:lnTo>
                    <a:pt x="325" y="28"/>
                  </a:lnTo>
                  <a:lnTo>
                    <a:pt x="329" y="30"/>
                  </a:lnTo>
                  <a:lnTo>
                    <a:pt x="332" y="30"/>
                  </a:lnTo>
                  <a:lnTo>
                    <a:pt x="332" y="33"/>
                  </a:lnTo>
                  <a:lnTo>
                    <a:pt x="334" y="35"/>
                  </a:lnTo>
                  <a:lnTo>
                    <a:pt x="341" y="35"/>
                  </a:lnTo>
                  <a:lnTo>
                    <a:pt x="344" y="35"/>
                  </a:lnTo>
                  <a:lnTo>
                    <a:pt x="346" y="35"/>
                  </a:lnTo>
                  <a:lnTo>
                    <a:pt x="348" y="35"/>
                  </a:lnTo>
                  <a:lnTo>
                    <a:pt x="348" y="33"/>
                  </a:lnTo>
                  <a:lnTo>
                    <a:pt x="346" y="33"/>
                  </a:lnTo>
                  <a:lnTo>
                    <a:pt x="346" y="30"/>
                  </a:lnTo>
                  <a:lnTo>
                    <a:pt x="346" y="28"/>
                  </a:lnTo>
                  <a:lnTo>
                    <a:pt x="341" y="26"/>
                  </a:lnTo>
                  <a:lnTo>
                    <a:pt x="341" y="23"/>
                  </a:lnTo>
                  <a:lnTo>
                    <a:pt x="341" y="21"/>
                  </a:lnTo>
                  <a:lnTo>
                    <a:pt x="344" y="19"/>
                  </a:lnTo>
                  <a:lnTo>
                    <a:pt x="353" y="19"/>
                  </a:lnTo>
                  <a:lnTo>
                    <a:pt x="362" y="21"/>
                  </a:lnTo>
                  <a:lnTo>
                    <a:pt x="365" y="16"/>
                  </a:lnTo>
                  <a:lnTo>
                    <a:pt x="367" y="12"/>
                  </a:lnTo>
                  <a:lnTo>
                    <a:pt x="367" y="7"/>
                  </a:lnTo>
                  <a:lnTo>
                    <a:pt x="367" y="2"/>
                  </a:lnTo>
                  <a:lnTo>
                    <a:pt x="374" y="0"/>
                  </a:lnTo>
                  <a:lnTo>
                    <a:pt x="377" y="2"/>
                  </a:lnTo>
                  <a:lnTo>
                    <a:pt x="379" y="2"/>
                  </a:lnTo>
                  <a:lnTo>
                    <a:pt x="381" y="2"/>
                  </a:lnTo>
                  <a:lnTo>
                    <a:pt x="388" y="0"/>
                  </a:lnTo>
                  <a:lnTo>
                    <a:pt x="391" y="0"/>
                  </a:lnTo>
                  <a:lnTo>
                    <a:pt x="393" y="0"/>
                  </a:lnTo>
                  <a:lnTo>
                    <a:pt x="400" y="0"/>
                  </a:lnTo>
                  <a:lnTo>
                    <a:pt x="402" y="2"/>
                  </a:lnTo>
                  <a:close/>
                </a:path>
              </a:pathLst>
            </a:custGeom>
            <a:solidFill>
              <a:schemeClr val="bg1"/>
            </a:solidFill>
            <a:ln w="7938">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GT"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9" name="Freeform 38">
              <a:extLst>
                <a:ext uri="{FF2B5EF4-FFF2-40B4-BE49-F238E27FC236}">
                  <a16:creationId xmlns:a16="http://schemas.microsoft.com/office/drawing/2014/main" id="{B64AEF7A-6AFA-764F-912D-2C343D33B607}"/>
                </a:ext>
              </a:extLst>
            </p:cNvPr>
            <p:cNvSpPr>
              <a:spLocks/>
            </p:cNvSpPr>
            <p:nvPr/>
          </p:nvSpPr>
          <p:spPr bwMode="auto">
            <a:xfrm>
              <a:off x="4147705" y="4596400"/>
              <a:ext cx="645990" cy="775323"/>
            </a:xfrm>
            <a:custGeom>
              <a:avLst/>
              <a:gdLst>
                <a:gd name="T0" fmla="*/ 165 w 591"/>
                <a:gd name="T1" fmla="*/ 106 h 683"/>
                <a:gd name="T2" fmla="*/ 186 w 591"/>
                <a:gd name="T3" fmla="*/ 101 h 683"/>
                <a:gd name="T4" fmla="*/ 226 w 591"/>
                <a:gd name="T5" fmla="*/ 97 h 683"/>
                <a:gd name="T6" fmla="*/ 264 w 591"/>
                <a:gd name="T7" fmla="*/ 66 h 683"/>
                <a:gd name="T8" fmla="*/ 306 w 591"/>
                <a:gd name="T9" fmla="*/ 71 h 683"/>
                <a:gd name="T10" fmla="*/ 348 w 591"/>
                <a:gd name="T11" fmla="*/ 66 h 683"/>
                <a:gd name="T12" fmla="*/ 381 w 591"/>
                <a:gd name="T13" fmla="*/ 111 h 683"/>
                <a:gd name="T14" fmla="*/ 407 w 591"/>
                <a:gd name="T15" fmla="*/ 167 h 683"/>
                <a:gd name="T16" fmla="*/ 450 w 591"/>
                <a:gd name="T17" fmla="*/ 153 h 683"/>
                <a:gd name="T18" fmla="*/ 532 w 591"/>
                <a:gd name="T19" fmla="*/ 163 h 683"/>
                <a:gd name="T20" fmla="*/ 553 w 591"/>
                <a:gd name="T21" fmla="*/ 184 h 683"/>
                <a:gd name="T22" fmla="*/ 563 w 591"/>
                <a:gd name="T23" fmla="*/ 214 h 683"/>
                <a:gd name="T24" fmla="*/ 556 w 591"/>
                <a:gd name="T25" fmla="*/ 247 h 683"/>
                <a:gd name="T26" fmla="*/ 589 w 591"/>
                <a:gd name="T27" fmla="*/ 278 h 683"/>
                <a:gd name="T28" fmla="*/ 572 w 591"/>
                <a:gd name="T29" fmla="*/ 306 h 683"/>
                <a:gd name="T30" fmla="*/ 556 w 591"/>
                <a:gd name="T31" fmla="*/ 330 h 683"/>
                <a:gd name="T32" fmla="*/ 549 w 591"/>
                <a:gd name="T33" fmla="*/ 353 h 683"/>
                <a:gd name="T34" fmla="*/ 553 w 591"/>
                <a:gd name="T35" fmla="*/ 382 h 683"/>
                <a:gd name="T36" fmla="*/ 544 w 591"/>
                <a:gd name="T37" fmla="*/ 398 h 683"/>
                <a:gd name="T38" fmla="*/ 537 w 591"/>
                <a:gd name="T39" fmla="*/ 422 h 683"/>
                <a:gd name="T40" fmla="*/ 407 w 591"/>
                <a:gd name="T41" fmla="*/ 410 h 683"/>
                <a:gd name="T42" fmla="*/ 381 w 591"/>
                <a:gd name="T43" fmla="*/ 384 h 683"/>
                <a:gd name="T44" fmla="*/ 320 w 591"/>
                <a:gd name="T45" fmla="*/ 401 h 683"/>
                <a:gd name="T46" fmla="*/ 287 w 591"/>
                <a:gd name="T47" fmla="*/ 424 h 683"/>
                <a:gd name="T48" fmla="*/ 238 w 591"/>
                <a:gd name="T49" fmla="*/ 401 h 683"/>
                <a:gd name="T50" fmla="*/ 212 w 591"/>
                <a:gd name="T51" fmla="*/ 412 h 683"/>
                <a:gd name="T52" fmla="*/ 216 w 591"/>
                <a:gd name="T53" fmla="*/ 441 h 683"/>
                <a:gd name="T54" fmla="*/ 224 w 591"/>
                <a:gd name="T55" fmla="*/ 464 h 683"/>
                <a:gd name="T56" fmla="*/ 224 w 591"/>
                <a:gd name="T57" fmla="*/ 500 h 683"/>
                <a:gd name="T58" fmla="*/ 216 w 591"/>
                <a:gd name="T59" fmla="*/ 532 h 683"/>
                <a:gd name="T60" fmla="*/ 183 w 591"/>
                <a:gd name="T61" fmla="*/ 577 h 683"/>
                <a:gd name="T62" fmla="*/ 160 w 591"/>
                <a:gd name="T63" fmla="*/ 627 h 683"/>
                <a:gd name="T64" fmla="*/ 136 w 591"/>
                <a:gd name="T65" fmla="*/ 657 h 683"/>
                <a:gd name="T66" fmla="*/ 129 w 591"/>
                <a:gd name="T67" fmla="*/ 683 h 683"/>
                <a:gd name="T68" fmla="*/ 85 w 591"/>
                <a:gd name="T69" fmla="*/ 657 h 683"/>
                <a:gd name="T70" fmla="*/ 21 w 591"/>
                <a:gd name="T71" fmla="*/ 615 h 683"/>
                <a:gd name="T72" fmla="*/ 2 w 591"/>
                <a:gd name="T73" fmla="*/ 591 h 683"/>
                <a:gd name="T74" fmla="*/ 14 w 591"/>
                <a:gd name="T75" fmla="*/ 570 h 683"/>
                <a:gd name="T76" fmla="*/ 19 w 591"/>
                <a:gd name="T77" fmla="*/ 558 h 683"/>
                <a:gd name="T78" fmla="*/ 26 w 591"/>
                <a:gd name="T79" fmla="*/ 544 h 683"/>
                <a:gd name="T80" fmla="*/ 30 w 591"/>
                <a:gd name="T81" fmla="*/ 530 h 683"/>
                <a:gd name="T82" fmla="*/ 45 w 591"/>
                <a:gd name="T83" fmla="*/ 514 h 683"/>
                <a:gd name="T84" fmla="*/ 45 w 591"/>
                <a:gd name="T85" fmla="*/ 492 h 683"/>
                <a:gd name="T86" fmla="*/ 42 w 591"/>
                <a:gd name="T87" fmla="*/ 471 h 683"/>
                <a:gd name="T88" fmla="*/ 42 w 591"/>
                <a:gd name="T89" fmla="*/ 457 h 683"/>
                <a:gd name="T90" fmla="*/ 49 w 591"/>
                <a:gd name="T91" fmla="*/ 438 h 683"/>
                <a:gd name="T92" fmla="*/ 56 w 591"/>
                <a:gd name="T93" fmla="*/ 429 h 683"/>
                <a:gd name="T94" fmla="*/ 61 w 591"/>
                <a:gd name="T95" fmla="*/ 408 h 683"/>
                <a:gd name="T96" fmla="*/ 70 w 591"/>
                <a:gd name="T97" fmla="*/ 391 h 683"/>
                <a:gd name="T98" fmla="*/ 75 w 591"/>
                <a:gd name="T99" fmla="*/ 379 h 683"/>
                <a:gd name="T100" fmla="*/ 68 w 591"/>
                <a:gd name="T101" fmla="*/ 365 h 683"/>
                <a:gd name="T102" fmla="*/ 73 w 591"/>
                <a:gd name="T103" fmla="*/ 344 h 683"/>
                <a:gd name="T104" fmla="*/ 80 w 591"/>
                <a:gd name="T105" fmla="*/ 323 h 683"/>
                <a:gd name="T106" fmla="*/ 82 w 591"/>
                <a:gd name="T107" fmla="*/ 290 h 683"/>
                <a:gd name="T108" fmla="*/ 85 w 591"/>
                <a:gd name="T109" fmla="*/ 252 h 683"/>
                <a:gd name="T110" fmla="*/ 85 w 591"/>
                <a:gd name="T111" fmla="*/ 222 h 683"/>
                <a:gd name="T112" fmla="*/ 80 w 591"/>
                <a:gd name="T113" fmla="*/ 186 h 683"/>
                <a:gd name="T114" fmla="*/ 89 w 591"/>
                <a:gd name="T115" fmla="*/ 156 h 683"/>
                <a:gd name="T116" fmla="*/ 103 w 591"/>
                <a:gd name="T117" fmla="*/ 125 h 683"/>
                <a:gd name="T118" fmla="*/ 127 w 591"/>
                <a:gd name="T119" fmla="*/ 80 h 683"/>
                <a:gd name="T120" fmla="*/ 125 w 591"/>
                <a:gd name="T121" fmla="*/ 47 h 683"/>
                <a:gd name="T122" fmla="*/ 158 w 591"/>
                <a:gd name="T123" fmla="*/ 17 h 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91" h="683">
                  <a:moveTo>
                    <a:pt x="183" y="26"/>
                  </a:moveTo>
                  <a:lnTo>
                    <a:pt x="186" y="40"/>
                  </a:lnTo>
                  <a:lnTo>
                    <a:pt x="188" y="47"/>
                  </a:lnTo>
                  <a:lnTo>
                    <a:pt x="191" y="64"/>
                  </a:lnTo>
                  <a:lnTo>
                    <a:pt x="188" y="66"/>
                  </a:lnTo>
                  <a:lnTo>
                    <a:pt x="186" y="73"/>
                  </a:lnTo>
                  <a:lnTo>
                    <a:pt x="183" y="78"/>
                  </a:lnTo>
                  <a:lnTo>
                    <a:pt x="181" y="83"/>
                  </a:lnTo>
                  <a:lnTo>
                    <a:pt x="181" y="85"/>
                  </a:lnTo>
                  <a:lnTo>
                    <a:pt x="179" y="85"/>
                  </a:lnTo>
                  <a:lnTo>
                    <a:pt x="179" y="87"/>
                  </a:lnTo>
                  <a:lnTo>
                    <a:pt x="174" y="90"/>
                  </a:lnTo>
                  <a:lnTo>
                    <a:pt x="169" y="99"/>
                  </a:lnTo>
                  <a:lnTo>
                    <a:pt x="169" y="101"/>
                  </a:lnTo>
                  <a:lnTo>
                    <a:pt x="169" y="104"/>
                  </a:lnTo>
                  <a:lnTo>
                    <a:pt x="167" y="106"/>
                  </a:lnTo>
                  <a:lnTo>
                    <a:pt x="165" y="106"/>
                  </a:lnTo>
                  <a:lnTo>
                    <a:pt x="165" y="108"/>
                  </a:lnTo>
                  <a:lnTo>
                    <a:pt x="165" y="111"/>
                  </a:lnTo>
                  <a:lnTo>
                    <a:pt x="169" y="111"/>
                  </a:lnTo>
                  <a:lnTo>
                    <a:pt x="172" y="113"/>
                  </a:lnTo>
                  <a:lnTo>
                    <a:pt x="172" y="116"/>
                  </a:lnTo>
                  <a:lnTo>
                    <a:pt x="174" y="116"/>
                  </a:lnTo>
                  <a:lnTo>
                    <a:pt x="176" y="116"/>
                  </a:lnTo>
                  <a:lnTo>
                    <a:pt x="179" y="116"/>
                  </a:lnTo>
                  <a:lnTo>
                    <a:pt x="179" y="111"/>
                  </a:lnTo>
                  <a:lnTo>
                    <a:pt x="179" y="108"/>
                  </a:lnTo>
                  <a:lnTo>
                    <a:pt x="179" y="104"/>
                  </a:lnTo>
                  <a:lnTo>
                    <a:pt x="179" y="101"/>
                  </a:lnTo>
                  <a:lnTo>
                    <a:pt x="179" y="99"/>
                  </a:lnTo>
                  <a:lnTo>
                    <a:pt x="181" y="99"/>
                  </a:lnTo>
                  <a:lnTo>
                    <a:pt x="183" y="99"/>
                  </a:lnTo>
                  <a:lnTo>
                    <a:pt x="186" y="99"/>
                  </a:lnTo>
                  <a:lnTo>
                    <a:pt x="186" y="101"/>
                  </a:lnTo>
                  <a:lnTo>
                    <a:pt x="186" y="106"/>
                  </a:lnTo>
                  <a:lnTo>
                    <a:pt x="186" y="108"/>
                  </a:lnTo>
                  <a:lnTo>
                    <a:pt x="193" y="108"/>
                  </a:lnTo>
                  <a:lnTo>
                    <a:pt x="195" y="108"/>
                  </a:lnTo>
                  <a:lnTo>
                    <a:pt x="202" y="111"/>
                  </a:lnTo>
                  <a:lnTo>
                    <a:pt x="207" y="111"/>
                  </a:lnTo>
                  <a:lnTo>
                    <a:pt x="212" y="111"/>
                  </a:lnTo>
                  <a:lnTo>
                    <a:pt x="219" y="111"/>
                  </a:lnTo>
                  <a:lnTo>
                    <a:pt x="221" y="111"/>
                  </a:lnTo>
                  <a:lnTo>
                    <a:pt x="221" y="108"/>
                  </a:lnTo>
                  <a:lnTo>
                    <a:pt x="224" y="108"/>
                  </a:lnTo>
                  <a:lnTo>
                    <a:pt x="224" y="106"/>
                  </a:lnTo>
                  <a:lnTo>
                    <a:pt x="221" y="106"/>
                  </a:lnTo>
                  <a:lnTo>
                    <a:pt x="221" y="104"/>
                  </a:lnTo>
                  <a:lnTo>
                    <a:pt x="224" y="101"/>
                  </a:lnTo>
                  <a:lnTo>
                    <a:pt x="224" y="99"/>
                  </a:lnTo>
                  <a:lnTo>
                    <a:pt x="226" y="97"/>
                  </a:lnTo>
                  <a:lnTo>
                    <a:pt x="226" y="94"/>
                  </a:lnTo>
                  <a:lnTo>
                    <a:pt x="231" y="92"/>
                  </a:lnTo>
                  <a:lnTo>
                    <a:pt x="231" y="90"/>
                  </a:lnTo>
                  <a:lnTo>
                    <a:pt x="233" y="90"/>
                  </a:lnTo>
                  <a:lnTo>
                    <a:pt x="233" y="87"/>
                  </a:lnTo>
                  <a:lnTo>
                    <a:pt x="235" y="87"/>
                  </a:lnTo>
                  <a:lnTo>
                    <a:pt x="235" y="85"/>
                  </a:lnTo>
                  <a:lnTo>
                    <a:pt x="240" y="83"/>
                  </a:lnTo>
                  <a:lnTo>
                    <a:pt x="240" y="78"/>
                  </a:lnTo>
                  <a:lnTo>
                    <a:pt x="240" y="76"/>
                  </a:lnTo>
                  <a:lnTo>
                    <a:pt x="242" y="73"/>
                  </a:lnTo>
                  <a:lnTo>
                    <a:pt x="249" y="73"/>
                  </a:lnTo>
                  <a:lnTo>
                    <a:pt x="249" y="71"/>
                  </a:lnTo>
                  <a:lnTo>
                    <a:pt x="252" y="68"/>
                  </a:lnTo>
                  <a:lnTo>
                    <a:pt x="259" y="68"/>
                  </a:lnTo>
                  <a:lnTo>
                    <a:pt x="261" y="68"/>
                  </a:lnTo>
                  <a:lnTo>
                    <a:pt x="264" y="66"/>
                  </a:lnTo>
                  <a:lnTo>
                    <a:pt x="266" y="66"/>
                  </a:lnTo>
                  <a:lnTo>
                    <a:pt x="268" y="66"/>
                  </a:lnTo>
                  <a:lnTo>
                    <a:pt x="271" y="66"/>
                  </a:lnTo>
                  <a:lnTo>
                    <a:pt x="273" y="66"/>
                  </a:lnTo>
                  <a:lnTo>
                    <a:pt x="275" y="66"/>
                  </a:lnTo>
                  <a:lnTo>
                    <a:pt x="278" y="66"/>
                  </a:lnTo>
                  <a:lnTo>
                    <a:pt x="278" y="71"/>
                  </a:lnTo>
                  <a:lnTo>
                    <a:pt x="278" y="73"/>
                  </a:lnTo>
                  <a:lnTo>
                    <a:pt x="280" y="73"/>
                  </a:lnTo>
                  <a:lnTo>
                    <a:pt x="285" y="73"/>
                  </a:lnTo>
                  <a:lnTo>
                    <a:pt x="289" y="76"/>
                  </a:lnTo>
                  <a:lnTo>
                    <a:pt x="292" y="76"/>
                  </a:lnTo>
                  <a:lnTo>
                    <a:pt x="297" y="71"/>
                  </a:lnTo>
                  <a:lnTo>
                    <a:pt x="299" y="73"/>
                  </a:lnTo>
                  <a:lnTo>
                    <a:pt x="301" y="68"/>
                  </a:lnTo>
                  <a:lnTo>
                    <a:pt x="304" y="68"/>
                  </a:lnTo>
                  <a:lnTo>
                    <a:pt x="306" y="71"/>
                  </a:lnTo>
                  <a:lnTo>
                    <a:pt x="311" y="71"/>
                  </a:lnTo>
                  <a:lnTo>
                    <a:pt x="313" y="68"/>
                  </a:lnTo>
                  <a:lnTo>
                    <a:pt x="313" y="66"/>
                  </a:lnTo>
                  <a:lnTo>
                    <a:pt x="318" y="64"/>
                  </a:lnTo>
                  <a:lnTo>
                    <a:pt x="320" y="64"/>
                  </a:lnTo>
                  <a:lnTo>
                    <a:pt x="322" y="66"/>
                  </a:lnTo>
                  <a:lnTo>
                    <a:pt x="322" y="71"/>
                  </a:lnTo>
                  <a:lnTo>
                    <a:pt x="325" y="73"/>
                  </a:lnTo>
                  <a:lnTo>
                    <a:pt x="327" y="73"/>
                  </a:lnTo>
                  <a:lnTo>
                    <a:pt x="327" y="76"/>
                  </a:lnTo>
                  <a:lnTo>
                    <a:pt x="330" y="78"/>
                  </a:lnTo>
                  <a:lnTo>
                    <a:pt x="332" y="78"/>
                  </a:lnTo>
                  <a:lnTo>
                    <a:pt x="334" y="78"/>
                  </a:lnTo>
                  <a:lnTo>
                    <a:pt x="339" y="76"/>
                  </a:lnTo>
                  <a:lnTo>
                    <a:pt x="344" y="71"/>
                  </a:lnTo>
                  <a:lnTo>
                    <a:pt x="346" y="68"/>
                  </a:lnTo>
                  <a:lnTo>
                    <a:pt x="348" y="66"/>
                  </a:lnTo>
                  <a:lnTo>
                    <a:pt x="351" y="61"/>
                  </a:lnTo>
                  <a:lnTo>
                    <a:pt x="353" y="61"/>
                  </a:lnTo>
                  <a:lnTo>
                    <a:pt x="355" y="61"/>
                  </a:lnTo>
                  <a:lnTo>
                    <a:pt x="358" y="71"/>
                  </a:lnTo>
                  <a:lnTo>
                    <a:pt x="360" y="76"/>
                  </a:lnTo>
                  <a:lnTo>
                    <a:pt x="360" y="78"/>
                  </a:lnTo>
                  <a:lnTo>
                    <a:pt x="358" y="80"/>
                  </a:lnTo>
                  <a:lnTo>
                    <a:pt x="353" y="85"/>
                  </a:lnTo>
                  <a:lnTo>
                    <a:pt x="346" y="85"/>
                  </a:lnTo>
                  <a:lnTo>
                    <a:pt x="346" y="87"/>
                  </a:lnTo>
                  <a:lnTo>
                    <a:pt x="344" y="87"/>
                  </a:lnTo>
                  <a:lnTo>
                    <a:pt x="344" y="90"/>
                  </a:lnTo>
                  <a:lnTo>
                    <a:pt x="348" y="92"/>
                  </a:lnTo>
                  <a:lnTo>
                    <a:pt x="351" y="94"/>
                  </a:lnTo>
                  <a:lnTo>
                    <a:pt x="362" y="101"/>
                  </a:lnTo>
                  <a:lnTo>
                    <a:pt x="370" y="106"/>
                  </a:lnTo>
                  <a:lnTo>
                    <a:pt x="381" y="111"/>
                  </a:lnTo>
                  <a:lnTo>
                    <a:pt x="384" y="111"/>
                  </a:lnTo>
                  <a:lnTo>
                    <a:pt x="384" y="113"/>
                  </a:lnTo>
                  <a:lnTo>
                    <a:pt x="384" y="120"/>
                  </a:lnTo>
                  <a:lnTo>
                    <a:pt x="384" y="125"/>
                  </a:lnTo>
                  <a:lnTo>
                    <a:pt x="384" y="127"/>
                  </a:lnTo>
                  <a:lnTo>
                    <a:pt x="381" y="134"/>
                  </a:lnTo>
                  <a:lnTo>
                    <a:pt x="381" y="139"/>
                  </a:lnTo>
                  <a:lnTo>
                    <a:pt x="381" y="141"/>
                  </a:lnTo>
                  <a:lnTo>
                    <a:pt x="384" y="141"/>
                  </a:lnTo>
                  <a:lnTo>
                    <a:pt x="388" y="144"/>
                  </a:lnTo>
                  <a:lnTo>
                    <a:pt x="391" y="146"/>
                  </a:lnTo>
                  <a:lnTo>
                    <a:pt x="395" y="146"/>
                  </a:lnTo>
                  <a:lnTo>
                    <a:pt x="395" y="149"/>
                  </a:lnTo>
                  <a:lnTo>
                    <a:pt x="398" y="149"/>
                  </a:lnTo>
                  <a:lnTo>
                    <a:pt x="398" y="153"/>
                  </a:lnTo>
                  <a:lnTo>
                    <a:pt x="403" y="163"/>
                  </a:lnTo>
                  <a:lnTo>
                    <a:pt x="407" y="167"/>
                  </a:lnTo>
                  <a:lnTo>
                    <a:pt x="410" y="172"/>
                  </a:lnTo>
                  <a:lnTo>
                    <a:pt x="410" y="174"/>
                  </a:lnTo>
                  <a:lnTo>
                    <a:pt x="410" y="177"/>
                  </a:lnTo>
                  <a:lnTo>
                    <a:pt x="407" y="179"/>
                  </a:lnTo>
                  <a:lnTo>
                    <a:pt x="403" y="182"/>
                  </a:lnTo>
                  <a:lnTo>
                    <a:pt x="403" y="184"/>
                  </a:lnTo>
                  <a:lnTo>
                    <a:pt x="403" y="186"/>
                  </a:lnTo>
                  <a:lnTo>
                    <a:pt x="410" y="189"/>
                  </a:lnTo>
                  <a:lnTo>
                    <a:pt x="414" y="189"/>
                  </a:lnTo>
                  <a:lnTo>
                    <a:pt x="417" y="184"/>
                  </a:lnTo>
                  <a:lnTo>
                    <a:pt x="414" y="182"/>
                  </a:lnTo>
                  <a:lnTo>
                    <a:pt x="414" y="179"/>
                  </a:lnTo>
                  <a:lnTo>
                    <a:pt x="417" y="174"/>
                  </a:lnTo>
                  <a:lnTo>
                    <a:pt x="426" y="167"/>
                  </a:lnTo>
                  <a:lnTo>
                    <a:pt x="438" y="158"/>
                  </a:lnTo>
                  <a:lnTo>
                    <a:pt x="445" y="156"/>
                  </a:lnTo>
                  <a:lnTo>
                    <a:pt x="450" y="153"/>
                  </a:lnTo>
                  <a:lnTo>
                    <a:pt x="454" y="151"/>
                  </a:lnTo>
                  <a:lnTo>
                    <a:pt x="457" y="149"/>
                  </a:lnTo>
                  <a:lnTo>
                    <a:pt x="471" y="132"/>
                  </a:lnTo>
                  <a:lnTo>
                    <a:pt x="473" y="130"/>
                  </a:lnTo>
                  <a:lnTo>
                    <a:pt x="478" y="130"/>
                  </a:lnTo>
                  <a:lnTo>
                    <a:pt x="483" y="132"/>
                  </a:lnTo>
                  <a:lnTo>
                    <a:pt x="485" y="134"/>
                  </a:lnTo>
                  <a:lnTo>
                    <a:pt x="487" y="137"/>
                  </a:lnTo>
                  <a:lnTo>
                    <a:pt x="490" y="139"/>
                  </a:lnTo>
                  <a:lnTo>
                    <a:pt x="509" y="151"/>
                  </a:lnTo>
                  <a:lnTo>
                    <a:pt x="518" y="158"/>
                  </a:lnTo>
                  <a:lnTo>
                    <a:pt x="520" y="158"/>
                  </a:lnTo>
                  <a:lnTo>
                    <a:pt x="525" y="158"/>
                  </a:lnTo>
                  <a:lnTo>
                    <a:pt x="525" y="160"/>
                  </a:lnTo>
                  <a:lnTo>
                    <a:pt x="527" y="163"/>
                  </a:lnTo>
                  <a:lnTo>
                    <a:pt x="530" y="163"/>
                  </a:lnTo>
                  <a:lnTo>
                    <a:pt x="532" y="163"/>
                  </a:lnTo>
                  <a:lnTo>
                    <a:pt x="534" y="163"/>
                  </a:lnTo>
                  <a:lnTo>
                    <a:pt x="539" y="163"/>
                  </a:lnTo>
                  <a:lnTo>
                    <a:pt x="541" y="163"/>
                  </a:lnTo>
                  <a:lnTo>
                    <a:pt x="544" y="163"/>
                  </a:lnTo>
                  <a:lnTo>
                    <a:pt x="544" y="165"/>
                  </a:lnTo>
                  <a:lnTo>
                    <a:pt x="546" y="165"/>
                  </a:lnTo>
                  <a:lnTo>
                    <a:pt x="549" y="165"/>
                  </a:lnTo>
                  <a:lnTo>
                    <a:pt x="549" y="167"/>
                  </a:lnTo>
                  <a:lnTo>
                    <a:pt x="551" y="167"/>
                  </a:lnTo>
                  <a:lnTo>
                    <a:pt x="551" y="170"/>
                  </a:lnTo>
                  <a:lnTo>
                    <a:pt x="551" y="172"/>
                  </a:lnTo>
                  <a:lnTo>
                    <a:pt x="553" y="172"/>
                  </a:lnTo>
                  <a:lnTo>
                    <a:pt x="553" y="174"/>
                  </a:lnTo>
                  <a:lnTo>
                    <a:pt x="553" y="177"/>
                  </a:lnTo>
                  <a:lnTo>
                    <a:pt x="553" y="179"/>
                  </a:lnTo>
                  <a:lnTo>
                    <a:pt x="553" y="182"/>
                  </a:lnTo>
                  <a:lnTo>
                    <a:pt x="553" y="184"/>
                  </a:lnTo>
                  <a:lnTo>
                    <a:pt x="553" y="186"/>
                  </a:lnTo>
                  <a:lnTo>
                    <a:pt x="553" y="189"/>
                  </a:lnTo>
                  <a:lnTo>
                    <a:pt x="556" y="189"/>
                  </a:lnTo>
                  <a:lnTo>
                    <a:pt x="558" y="189"/>
                  </a:lnTo>
                  <a:lnTo>
                    <a:pt x="558" y="191"/>
                  </a:lnTo>
                  <a:lnTo>
                    <a:pt x="558" y="193"/>
                  </a:lnTo>
                  <a:lnTo>
                    <a:pt x="558" y="196"/>
                  </a:lnTo>
                  <a:lnTo>
                    <a:pt x="558" y="198"/>
                  </a:lnTo>
                  <a:lnTo>
                    <a:pt x="560" y="198"/>
                  </a:lnTo>
                  <a:lnTo>
                    <a:pt x="560" y="200"/>
                  </a:lnTo>
                  <a:lnTo>
                    <a:pt x="558" y="200"/>
                  </a:lnTo>
                  <a:lnTo>
                    <a:pt x="558" y="203"/>
                  </a:lnTo>
                  <a:lnTo>
                    <a:pt x="558" y="205"/>
                  </a:lnTo>
                  <a:lnTo>
                    <a:pt x="560" y="207"/>
                  </a:lnTo>
                  <a:lnTo>
                    <a:pt x="560" y="210"/>
                  </a:lnTo>
                  <a:lnTo>
                    <a:pt x="560" y="212"/>
                  </a:lnTo>
                  <a:lnTo>
                    <a:pt x="563" y="214"/>
                  </a:lnTo>
                  <a:lnTo>
                    <a:pt x="563" y="217"/>
                  </a:lnTo>
                  <a:lnTo>
                    <a:pt x="563" y="219"/>
                  </a:lnTo>
                  <a:lnTo>
                    <a:pt x="563" y="222"/>
                  </a:lnTo>
                  <a:lnTo>
                    <a:pt x="563" y="224"/>
                  </a:lnTo>
                  <a:lnTo>
                    <a:pt x="563" y="226"/>
                  </a:lnTo>
                  <a:lnTo>
                    <a:pt x="563" y="229"/>
                  </a:lnTo>
                  <a:lnTo>
                    <a:pt x="560" y="229"/>
                  </a:lnTo>
                  <a:lnTo>
                    <a:pt x="560" y="231"/>
                  </a:lnTo>
                  <a:lnTo>
                    <a:pt x="560" y="233"/>
                  </a:lnTo>
                  <a:lnTo>
                    <a:pt x="558" y="233"/>
                  </a:lnTo>
                  <a:lnTo>
                    <a:pt x="558" y="236"/>
                  </a:lnTo>
                  <a:lnTo>
                    <a:pt x="558" y="238"/>
                  </a:lnTo>
                  <a:lnTo>
                    <a:pt x="558" y="240"/>
                  </a:lnTo>
                  <a:lnTo>
                    <a:pt x="558" y="243"/>
                  </a:lnTo>
                  <a:lnTo>
                    <a:pt x="558" y="245"/>
                  </a:lnTo>
                  <a:lnTo>
                    <a:pt x="556" y="245"/>
                  </a:lnTo>
                  <a:lnTo>
                    <a:pt x="556" y="247"/>
                  </a:lnTo>
                  <a:lnTo>
                    <a:pt x="556" y="250"/>
                  </a:lnTo>
                  <a:lnTo>
                    <a:pt x="558" y="252"/>
                  </a:lnTo>
                  <a:lnTo>
                    <a:pt x="560" y="257"/>
                  </a:lnTo>
                  <a:lnTo>
                    <a:pt x="565" y="257"/>
                  </a:lnTo>
                  <a:lnTo>
                    <a:pt x="567" y="257"/>
                  </a:lnTo>
                  <a:lnTo>
                    <a:pt x="574" y="259"/>
                  </a:lnTo>
                  <a:lnTo>
                    <a:pt x="577" y="259"/>
                  </a:lnTo>
                  <a:lnTo>
                    <a:pt x="582" y="262"/>
                  </a:lnTo>
                  <a:lnTo>
                    <a:pt x="589" y="262"/>
                  </a:lnTo>
                  <a:lnTo>
                    <a:pt x="589" y="264"/>
                  </a:lnTo>
                  <a:lnTo>
                    <a:pt x="591" y="266"/>
                  </a:lnTo>
                  <a:lnTo>
                    <a:pt x="589" y="266"/>
                  </a:lnTo>
                  <a:lnTo>
                    <a:pt x="589" y="269"/>
                  </a:lnTo>
                  <a:lnTo>
                    <a:pt x="589" y="271"/>
                  </a:lnTo>
                  <a:lnTo>
                    <a:pt x="589" y="273"/>
                  </a:lnTo>
                  <a:lnTo>
                    <a:pt x="589" y="276"/>
                  </a:lnTo>
                  <a:lnTo>
                    <a:pt x="589" y="278"/>
                  </a:lnTo>
                  <a:lnTo>
                    <a:pt x="586" y="280"/>
                  </a:lnTo>
                  <a:lnTo>
                    <a:pt x="586" y="283"/>
                  </a:lnTo>
                  <a:lnTo>
                    <a:pt x="586" y="285"/>
                  </a:lnTo>
                  <a:lnTo>
                    <a:pt x="584" y="285"/>
                  </a:lnTo>
                  <a:lnTo>
                    <a:pt x="586" y="288"/>
                  </a:lnTo>
                  <a:lnTo>
                    <a:pt x="586" y="290"/>
                  </a:lnTo>
                  <a:lnTo>
                    <a:pt x="586" y="292"/>
                  </a:lnTo>
                  <a:lnTo>
                    <a:pt x="584" y="292"/>
                  </a:lnTo>
                  <a:lnTo>
                    <a:pt x="584" y="295"/>
                  </a:lnTo>
                  <a:lnTo>
                    <a:pt x="584" y="297"/>
                  </a:lnTo>
                  <a:lnTo>
                    <a:pt x="582" y="299"/>
                  </a:lnTo>
                  <a:lnTo>
                    <a:pt x="579" y="302"/>
                  </a:lnTo>
                  <a:lnTo>
                    <a:pt x="577" y="302"/>
                  </a:lnTo>
                  <a:lnTo>
                    <a:pt x="577" y="304"/>
                  </a:lnTo>
                  <a:lnTo>
                    <a:pt x="574" y="304"/>
                  </a:lnTo>
                  <a:lnTo>
                    <a:pt x="572" y="304"/>
                  </a:lnTo>
                  <a:lnTo>
                    <a:pt x="572" y="306"/>
                  </a:lnTo>
                  <a:lnTo>
                    <a:pt x="570" y="306"/>
                  </a:lnTo>
                  <a:lnTo>
                    <a:pt x="570" y="309"/>
                  </a:lnTo>
                  <a:lnTo>
                    <a:pt x="567" y="309"/>
                  </a:lnTo>
                  <a:lnTo>
                    <a:pt x="567" y="311"/>
                  </a:lnTo>
                  <a:lnTo>
                    <a:pt x="567" y="313"/>
                  </a:lnTo>
                  <a:lnTo>
                    <a:pt x="565" y="313"/>
                  </a:lnTo>
                  <a:lnTo>
                    <a:pt x="565" y="316"/>
                  </a:lnTo>
                  <a:lnTo>
                    <a:pt x="563" y="316"/>
                  </a:lnTo>
                  <a:lnTo>
                    <a:pt x="563" y="318"/>
                  </a:lnTo>
                  <a:lnTo>
                    <a:pt x="560" y="318"/>
                  </a:lnTo>
                  <a:lnTo>
                    <a:pt x="560" y="320"/>
                  </a:lnTo>
                  <a:lnTo>
                    <a:pt x="560" y="323"/>
                  </a:lnTo>
                  <a:lnTo>
                    <a:pt x="560" y="325"/>
                  </a:lnTo>
                  <a:lnTo>
                    <a:pt x="560" y="328"/>
                  </a:lnTo>
                  <a:lnTo>
                    <a:pt x="558" y="328"/>
                  </a:lnTo>
                  <a:lnTo>
                    <a:pt x="556" y="328"/>
                  </a:lnTo>
                  <a:lnTo>
                    <a:pt x="556" y="330"/>
                  </a:lnTo>
                  <a:lnTo>
                    <a:pt x="553" y="330"/>
                  </a:lnTo>
                  <a:lnTo>
                    <a:pt x="553" y="332"/>
                  </a:lnTo>
                  <a:lnTo>
                    <a:pt x="553" y="335"/>
                  </a:lnTo>
                  <a:lnTo>
                    <a:pt x="551" y="335"/>
                  </a:lnTo>
                  <a:lnTo>
                    <a:pt x="549" y="335"/>
                  </a:lnTo>
                  <a:lnTo>
                    <a:pt x="546" y="335"/>
                  </a:lnTo>
                  <a:lnTo>
                    <a:pt x="546" y="337"/>
                  </a:lnTo>
                  <a:lnTo>
                    <a:pt x="546" y="339"/>
                  </a:lnTo>
                  <a:lnTo>
                    <a:pt x="546" y="342"/>
                  </a:lnTo>
                  <a:lnTo>
                    <a:pt x="546" y="344"/>
                  </a:lnTo>
                  <a:lnTo>
                    <a:pt x="549" y="344"/>
                  </a:lnTo>
                  <a:lnTo>
                    <a:pt x="551" y="344"/>
                  </a:lnTo>
                  <a:lnTo>
                    <a:pt x="551" y="346"/>
                  </a:lnTo>
                  <a:lnTo>
                    <a:pt x="551" y="349"/>
                  </a:lnTo>
                  <a:lnTo>
                    <a:pt x="549" y="349"/>
                  </a:lnTo>
                  <a:lnTo>
                    <a:pt x="549" y="351"/>
                  </a:lnTo>
                  <a:lnTo>
                    <a:pt x="549" y="353"/>
                  </a:lnTo>
                  <a:lnTo>
                    <a:pt x="551" y="353"/>
                  </a:lnTo>
                  <a:lnTo>
                    <a:pt x="551" y="356"/>
                  </a:lnTo>
                  <a:lnTo>
                    <a:pt x="551" y="358"/>
                  </a:lnTo>
                  <a:lnTo>
                    <a:pt x="553" y="358"/>
                  </a:lnTo>
                  <a:lnTo>
                    <a:pt x="556" y="358"/>
                  </a:lnTo>
                  <a:lnTo>
                    <a:pt x="556" y="361"/>
                  </a:lnTo>
                  <a:lnTo>
                    <a:pt x="558" y="361"/>
                  </a:lnTo>
                  <a:lnTo>
                    <a:pt x="556" y="363"/>
                  </a:lnTo>
                  <a:lnTo>
                    <a:pt x="556" y="365"/>
                  </a:lnTo>
                  <a:lnTo>
                    <a:pt x="556" y="368"/>
                  </a:lnTo>
                  <a:lnTo>
                    <a:pt x="556" y="370"/>
                  </a:lnTo>
                  <a:lnTo>
                    <a:pt x="553" y="370"/>
                  </a:lnTo>
                  <a:lnTo>
                    <a:pt x="553" y="372"/>
                  </a:lnTo>
                  <a:lnTo>
                    <a:pt x="553" y="375"/>
                  </a:lnTo>
                  <a:lnTo>
                    <a:pt x="553" y="377"/>
                  </a:lnTo>
                  <a:lnTo>
                    <a:pt x="553" y="379"/>
                  </a:lnTo>
                  <a:lnTo>
                    <a:pt x="553" y="382"/>
                  </a:lnTo>
                  <a:lnTo>
                    <a:pt x="556" y="382"/>
                  </a:lnTo>
                  <a:lnTo>
                    <a:pt x="556" y="384"/>
                  </a:lnTo>
                  <a:lnTo>
                    <a:pt x="556" y="386"/>
                  </a:lnTo>
                  <a:lnTo>
                    <a:pt x="556" y="389"/>
                  </a:lnTo>
                  <a:lnTo>
                    <a:pt x="553" y="389"/>
                  </a:lnTo>
                  <a:lnTo>
                    <a:pt x="553" y="391"/>
                  </a:lnTo>
                  <a:lnTo>
                    <a:pt x="553" y="394"/>
                  </a:lnTo>
                  <a:lnTo>
                    <a:pt x="553" y="396"/>
                  </a:lnTo>
                  <a:lnTo>
                    <a:pt x="551" y="396"/>
                  </a:lnTo>
                  <a:lnTo>
                    <a:pt x="551" y="398"/>
                  </a:lnTo>
                  <a:lnTo>
                    <a:pt x="549" y="398"/>
                  </a:lnTo>
                  <a:lnTo>
                    <a:pt x="546" y="398"/>
                  </a:lnTo>
                  <a:lnTo>
                    <a:pt x="544" y="398"/>
                  </a:lnTo>
                  <a:lnTo>
                    <a:pt x="544" y="396"/>
                  </a:lnTo>
                  <a:lnTo>
                    <a:pt x="541" y="396"/>
                  </a:lnTo>
                  <a:lnTo>
                    <a:pt x="541" y="398"/>
                  </a:lnTo>
                  <a:lnTo>
                    <a:pt x="544" y="398"/>
                  </a:lnTo>
                  <a:lnTo>
                    <a:pt x="544" y="401"/>
                  </a:lnTo>
                  <a:lnTo>
                    <a:pt x="541" y="401"/>
                  </a:lnTo>
                  <a:lnTo>
                    <a:pt x="541" y="403"/>
                  </a:lnTo>
                  <a:lnTo>
                    <a:pt x="539" y="403"/>
                  </a:lnTo>
                  <a:lnTo>
                    <a:pt x="541" y="403"/>
                  </a:lnTo>
                  <a:lnTo>
                    <a:pt x="541" y="405"/>
                  </a:lnTo>
                  <a:lnTo>
                    <a:pt x="541" y="408"/>
                  </a:lnTo>
                  <a:lnTo>
                    <a:pt x="539" y="408"/>
                  </a:lnTo>
                  <a:lnTo>
                    <a:pt x="537" y="408"/>
                  </a:lnTo>
                  <a:lnTo>
                    <a:pt x="537" y="410"/>
                  </a:lnTo>
                  <a:lnTo>
                    <a:pt x="537" y="412"/>
                  </a:lnTo>
                  <a:lnTo>
                    <a:pt x="537" y="415"/>
                  </a:lnTo>
                  <a:lnTo>
                    <a:pt x="537" y="417"/>
                  </a:lnTo>
                  <a:lnTo>
                    <a:pt x="534" y="417"/>
                  </a:lnTo>
                  <a:lnTo>
                    <a:pt x="534" y="419"/>
                  </a:lnTo>
                  <a:lnTo>
                    <a:pt x="534" y="422"/>
                  </a:lnTo>
                  <a:lnTo>
                    <a:pt x="537" y="422"/>
                  </a:lnTo>
                  <a:lnTo>
                    <a:pt x="537" y="424"/>
                  </a:lnTo>
                  <a:lnTo>
                    <a:pt x="537" y="426"/>
                  </a:lnTo>
                  <a:lnTo>
                    <a:pt x="537" y="429"/>
                  </a:lnTo>
                  <a:lnTo>
                    <a:pt x="537" y="431"/>
                  </a:lnTo>
                  <a:lnTo>
                    <a:pt x="534" y="431"/>
                  </a:lnTo>
                  <a:lnTo>
                    <a:pt x="532" y="434"/>
                  </a:lnTo>
                  <a:lnTo>
                    <a:pt x="532" y="431"/>
                  </a:lnTo>
                  <a:lnTo>
                    <a:pt x="530" y="431"/>
                  </a:lnTo>
                  <a:lnTo>
                    <a:pt x="516" y="431"/>
                  </a:lnTo>
                  <a:lnTo>
                    <a:pt x="509" y="431"/>
                  </a:lnTo>
                  <a:lnTo>
                    <a:pt x="480" y="426"/>
                  </a:lnTo>
                  <a:lnTo>
                    <a:pt x="454" y="422"/>
                  </a:lnTo>
                  <a:lnTo>
                    <a:pt x="445" y="419"/>
                  </a:lnTo>
                  <a:lnTo>
                    <a:pt x="433" y="417"/>
                  </a:lnTo>
                  <a:lnTo>
                    <a:pt x="410" y="415"/>
                  </a:lnTo>
                  <a:lnTo>
                    <a:pt x="410" y="412"/>
                  </a:lnTo>
                  <a:lnTo>
                    <a:pt x="407" y="410"/>
                  </a:lnTo>
                  <a:lnTo>
                    <a:pt x="405" y="410"/>
                  </a:lnTo>
                  <a:lnTo>
                    <a:pt x="405" y="408"/>
                  </a:lnTo>
                  <a:lnTo>
                    <a:pt x="407" y="403"/>
                  </a:lnTo>
                  <a:lnTo>
                    <a:pt x="407" y="401"/>
                  </a:lnTo>
                  <a:lnTo>
                    <a:pt x="407" y="398"/>
                  </a:lnTo>
                  <a:lnTo>
                    <a:pt x="407" y="396"/>
                  </a:lnTo>
                  <a:lnTo>
                    <a:pt x="410" y="391"/>
                  </a:lnTo>
                  <a:lnTo>
                    <a:pt x="410" y="386"/>
                  </a:lnTo>
                  <a:lnTo>
                    <a:pt x="412" y="382"/>
                  </a:lnTo>
                  <a:lnTo>
                    <a:pt x="395" y="377"/>
                  </a:lnTo>
                  <a:lnTo>
                    <a:pt x="395" y="379"/>
                  </a:lnTo>
                  <a:lnTo>
                    <a:pt x="398" y="384"/>
                  </a:lnTo>
                  <a:lnTo>
                    <a:pt x="398" y="386"/>
                  </a:lnTo>
                  <a:lnTo>
                    <a:pt x="395" y="386"/>
                  </a:lnTo>
                  <a:lnTo>
                    <a:pt x="393" y="386"/>
                  </a:lnTo>
                  <a:lnTo>
                    <a:pt x="384" y="384"/>
                  </a:lnTo>
                  <a:lnTo>
                    <a:pt x="381" y="384"/>
                  </a:lnTo>
                  <a:lnTo>
                    <a:pt x="379" y="384"/>
                  </a:lnTo>
                  <a:lnTo>
                    <a:pt x="379" y="386"/>
                  </a:lnTo>
                  <a:lnTo>
                    <a:pt x="374" y="389"/>
                  </a:lnTo>
                  <a:lnTo>
                    <a:pt x="370" y="394"/>
                  </a:lnTo>
                  <a:lnTo>
                    <a:pt x="367" y="396"/>
                  </a:lnTo>
                  <a:lnTo>
                    <a:pt x="367" y="398"/>
                  </a:lnTo>
                  <a:lnTo>
                    <a:pt x="365" y="398"/>
                  </a:lnTo>
                  <a:lnTo>
                    <a:pt x="362" y="398"/>
                  </a:lnTo>
                  <a:lnTo>
                    <a:pt x="358" y="394"/>
                  </a:lnTo>
                  <a:lnTo>
                    <a:pt x="353" y="391"/>
                  </a:lnTo>
                  <a:lnTo>
                    <a:pt x="351" y="386"/>
                  </a:lnTo>
                  <a:lnTo>
                    <a:pt x="351" y="384"/>
                  </a:lnTo>
                  <a:lnTo>
                    <a:pt x="348" y="384"/>
                  </a:lnTo>
                  <a:lnTo>
                    <a:pt x="330" y="396"/>
                  </a:lnTo>
                  <a:lnTo>
                    <a:pt x="322" y="398"/>
                  </a:lnTo>
                  <a:lnTo>
                    <a:pt x="322" y="401"/>
                  </a:lnTo>
                  <a:lnTo>
                    <a:pt x="320" y="401"/>
                  </a:lnTo>
                  <a:lnTo>
                    <a:pt x="318" y="401"/>
                  </a:lnTo>
                  <a:lnTo>
                    <a:pt x="318" y="398"/>
                  </a:lnTo>
                  <a:lnTo>
                    <a:pt x="315" y="394"/>
                  </a:lnTo>
                  <a:lnTo>
                    <a:pt x="313" y="389"/>
                  </a:lnTo>
                  <a:lnTo>
                    <a:pt x="311" y="384"/>
                  </a:lnTo>
                  <a:lnTo>
                    <a:pt x="306" y="384"/>
                  </a:lnTo>
                  <a:lnTo>
                    <a:pt x="304" y="384"/>
                  </a:lnTo>
                  <a:lnTo>
                    <a:pt x="306" y="386"/>
                  </a:lnTo>
                  <a:lnTo>
                    <a:pt x="311" y="403"/>
                  </a:lnTo>
                  <a:lnTo>
                    <a:pt x="306" y="408"/>
                  </a:lnTo>
                  <a:lnTo>
                    <a:pt x="304" y="410"/>
                  </a:lnTo>
                  <a:lnTo>
                    <a:pt x="301" y="410"/>
                  </a:lnTo>
                  <a:lnTo>
                    <a:pt x="299" y="408"/>
                  </a:lnTo>
                  <a:lnTo>
                    <a:pt x="297" y="417"/>
                  </a:lnTo>
                  <a:lnTo>
                    <a:pt x="297" y="422"/>
                  </a:lnTo>
                  <a:lnTo>
                    <a:pt x="289" y="424"/>
                  </a:lnTo>
                  <a:lnTo>
                    <a:pt x="287" y="424"/>
                  </a:lnTo>
                  <a:lnTo>
                    <a:pt x="280" y="419"/>
                  </a:lnTo>
                  <a:lnTo>
                    <a:pt x="278" y="422"/>
                  </a:lnTo>
                  <a:lnTo>
                    <a:pt x="271" y="424"/>
                  </a:lnTo>
                  <a:lnTo>
                    <a:pt x="266" y="429"/>
                  </a:lnTo>
                  <a:lnTo>
                    <a:pt x="261" y="429"/>
                  </a:lnTo>
                  <a:lnTo>
                    <a:pt x="261" y="431"/>
                  </a:lnTo>
                  <a:lnTo>
                    <a:pt x="252" y="436"/>
                  </a:lnTo>
                  <a:lnTo>
                    <a:pt x="245" y="438"/>
                  </a:lnTo>
                  <a:lnTo>
                    <a:pt x="242" y="436"/>
                  </a:lnTo>
                  <a:lnTo>
                    <a:pt x="242" y="434"/>
                  </a:lnTo>
                  <a:lnTo>
                    <a:pt x="242" y="429"/>
                  </a:lnTo>
                  <a:lnTo>
                    <a:pt x="240" y="422"/>
                  </a:lnTo>
                  <a:lnTo>
                    <a:pt x="240" y="408"/>
                  </a:lnTo>
                  <a:lnTo>
                    <a:pt x="238" y="405"/>
                  </a:lnTo>
                  <a:lnTo>
                    <a:pt x="240" y="403"/>
                  </a:lnTo>
                  <a:lnTo>
                    <a:pt x="238" y="403"/>
                  </a:lnTo>
                  <a:lnTo>
                    <a:pt x="238" y="401"/>
                  </a:lnTo>
                  <a:lnTo>
                    <a:pt x="238" y="398"/>
                  </a:lnTo>
                  <a:lnTo>
                    <a:pt x="235" y="398"/>
                  </a:lnTo>
                  <a:lnTo>
                    <a:pt x="233" y="398"/>
                  </a:lnTo>
                  <a:lnTo>
                    <a:pt x="231" y="398"/>
                  </a:lnTo>
                  <a:lnTo>
                    <a:pt x="228" y="398"/>
                  </a:lnTo>
                  <a:lnTo>
                    <a:pt x="226" y="401"/>
                  </a:lnTo>
                  <a:lnTo>
                    <a:pt x="226" y="403"/>
                  </a:lnTo>
                  <a:lnTo>
                    <a:pt x="224" y="403"/>
                  </a:lnTo>
                  <a:lnTo>
                    <a:pt x="224" y="405"/>
                  </a:lnTo>
                  <a:lnTo>
                    <a:pt x="224" y="408"/>
                  </a:lnTo>
                  <a:lnTo>
                    <a:pt x="221" y="408"/>
                  </a:lnTo>
                  <a:lnTo>
                    <a:pt x="219" y="408"/>
                  </a:lnTo>
                  <a:lnTo>
                    <a:pt x="216" y="408"/>
                  </a:lnTo>
                  <a:lnTo>
                    <a:pt x="214" y="408"/>
                  </a:lnTo>
                  <a:lnTo>
                    <a:pt x="214" y="410"/>
                  </a:lnTo>
                  <a:lnTo>
                    <a:pt x="212" y="410"/>
                  </a:lnTo>
                  <a:lnTo>
                    <a:pt x="212" y="412"/>
                  </a:lnTo>
                  <a:lnTo>
                    <a:pt x="212" y="415"/>
                  </a:lnTo>
                  <a:lnTo>
                    <a:pt x="209" y="417"/>
                  </a:lnTo>
                  <a:lnTo>
                    <a:pt x="207" y="419"/>
                  </a:lnTo>
                  <a:lnTo>
                    <a:pt x="207" y="422"/>
                  </a:lnTo>
                  <a:lnTo>
                    <a:pt x="209" y="424"/>
                  </a:lnTo>
                  <a:lnTo>
                    <a:pt x="209" y="426"/>
                  </a:lnTo>
                  <a:lnTo>
                    <a:pt x="212" y="426"/>
                  </a:lnTo>
                  <a:lnTo>
                    <a:pt x="214" y="426"/>
                  </a:lnTo>
                  <a:lnTo>
                    <a:pt x="216" y="426"/>
                  </a:lnTo>
                  <a:lnTo>
                    <a:pt x="219" y="429"/>
                  </a:lnTo>
                  <a:lnTo>
                    <a:pt x="219" y="431"/>
                  </a:lnTo>
                  <a:lnTo>
                    <a:pt x="216" y="434"/>
                  </a:lnTo>
                  <a:lnTo>
                    <a:pt x="216" y="436"/>
                  </a:lnTo>
                  <a:lnTo>
                    <a:pt x="219" y="436"/>
                  </a:lnTo>
                  <a:lnTo>
                    <a:pt x="219" y="438"/>
                  </a:lnTo>
                  <a:lnTo>
                    <a:pt x="219" y="441"/>
                  </a:lnTo>
                  <a:lnTo>
                    <a:pt x="216" y="441"/>
                  </a:lnTo>
                  <a:lnTo>
                    <a:pt x="216" y="443"/>
                  </a:lnTo>
                  <a:lnTo>
                    <a:pt x="214" y="443"/>
                  </a:lnTo>
                  <a:lnTo>
                    <a:pt x="214" y="445"/>
                  </a:lnTo>
                  <a:lnTo>
                    <a:pt x="212" y="448"/>
                  </a:lnTo>
                  <a:lnTo>
                    <a:pt x="209" y="450"/>
                  </a:lnTo>
                  <a:lnTo>
                    <a:pt x="209" y="452"/>
                  </a:lnTo>
                  <a:lnTo>
                    <a:pt x="212" y="452"/>
                  </a:lnTo>
                  <a:lnTo>
                    <a:pt x="214" y="452"/>
                  </a:lnTo>
                  <a:lnTo>
                    <a:pt x="216" y="452"/>
                  </a:lnTo>
                  <a:lnTo>
                    <a:pt x="219" y="452"/>
                  </a:lnTo>
                  <a:lnTo>
                    <a:pt x="219" y="455"/>
                  </a:lnTo>
                  <a:lnTo>
                    <a:pt x="219" y="457"/>
                  </a:lnTo>
                  <a:lnTo>
                    <a:pt x="221" y="457"/>
                  </a:lnTo>
                  <a:lnTo>
                    <a:pt x="221" y="459"/>
                  </a:lnTo>
                  <a:lnTo>
                    <a:pt x="221" y="462"/>
                  </a:lnTo>
                  <a:lnTo>
                    <a:pt x="224" y="462"/>
                  </a:lnTo>
                  <a:lnTo>
                    <a:pt x="224" y="464"/>
                  </a:lnTo>
                  <a:lnTo>
                    <a:pt x="224" y="467"/>
                  </a:lnTo>
                  <a:lnTo>
                    <a:pt x="221" y="469"/>
                  </a:lnTo>
                  <a:lnTo>
                    <a:pt x="221" y="471"/>
                  </a:lnTo>
                  <a:lnTo>
                    <a:pt x="221" y="474"/>
                  </a:lnTo>
                  <a:lnTo>
                    <a:pt x="221" y="476"/>
                  </a:lnTo>
                  <a:lnTo>
                    <a:pt x="224" y="478"/>
                  </a:lnTo>
                  <a:lnTo>
                    <a:pt x="224" y="481"/>
                  </a:lnTo>
                  <a:lnTo>
                    <a:pt x="224" y="483"/>
                  </a:lnTo>
                  <a:lnTo>
                    <a:pt x="224" y="485"/>
                  </a:lnTo>
                  <a:lnTo>
                    <a:pt x="224" y="488"/>
                  </a:lnTo>
                  <a:lnTo>
                    <a:pt x="224" y="490"/>
                  </a:lnTo>
                  <a:lnTo>
                    <a:pt x="224" y="492"/>
                  </a:lnTo>
                  <a:lnTo>
                    <a:pt x="221" y="492"/>
                  </a:lnTo>
                  <a:lnTo>
                    <a:pt x="221" y="495"/>
                  </a:lnTo>
                  <a:lnTo>
                    <a:pt x="221" y="497"/>
                  </a:lnTo>
                  <a:lnTo>
                    <a:pt x="224" y="497"/>
                  </a:lnTo>
                  <a:lnTo>
                    <a:pt x="224" y="500"/>
                  </a:lnTo>
                  <a:lnTo>
                    <a:pt x="226" y="504"/>
                  </a:lnTo>
                  <a:lnTo>
                    <a:pt x="226" y="507"/>
                  </a:lnTo>
                  <a:lnTo>
                    <a:pt x="226" y="509"/>
                  </a:lnTo>
                  <a:lnTo>
                    <a:pt x="226" y="511"/>
                  </a:lnTo>
                  <a:lnTo>
                    <a:pt x="224" y="511"/>
                  </a:lnTo>
                  <a:lnTo>
                    <a:pt x="221" y="511"/>
                  </a:lnTo>
                  <a:lnTo>
                    <a:pt x="221" y="514"/>
                  </a:lnTo>
                  <a:lnTo>
                    <a:pt x="219" y="514"/>
                  </a:lnTo>
                  <a:lnTo>
                    <a:pt x="219" y="516"/>
                  </a:lnTo>
                  <a:lnTo>
                    <a:pt x="221" y="516"/>
                  </a:lnTo>
                  <a:lnTo>
                    <a:pt x="224" y="518"/>
                  </a:lnTo>
                  <a:lnTo>
                    <a:pt x="226" y="521"/>
                  </a:lnTo>
                  <a:lnTo>
                    <a:pt x="224" y="523"/>
                  </a:lnTo>
                  <a:lnTo>
                    <a:pt x="224" y="525"/>
                  </a:lnTo>
                  <a:lnTo>
                    <a:pt x="219" y="528"/>
                  </a:lnTo>
                  <a:lnTo>
                    <a:pt x="219" y="530"/>
                  </a:lnTo>
                  <a:lnTo>
                    <a:pt x="216" y="532"/>
                  </a:lnTo>
                  <a:lnTo>
                    <a:pt x="216" y="535"/>
                  </a:lnTo>
                  <a:lnTo>
                    <a:pt x="214" y="537"/>
                  </a:lnTo>
                  <a:lnTo>
                    <a:pt x="214" y="540"/>
                  </a:lnTo>
                  <a:lnTo>
                    <a:pt x="214" y="542"/>
                  </a:lnTo>
                  <a:lnTo>
                    <a:pt x="212" y="544"/>
                  </a:lnTo>
                  <a:lnTo>
                    <a:pt x="212" y="547"/>
                  </a:lnTo>
                  <a:lnTo>
                    <a:pt x="209" y="549"/>
                  </a:lnTo>
                  <a:lnTo>
                    <a:pt x="205" y="554"/>
                  </a:lnTo>
                  <a:lnTo>
                    <a:pt x="202" y="556"/>
                  </a:lnTo>
                  <a:lnTo>
                    <a:pt x="193" y="561"/>
                  </a:lnTo>
                  <a:lnTo>
                    <a:pt x="188" y="568"/>
                  </a:lnTo>
                  <a:lnTo>
                    <a:pt x="188" y="570"/>
                  </a:lnTo>
                  <a:lnTo>
                    <a:pt x="186" y="570"/>
                  </a:lnTo>
                  <a:lnTo>
                    <a:pt x="186" y="573"/>
                  </a:lnTo>
                  <a:lnTo>
                    <a:pt x="186" y="575"/>
                  </a:lnTo>
                  <a:lnTo>
                    <a:pt x="186" y="577"/>
                  </a:lnTo>
                  <a:lnTo>
                    <a:pt x="183" y="577"/>
                  </a:lnTo>
                  <a:lnTo>
                    <a:pt x="183" y="580"/>
                  </a:lnTo>
                  <a:lnTo>
                    <a:pt x="183" y="587"/>
                  </a:lnTo>
                  <a:lnTo>
                    <a:pt x="183" y="589"/>
                  </a:lnTo>
                  <a:lnTo>
                    <a:pt x="183" y="591"/>
                  </a:lnTo>
                  <a:lnTo>
                    <a:pt x="179" y="596"/>
                  </a:lnTo>
                  <a:lnTo>
                    <a:pt x="176" y="596"/>
                  </a:lnTo>
                  <a:lnTo>
                    <a:pt x="174" y="601"/>
                  </a:lnTo>
                  <a:lnTo>
                    <a:pt x="172" y="601"/>
                  </a:lnTo>
                  <a:lnTo>
                    <a:pt x="169" y="601"/>
                  </a:lnTo>
                  <a:lnTo>
                    <a:pt x="169" y="603"/>
                  </a:lnTo>
                  <a:lnTo>
                    <a:pt x="167" y="606"/>
                  </a:lnTo>
                  <a:lnTo>
                    <a:pt x="167" y="608"/>
                  </a:lnTo>
                  <a:lnTo>
                    <a:pt x="165" y="613"/>
                  </a:lnTo>
                  <a:lnTo>
                    <a:pt x="165" y="620"/>
                  </a:lnTo>
                  <a:lnTo>
                    <a:pt x="162" y="622"/>
                  </a:lnTo>
                  <a:lnTo>
                    <a:pt x="162" y="624"/>
                  </a:lnTo>
                  <a:lnTo>
                    <a:pt x="160" y="627"/>
                  </a:lnTo>
                  <a:lnTo>
                    <a:pt x="158" y="627"/>
                  </a:lnTo>
                  <a:lnTo>
                    <a:pt x="155" y="629"/>
                  </a:lnTo>
                  <a:lnTo>
                    <a:pt x="153" y="631"/>
                  </a:lnTo>
                  <a:lnTo>
                    <a:pt x="151" y="634"/>
                  </a:lnTo>
                  <a:lnTo>
                    <a:pt x="148" y="636"/>
                  </a:lnTo>
                  <a:lnTo>
                    <a:pt x="146" y="638"/>
                  </a:lnTo>
                  <a:lnTo>
                    <a:pt x="143" y="638"/>
                  </a:lnTo>
                  <a:lnTo>
                    <a:pt x="143" y="641"/>
                  </a:lnTo>
                  <a:lnTo>
                    <a:pt x="139" y="641"/>
                  </a:lnTo>
                  <a:lnTo>
                    <a:pt x="136" y="643"/>
                  </a:lnTo>
                  <a:lnTo>
                    <a:pt x="136" y="646"/>
                  </a:lnTo>
                  <a:lnTo>
                    <a:pt x="139" y="648"/>
                  </a:lnTo>
                  <a:lnTo>
                    <a:pt x="141" y="650"/>
                  </a:lnTo>
                  <a:lnTo>
                    <a:pt x="141" y="653"/>
                  </a:lnTo>
                  <a:lnTo>
                    <a:pt x="141" y="655"/>
                  </a:lnTo>
                  <a:lnTo>
                    <a:pt x="139" y="655"/>
                  </a:lnTo>
                  <a:lnTo>
                    <a:pt x="136" y="657"/>
                  </a:lnTo>
                  <a:lnTo>
                    <a:pt x="134" y="660"/>
                  </a:lnTo>
                  <a:lnTo>
                    <a:pt x="134" y="662"/>
                  </a:lnTo>
                  <a:lnTo>
                    <a:pt x="132" y="662"/>
                  </a:lnTo>
                  <a:lnTo>
                    <a:pt x="132" y="664"/>
                  </a:lnTo>
                  <a:lnTo>
                    <a:pt x="132" y="667"/>
                  </a:lnTo>
                  <a:lnTo>
                    <a:pt x="134" y="667"/>
                  </a:lnTo>
                  <a:lnTo>
                    <a:pt x="134" y="669"/>
                  </a:lnTo>
                  <a:lnTo>
                    <a:pt x="136" y="669"/>
                  </a:lnTo>
                  <a:lnTo>
                    <a:pt x="139" y="669"/>
                  </a:lnTo>
                  <a:lnTo>
                    <a:pt x="139" y="671"/>
                  </a:lnTo>
                  <a:lnTo>
                    <a:pt x="139" y="674"/>
                  </a:lnTo>
                  <a:lnTo>
                    <a:pt x="139" y="676"/>
                  </a:lnTo>
                  <a:lnTo>
                    <a:pt x="136" y="679"/>
                  </a:lnTo>
                  <a:lnTo>
                    <a:pt x="134" y="681"/>
                  </a:lnTo>
                  <a:lnTo>
                    <a:pt x="132" y="681"/>
                  </a:lnTo>
                  <a:lnTo>
                    <a:pt x="132" y="683"/>
                  </a:lnTo>
                  <a:lnTo>
                    <a:pt x="129" y="683"/>
                  </a:lnTo>
                  <a:lnTo>
                    <a:pt x="129" y="681"/>
                  </a:lnTo>
                  <a:lnTo>
                    <a:pt x="127" y="681"/>
                  </a:lnTo>
                  <a:lnTo>
                    <a:pt x="122" y="679"/>
                  </a:lnTo>
                  <a:lnTo>
                    <a:pt x="120" y="679"/>
                  </a:lnTo>
                  <a:lnTo>
                    <a:pt x="120" y="676"/>
                  </a:lnTo>
                  <a:lnTo>
                    <a:pt x="118" y="676"/>
                  </a:lnTo>
                  <a:lnTo>
                    <a:pt x="115" y="674"/>
                  </a:lnTo>
                  <a:lnTo>
                    <a:pt x="113" y="671"/>
                  </a:lnTo>
                  <a:lnTo>
                    <a:pt x="108" y="669"/>
                  </a:lnTo>
                  <a:lnTo>
                    <a:pt x="103" y="667"/>
                  </a:lnTo>
                  <a:lnTo>
                    <a:pt x="101" y="664"/>
                  </a:lnTo>
                  <a:lnTo>
                    <a:pt x="99" y="664"/>
                  </a:lnTo>
                  <a:lnTo>
                    <a:pt x="94" y="662"/>
                  </a:lnTo>
                  <a:lnTo>
                    <a:pt x="92" y="662"/>
                  </a:lnTo>
                  <a:lnTo>
                    <a:pt x="89" y="660"/>
                  </a:lnTo>
                  <a:lnTo>
                    <a:pt x="89" y="657"/>
                  </a:lnTo>
                  <a:lnTo>
                    <a:pt x="85" y="657"/>
                  </a:lnTo>
                  <a:lnTo>
                    <a:pt x="80" y="653"/>
                  </a:lnTo>
                  <a:lnTo>
                    <a:pt x="73" y="648"/>
                  </a:lnTo>
                  <a:lnTo>
                    <a:pt x="66" y="643"/>
                  </a:lnTo>
                  <a:lnTo>
                    <a:pt x="63" y="643"/>
                  </a:lnTo>
                  <a:lnTo>
                    <a:pt x="61" y="641"/>
                  </a:lnTo>
                  <a:lnTo>
                    <a:pt x="59" y="641"/>
                  </a:lnTo>
                  <a:lnTo>
                    <a:pt x="54" y="636"/>
                  </a:lnTo>
                  <a:lnTo>
                    <a:pt x="47" y="634"/>
                  </a:lnTo>
                  <a:lnTo>
                    <a:pt x="42" y="629"/>
                  </a:lnTo>
                  <a:lnTo>
                    <a:pt x="40" y="629"/>
                  </a:lnTo>
                  <a:lnTo>
                    <a:pt x="40" y="627"/>
                  </a:lnTo>
                  <a:lnTo>
                    <a:pt x="35" y="624"/>
                  </a:lnTo>
                  <a:lnTo>
                    <a:pt x="33" y="622"/>
                  </a:lnTo>
                  <a:lnTo>
                    <a:pt x="28" y="620"/>
                  </a:lnTo>
                  <a:lnTo>
                    <a:pt x="26" y="617"/>
                  </a:lnTo>
                  <a:lnTo>
                    <a:pt x="23" y="615"/>
                  </a:lnTo>
                  <a:lnTo>
                    <a:pt x="21" y="615"/>
                  </a:lnTo>
                  <a:lnTo>
                    <a:pt x="16" y="613"/>
                  </a:lnTo>
                  <a:lnTo>
                    <a:pt x="14" y="610"/>
                  </a:lnTo>
                  <a:lnTo>
                    <a:pt x="12" y="608"/>
                  </a:lnTo>
                  <a:lnTo>
                    <a:pt x="9" y="608"/>
                  </a:lnTo>
                  <a:lnTo>
                    <a:pt x="7" y="606"/>
                  </a:lnTo>
                  <a:lnTo>
                    <a:pt x="4" y="606"/>
                  </a:lnTo>
                  <a:lnTo>
                    <a:pt x="4" y="603"/>
                  </a:lnTo>
                  <a:lnTo>
                    <a:pt x="2" y="603"/>
                  </a:lnTo>
                  <a:lnTo>
                    <a:pt x="0" y="603"/>
                  </a:lnTo>
                  <a:lnTo>
                    <a:pt x="0" y="601"/>
                  </a:lnTo>
                  <a:lnTo>
                    <a:pt x="2" y="601"/>
                  </a:lnTo>
                  <a:lnTo>
                    <a:pt x="2" y="598"/>
                  </a:lnTo>
                  <a:lnTo>
                    <a:pt x="4" y="598"/>
                  </a:lnTo>
                  <a:lnTo>
                    <a:pt x="7" y="598"/>
                  </a:lnTo>
                  <a:lnTo>
                    <a:pt x="7" y="596"/>
                  </a:lnTo>
                  <a:lnTo>
                    <a:pt x="7" y="594"/>
                  </a:lnTo>
                  <a:lnTo>
                    <a:pt x="2" y="591"/>
                  </a:lnTo>
                  <a:lnTo>
                    <a:pt x="0" y="591"/>
                  </a:lnTo>
                  <a:lnTo>
                    <a:pt x="0" y="589"/>
                  </a:lnTo>
                  <a:lnTo>
                    <a:pt x="0" y="587"/>
                  </a:lnTo>
                  <a:lnTo>
                    <a:pt x="0" y="584"/>
                  </a:lnTo>
                  <a:lnTo>
                    <a:pt x="2" y="584"/>
                  </a:lnTo>
                  <a:lnTo>
                    <a:pt x="2" y="582"/>
                  </a:lnTo>
                  <a:lnTo>
                    <a:pt x="4" y="582"/>
                  </a:lnTo>
                  <a:lnTo>
                    <a:pt x="4" y="580"/>
                  </a:lnTo>
                  <a:lnTo>
                    <a:pt x="4" y="577"/>
                  </a:lnTo>
                  <a:lnTo>
                    <a:pt x="7" y="577"/>
                  </a:lnTo>
                  <a:lnTo>
                    <a:pt x="7" y="575"/>
                  </a:lnTo>
                  <a:lnTo>
                    <a:pt x="9" y="575"/>
                  </a:lnTo>
                  <a:lnTo>
                    <a:pt x="9" y="573"/>
                  </a:lnTo>
                  <a:lnTo>
                    <a:pt x="12" y="573"/>
                  </a:lnTo>
                  <a:lnTo>
                    <a:pt x="12" y="575"/>
                  </a:lnTo>
                  <a:lnTo>
                    <a:pt x="12" y="573"/>
                  </a:lnTo>
                  <a:lnTo>
                    <a:pt x="14" y="570"/>
                  </a:lnTo>
                  <a:lnTo>
                    <a:pt x="16" y="570"/>
                  </a:lnTo>
                  <a:lnTo>
                    <a:pt x="14" y="570"/>
                  </a:lnTo>
                  <a:lnTo>
                    <a:pt x="14" y="568"/>
                  </a:lnTo>
                  <a:lnTo>
                    <a:pt x="14" y="565"/>
                  </a:lnTo>
                  <a:lnTo>
                    <a:pt x="12" y="565"/>
                  </a:lnTo>
                  <a:lnTo>
                    <a:pt x="14" y="565"/>
                  </a:lnTo>
                  <a:lnTo>
                    <a:pt x="14" y="563"/>
                  </a:lnTo>
                  <a:lnTo>
                    <a:pt x="16" y="563"/>
                  </a:lnTo>
                  <a:lnTo>
                    <a:pt x="16" y="561"/>
                  </a:lnTo>
                  <a:lnTo>
                    <a:pt x="16" y="563"/>
                  </a:lnTo>
                  <a:lnTo>
                    <a:pt x="16" y="561"/>
                  </a:lnTo>
                  <a:lnTo>
                    <a:pt x="19" y="561"/>
                  </a:lnTo>
                  <a:lnTo>
                    <a:pt x="16" y="561"/>
                  </a:lnTo>
                  <a:lnTo>
                    <a:pt x="16" y="558"/>
                  </a:lnTo>
                  <a:lnTo>
                    <a:pt x="19" y="558"/>
                  </a:lnTo>
                  <a:lnTo>
                    <a:pt x="19" y="556"/>
                  </a:lnTo>
                  <a:lnTo>
                    <a:pt x="19" y="558"/>
                  </a:lnTo>
                  <a:lnTo>
                    <a:pt x="16" y="556"/>
                  </a:lnTo>
                  <a:lnTo>
                    <a:pt x="19" y="556"/>
                  </a:lnTo>
                  <a:lnTo>
                    <a:pt x="19" y="554"/>
                  </a:lnTo>
                  <a:lnTo>
                    <a:pt x="21" y="554"/>
                  </a:lnTo>
                  <a:lnTo>
                    <a:pt x="23" y="551"/>
                  </a:lnTo>
                  <a:lnTo>
                    <a:pt x="23" y="554"/>
                  </a:lnTo>
                  <a:lnTo>
                    <a:pt x="26" y="554"/>
                  </a:lnTo>
                  <a:lnTo>
                    <a:pt x="26" y="551"/>
                  </a:lnTo>
                  <a:lnTo>
                    <a:pt x="26" y="549"/>
                  </a:lnTo>
                  <a:lnTo>
                    <a:pt x="23" y="549"/>
                  </a:lnTo>
                  <a:lnTo>
                    <a:pt x="21" y="549"/>
                  </a:lnTo>
                  <a:lnTo>
                    <a:pt x="21" y="547"/>
                  </a:lnTo>
                  <a:lnTo>
                    <a:pt x="23" y="547"/>
                  </a:lnTo>
                  <a:lnTo>
                    <a:pt x="26" y="547"/>
                  </a:lnTo>
                  <a:lnTo>
                    <a:pt x="23" y="547"/>
                  </a:lnTo>
                  <a:lnTo>
                    <a:pt x="26" y="547"/>
                  </a:lnTo>
                  <a:lnTo>
                    <a:pt x="26" y="544"/>
                  </a:lnTo>
                  <a:lnTo>
                    <a:pt x="23" y="544"/>
                  </a:lnTo>
                  <a:lnTo>
                    <a:pt x="21" y="544"/>
                  </a:lnTo>
                  <a:lnTo>
                    <a:pt x="21" y="542"/>
                  </a:lnTo>
                  <a:lnTo>
                    <a:pt x="23" y="542"/>
                  </a:lnTo>
                  <a:lnTo>
                    <a:pt x="23" y="540"/>
                  </a:lnTo>
                  <a:lnTo>
                    <a:pt x="26" y="540"/>
                  </a:lnTo>
                  <a:lnTo>
                    <a:pt x="26" y="537"/>
                  </a:lnTo>
                  <a:lnTo>
                    <a:pt x="26" y="540"/>
                  </a:lnTo>
                  <a:lnTo>
                    <a:pt x="26" y="537"/>
                  </a:lnTo>
                  <a:lnTo>
                    <a:pt x="23" y="537"/>
                  </a:lnTo>
                  <a:lnTo>
                    <a:pt x="23" y="535"/>
                  </a:lnTo>
                  <a:lnTo>
                    <a:pt x="26" y="532"/>
                  </a:lnTo>
                  <a:lnTo>
                    <a:pt x="26" y="530"/>
                  </a:lnTo>
                  <a:lnTo>
                    <a:pt x="23" y="530"/>
                  </a:lnTo>
                  <a:lnTo>
                    <a:pt x="26" y="530"/>
                  </a:lnTo>
                  <a:lnTo>
                    <a:pt x="28" y="530"/>
                  </a:lnTo>
                  <a:lnTo>
                    <a:pt x="30" y="530"/>
                  </a:lnTo>
                  <a:lnTo>
                    <a:pt x="30" y="528"/>
                  </a:lnTo>
                  <a:lnTo>
                    <a:pt x="33" y="528"/>
                  </a:lnTo>
                  <a:lnTo>
                    <a:pt x="35" y="528"/>
                  </a:lnTo>
                  <a:lnTo>
                    <a:pt x="33" y="528"/>
                  </a:lnTo>
                  <a:lnTo>
                    <a:pt x="33" y="525"/>
                  </a:lnTo>
                  <a:lnTo>
                    <a:pt x="35" y="525"/>
                  </a:lnTo>
                  <a:lnTo>
                    <a:pt x="35" y="523"/>
                  </a:lnTo>
                  <a:lnTo>
                    <a:pt x="37" y="523"/>
                  </a:lnTo>
                  <a:lnTo>
                    <a:pt x="40" y="523"/>
                  </a:lnTo>
                  <a:lnTo>
                    <a:pt x="40" y="521"/>
                  </a:lnTo>
                  <a:lnTo>
                    <a:pt x="42" y="521"/>
                  </a:lnTo>
                  <a:lnTo>
                    <a:pt x="42" y="518"/>
                  </a:lnTo>
                  <a:lnTo>
                    <a:pt x="40" y="518"/>
                  </a:lnTo>
                  <a:lnTo>
                    <a:pt x="42" y="518"/>
                  </a:lnTo>
                  <a:lnTo>
                    <a:pt x="42" y="516"/>
                  </a:lnTo>
                  <a:lnTo>
                    <a:pt x="42" y="514"/>
                  </a:lnTo>
                  <a:lnTo>
                    <a:pt x="45" y="514"/>
                  </a:lnTo>
                  <a:lnTo>
                    <a:pt x="42" y="514"/>
                  </a:lnTo>
                  <a:lnTo>
                    <a:pt x="42" y="511"/>
                  </a:lnTo>
                  <a:lnTo>
                    <a:pt x="45" y="511"/>
                  </a:lnTo>
                  <a:lnTo>
                    <a:pt x="45" y="509"/>
                  </a:lnTo>
                  <a:lnTo>
                    <a:pt x="45" y="507"/>
                  </a:lnTo>
                  <a:lnTo>
                    <a:pt x="47" y="507"/>
                  </a:lnTo>
                  <a:lnTo>
                    <a:pt x="45" y="507"/>
                  </a:lnTo>
                  <a:lnTo>
                    <a:pt x="45" y="504"/>
                  </a:lnTo>
                  <a:lnTo>
                    <a:pt x="45" y="502"/>
                  </a:lnTo>
                  <a:lnTo>
                    <a:pt x="47" y="502"/>
                  </a:lnTo>
                  <a:lnTo>
                    <a:pt x="45" y="502"/>
                  </a:lnTo>
                  <a:lnTo>
                    <a:pt x="45" y="500"/>
                  </a:lnTo>
                  <a:lnTo>
                    <a:pt x="45" y="497"/>
                  </a:lnTo>
                  <a:lnTo>
                    <a:pt x="45" y="495"/>
                  </a:lnTo>
                  <a:lnTo>
                    <a:pt x="47" y="495"/>
                  </a:lnTo>
                  <a:lnTo>
                    <a:pt x="47" y="492"/>
                  </a:lnTo>
                  <a:lnTo>
                    <a:pt x="45" y="492"/>
                  </a:lnTo>
                  <a:lnTo>
                    <a:pt x="45" y="490"/>
                  </a:lnTo>
                  <a:lnTo>
                    <a:pt x="45" y="488"/>
                  </a:lnTo>
                  <a:lnTo>
                    <a:pt x="47" y="488"/>
                  </a:lnTo>
                  <a:lnTo>
                    <a:pt x="45" y="488"/>
                  </a:lnTo>
                  <a:lnTo>
                    <a:pt x="45" y="485"/>
                  </a:lnTo>
                  <a:lnTo>
                    <a:pt x="45" y="483"/>
                  </a:lnTo>
                  <a:lnTo>
                    <a:pt x="45" y="481"/>
                  </a:lnTo>
                  <a:lnTo>
                    <a:pt x="45" y="478"/>
                  </a:lnTo>
                  <a:lnTo>
                    <a:pt x="47" y="478"/>
                  </a:lnTo>
                  <a:lnTo>
                    <a:pt x="45" y="476"/>
                  </a:lnTo>
                  <a:lnTo>
                    <a:pt x="45" y="478"/>
                  </a:lnTo>
                  <a:lnTo>
                    <a:pt x="42" y="478"/>
                  </a:lnTo>
                  <a:lnTo>
                    <a:pt x="42" y="476"/>
                  </a:lnTo>
                  <a:lnTo>
                    <a:pt x="40" y="476"/>
                  </a:lnTo>
                  <a:lnTo>
                    <a:pt x="42" y="476"/>
                  </a:lnTo>
                  <a:lnTo>
                    <a:pt x="42" y="474"/>
                  </a:lnTo>
                  <a:lnTo>
                    <a:pt x="42" y="471"/>
                  </a:lnTo>
                  <a:lnTo>
                    <a:pt x="45" y="471"/>
                  </a:lnTo>
                  <a:lnTo>
                    <a:pt x="42" y="469"/>
                  </a:lnTo>
                  <a:lnTo>
                    <a:pt x="45" y="469"/>
                  </a:lnTo>
                  <a:lnTo>
                    <a:pt x="45" y="467"/>
                  </a:lnTo>
                  <a:lnTo>
                    <a:pt x="42" y="467"/>
                  </a:lnTo>
                  <a:lnTo>
                    <a:pt x="45" y="467"/>
                  </a:lnTo>
                  <a:lnTo>
                    <a:pt x="45" y="464"/>
                  </a:lnTo>
                  <a:lnTo>
                    <a:pt x="42" y="464"/>
                  </a:lnTo>
                  <a:lnTo>
                    <a:pt x="42" y="462"/>
                  </a:lnTo>
                  <a:lnTo>
                    <a:pt x="42" y="459"/>
                  </a:lnTo>
                  <a:lnTo>
                    <a:pt x="40" y="459"/>
                  </a:lnTo>
                  <a:lnTo>
                    <a:pt x="42" y="459"/>
                  </a:lnTo>
                  <a:lnTo>
                    <a:pt x="42" y="457"/>
                  </a:lnTo>
                  <a:lnTo>
                    <a:pt x="42" y="459"/>
                  </a:lnTo>
                  <a:lnTo>
                    <a:pt x="42" y="457"/>
                  </a:lnTo>
                  <a:lnTo>
                    <a:pt x="45" y="457"/>
                  </a:lnTo>
                  <a:lnTo>
                    <a:pt x="42" y="457"/>
                  </a:lnTo>
                  <a:lnTo>
                    <a:pt x="42" y="455"/>
                  </a:lnTo>
                  <a:lnTo>
                    <a:pt x="42" y="452"/>
                  </a:lnTo>
                  <a:lnTo>
                    <a:pt x="45" y="452"/>
                  </a:lnTo>
                  <a:lnTo>
                    <a:pt x="45" y="450"/>
                  </a:lnTo>
                  <a:lnTo>
                    <a:pt x="47" y="450"/>
                  </a:lnTo>
                  <a:lnTo>
                    <a:pt x="47" y="448"/>
                  </a:lnTo>
                  <a:lnTo>
                    <a:pt x="45" y="448"/>
                  </a:lnTo>
                  <a:lnTo>
                    <a:pt x="47" y="448"/>
                  </a:lnTo>
                  <a:lnTo>
                    <a:pt x="47" y="445"/>
                  </a:lnTo>
                  <a:lnTo>
                    <a:pt x="47" y="448"/>
                  </a:lnTo>
                  <a:lnTo>
                    <a:pt x="49" y="448"/>
                  </a:lnTo>
                  <a:lnTo>
                    <a:pt x="49" y="445"/>
                  </a:lnTo>
                  <a:lnTo>
                    <a:pt x="47" y="445"/>
                  </a:lnTo>
                  <a:lnTo>
                    <a:pt x="47" y="443"/>
                  </a:lnTo>
                  <a:lnTo>
                    <a:pt x="49" y="443"/>
                  </a:lnTo>
                  <a:lnTo>
                    <a:pt x="49" y="441"/>
                  </a:lnTo>
                  <a:lnTo>
                    <a:pt x="49" y="438"/>
                  </a:lnTo>
                  <a:lnTo>
                    <a:pt x="47" y="438"/>
                  </a:lnTo>
                  <a:lnTo>
                    <a:pt x="49" y="438"/>
                  </a:lnTo>
                  <a:lnTo>
                    <a:pt x="49" y="436"/>
                  </a:lnTo>
                  <a:lnTo>
                    <a:pt x="47" y="436"/>
                  </a:lnTo>
                  <a:lnTo>
                    <a:pt x="49" y="436"/>
                  </a:lnTo>
                  <a:lnTo>
                    <a:pt x="49" y="434"/>
                  </a:lnTo>
                  <a:lnTo>
                    <a:pt x="52" y="434"/>
                  </a:lnTo>
                  <a:lnTo>
                    <a:pt x="54" y="434"/>
                  </a:lnTo>
                  <a:lnTo>
                    <a:pt x="54" y="431"/>
                  </a:lnTo>
                  <a:lnTo>
                    <a:pt x="52" y="431"/>
                  </a:lnTo>
                  <a:lnTo>
                    <a:pt x="52" y="429"/>
                  </a:lnTo>
                  <a:lnTo>
                    <a:pt x="52" y="426"/>
                  </a:lnTo>
                  <a:lnTo>
                    <a:pt x="54" y="426"/>
                  </a:lnTo>
                  <a:lnTo>
                    <a:pt x="54" y="429"/>
                  </a:lnTo>
                  <a:lnTo>
                    <a:pt x="54" y="431"/>
                  </a:lnTo>
                  <a:lnTo>
                    <a:pt x="56" y="431"/>
                  </a:lnTo>
                  <a:lnTo>
                    <a:pt x="56" y="429"/>
                  </a:lnTo>
                  <a:lnTo>
                    <a:pt x="56" y="426"/>
                  </a:lnTo>
                  <a:lnTo>
                    <a:pt x="59" y="426"/>
                  </a:lnTo>
                  <a:lnTo>
                    <a:pt x="59" y="424"/>
                  </a:lnTo>
                  <a:lnTo>
                    <a:pt x="56" y="424"/>
                  </a:lnTo>
                  <a:lnTo>
                    <a:pt x="56" y="422"/>
                  </a:lnTo>
                  <a:lnTo>
                    <a:pt x="56" y="419"/>
                  </a:lnTo>
                  <a:lnTo>
                    <a:pt x="59" y="419"/>
                  </a:lnTo>
                  <a:lnTo>
                    <a:pt x="61" y="419"/>
                  </a:lnTo>
                  <a:lnTo>
                    <a:pt x="61" y="417"/>
                  </a:lnTo>
                  <a:lnTo>
                    <a:pt x="61" y="415"/>
                  </a:lnTo>
                  <a:lnTo>
                    <a:pt x="59" y="415"/>
                  </a:lnTo>
                  <a:lnTo>
                    <a:pt x="59" y="412"/>
                  </a:lnTo>
                  <a:lnTo>
                    <a:pt x="61" y="412"/>
                  </a:lnTo>
                  <a:lnTo>
                    <a:pt x="61" y="410"/>
                  </a:lnTo>
                  <a:lnTo>
                    <a:pt x="59" y="410"/>
                  </a:lnTo>
                  <a:lnTo>
                    <a:pt x="59" y="408"/>
                  </a:lnTo>
                  <a:lnTo>
                    <a:pt x="61" y="408"/>
                  </a:lnTo>
                  <a:lnTo>
                    <a:pt x="61" y="405"/>
                  </a:lnTo>
                  <a:lnTo>
                    <a:pt x="61" y="408"/>
                  </a:lnTo>
                  <a:lnTo>
                    <a:pt x="63" y="408"/>
                  </a:lnTo>
                  <a:lnTo>
                    <a:pt x="63" y="405"/>
                  </a:lnTo>
                  <a:lnTo>
                    <a:pt x="63" y="403"/>
                  </a:lnTo>
                  <a:lnTo>
                    <a:pt x="63" y="401"/>
                  </a:lnTo>
                  <a:lnTo>
                    <a:pt x="66" y="401"/>
                  </a:lnTo>
                  <a:lnTo>
                    <a:pt x="68" y="401"/>
                  </a:lnTo>
                  <a:lnTo>
                    <a:pt x="68" y="398"/>
                  </a:lnTo>
                  <a:lnTo>
                    <a:pt x="70" y="398"/>
                  </a:lnTo>
                  <a:lnTo>
                    <a:pt x="70" y="401"/>
                  </a:lnTo>
                  <a:lnTo>
                    <a:pt x="70" y="398"/>
                  </a:lnTo>
                  <a:lnTo>
                    <a:pt x="70" y="396"/>
                  </a:lnTo>
                  <a:lnTo>
                    <a:pt x="73" y="396"/>
                  </a:lnTo>
                  <a:lnTo>
                    <a:pt x="73" y="394"/>
                  </a:lnTo>
                  <a:lnTo>
                    <a:pt x="70" y="394"/>
                  </a:lnTo>
                  <a:lnTo>
                    <a:pt x="70" y="391"/>
                  </a:lnTo>
                  <a:lnTo>
                    <a:pt x="70" y="389"/>
                  </a:lnTo>
                  <a:lnTo>
                    <a:pt x="73" y="389"/>
                  </a:lnTo>
                  <a:lnTo>
                    <a:pt x="75" y="389"/>
                  </a:lnTo>
                  <a:lnTo>
                    <a:pt x="73" y="389"/>
                  </a:lnTo>
                  <a:lnTo>
                    <a:pt x="73" y="386"/>
                  </a:lnTo>
                  <a:lnTo>
                    <a:pt x="75" y="386"/>
                  </a:lnTo>
                  <a:lnTo>
                    <a:pt x="75" y="384"/>
                  </a:lnTo>
                  <a:lnTo>
                    <a:pt x="73" y="384"/>
                  </a:lnTo>
                  <a:lnTo>
                    <a:pt x="73" y="382"/>
                  </a:lnTo>
                  <a:lnTo>
                    <a:pt x="75" y="382"/>
                  </a:lnTo>
                  <a:lnTo>
                    <a:pt x="75" y="379"/>
                  </a:lnTo>
                  <a:lnTo>
                    <a:pt x="77" y="379"/>
                  </a:lnTo>
                  <a:lnTo>
                    <a:pt x="80" y="379"/>
                  </a:lnTo>
                  <a:lnTo>
                    <a:pt x="80" y="377"/>
                  </a:lnTo>
                  <a:lnTo>
                    <a:pt x="77" y="377"/>
                  </a:lnTo>
                  <a:lnTo>
                    <a:pt x="75" y="377"/>
                  </a:lnTo>
                  <a:lnTo>
                    <a:pt x="75" y="379"/>
                  </a:lnTo>
                  <a:lnTo>
                    <a:pt x="73" y="379"/>
                  </a:lnTo>
                  <a:lnTo>
                    <a:pt x="73" y="377"/>
                  </a:lnTo>
                  <a:lnTo>
                    <a:pt x="73" y="375"/>
                  </a:lnTo>
                  <a:lnTo>
                    <a:pt x="70" y="375"/>
                  </a:lnTo>
                  <a:lnTo>
                    <a:pt x="68" y="375"/>
                  </a:lnTo>
                  <a:lnTo>
                    <a:pt x="66" y="375"/>
                  </a:lnTo>
                  <a:lnTo>
                    <a:pt x="68" y="375"/>
                  </a:lnTo>
                  <a:lnTo>
                    <a:pt x="68" y="372"/>
                  </a:lnTo>
                  <a:lnTo>
                    <a:pt x="70" y="372"/>
                  </a:lnTo>
                  <a:lnTo>
                    <a:pt x="70" y="370"/>
                  </a:lnTo>
                  <a:lnTo>
                    <a:pt x="68" y="370"/>
                  </a:lnTo>
                  <a:lnTo>
                    <a:pt x="68" y="368"/>
                  </a:lnTo>
                  <a:lnTo>
                    <a:pt x="70" y="368"/>
                  </a:lnTo>
                  <a:lnTo>
                    <a:pt x="73" y="368"/>
                  </a:lnTo>
                  <a:lnTo>
                    <a:pt x="73" y="365"/>
                  </a:lnTo>
                  <a:lnTo>
                    <a:pt x="70" y="365"/>
                  </a:lnTo>
                  <a:lnTo>
                    <a:pt x="68" y="365"/>
                  </a:lnTo>
                  <a:lnTo>
                    <a:pt x="68" y="363"/>
                  </a:lnTo>
                  <a:lnTo>
                    <a:pt x="70" y="363"/>
                  </a:lnTo>
                  <a:lnTo>
                    <a:pt x="68" y="363"/>
                  </a:lnTo>
                  <a:lnTo>
                    <a:pt x="68" y="361"/>
                  </a:lnTo>
                  <a:lnTo>
                    <a:pt x="66" y="361"/>
                  </a:lnTo>
                  <a:lnTo>
                    <a:pt x="68" y="361"/>
                  </a:lnTo>
                  <a:lnTo>
                    <a:pt x="70" y="361"/>
                  </a:lnTo>
                  <a:lnTo>
                    <a:pt x="70" y="358"/>
                  </a:lnTo>
                  <a:lnTo>
                    <a:pt x="70" y="356"/>
                  </a:lnTo>
                  <a:lnTo>
                    <a:pt x="70" y="353"/>
                  </a:lnTo>
                  <a:lnTo>
                    <a:pt x="73" y="353"/>
                  </a:lnTo>
                  <a:lnTo>
                    <a:pt x="73" y="351"/>
                  </a:lnTo>
                  <a:lnTo>
                    <a:pt x="73" y="349"/>
                  </a:lnTo>
                  <a:lnTo>
                    <a:pt x="73" y="346"/>
                  </a:lnTo>
                  <a:lnTo>
                    <a:pt x="73" y="344"/>
                  </a:lnTo>
                  <a:lnTo>
                    <a:pt x="70" y="344"/>
                  </a:lnTo>
                  <a:lnTo>
                    <a:pt x="73" y="344"/>
                  </a:lnTo>
                  <a:lnTo>
                    <a:pt x="73" y="342"/>
                  </a:lnTo>
                  <a:lnTo>
                    <a:pt x="75" y="342"/>
                  </a:lnTo>
                  <a:lnTo>
                    <a:pt x="75" y="339"/>
                  </a:lnTo>
                  <a:lnTo>
                    <a:pt x="75" y="337"/>
                  </a:lnTo>
                  <a:lnTo>
                    <a:pt x="73" y="337"/>
                  </a:lnTo>
                  <a:lnTo>
                    <a:pt x="73" y="335"/>
                  </a:lnTo>
                  <a:lnTo>
                    <a:pt x="70" y="335"/>
                  </a:lnTo>
                  <a:lnTo>
                    <a:pt x="70" y="332"/>
                  </a:lnTo>
                  <a:lnTo>
                    <a:pt x="73" y="332"/>
                  </a:lnTo>
                  <a:lnTo>
                    <a:pt x="73" y="335"/>
                  </a:lnTo>
                  <a:lnTo>
                    <a:pt x="73" y="332"/>
                  </a:lnTo>
                  <a:lnTo>
                    <a:pt x="73" y="330"/>
                  </a:lnTo>
                  <a:lnTo>
                    <a:pt x="73" y="328"/>
                  </a:lnTo>
                  <a:lnTo>
                    <a:pt x="75" y="325"/>
                  </a:lnTo>
                  <a:lnTo>
                    <a:pt x="77" y="325"/>
                  </a:lnTo>
                  <a:lnTo>
                    <a:pt x="77" y="323"/>
                  </a:lnTo>
                  <a:lnTo>
                    <a:pt x="80" y="323"/>
                  </a:lnTo>
                  <a:lnTo>
                    <a:pt x="77" y="323"/>
                  </a:lnTo>
                  <a:lnTo>
                    <a:pt x="80" y="320"/>
                  </a:lnTo>
                  <a:lnTo>
                    <a:pt x="80" y="318"/>
                  </a:lnTo>
                  <a:lnTo>
                    <a:pt x="80" y="316"/>
                  </a:lnTo>
                  <a:lnTo>
                    <a:pt x="80" y="313"/>
                  </a:lnTo>
                  <a:lnTo>
                    <a:pt x="82" y="313"/>
                  </a:lnTo>
                  <a:lnTo>
                    <a:pt x="82" y="311"/>
                  </a:lnTo>
                  <a:lnTo>
                    <a:pt x="85" y="311"/>
                  </a:lnTo>
                  <a:lnTo>
                    <a:pt x="85" y="309"/>
                  </a:lnTo>
                  <a:lnTo>
                    <a:pt x="85" y="306"/>
                  </a:lnTo>
                  <a:lnTo>
                    <a:pt x="85" y="304"/>
                  </a:lnTo>
                  <a:lnTo>
                    <a:pt x="85" y="302"/>
                  </a:lnTo>
                  <a:lnTo>
                    <a:pt x="85" y="299"/>
                  </a:lnTo>
                  <a:lnTo>
                    <a:pt x="85" y="297"/>
                  </a:lnTo>
                  <a:lnTo>
                    <a:pt x="85" y="295"/>
                  </a:lnTo>
                  <a:lnTo>
                    <a:pt x="85" y="292"/>
                  </a:lnTo>
                  <a:lnTo>
                    <a:pt x="82" y="290"/>
                  </a:lnTo>
                  <a:lnTo>
                    <a:pt x="85" y="288"/>
                  </a:lnTo>
                  <a:lnTo>
                    <a:pt x="85" y="285"/>
                  </a:lnTo>
                  <a:lnTo>
                    <a:pt x="85" y="283"/>
                  </a:lnTo>
                  <a:lnTo>
                    <a:pt x="85" y="280"/>
                  </a:lnTo>
                  <a:lnTo>
                    <a:pt x="85" y="278"/>
                  </a:lnTo>
                  <a:lnTo>
                    <a:pt x="85" y="276"/>
                  </a:lnTo>
                  <a:lnTo>
                    <a:pt x="87" y="273"/>
                  </a:lnTo>
                  <a:lnTo>
                    <a:pt x="87" y="271"/>
                  </a:lnTo>
                  <a:lnTo>
                    <a:pt x="87" y="269"/>
                  </a:lnTo>
                  <a:lnTo>
                    <a:pt x="87" y="266"/>
                  </a:lnTo>
                  <a:lnTo>
                    <a:pt x="87" y="264"/>
                  </a:lnTo>
                  <a:lnTo>
                    <a:pt x="87" y="262"/>
                  </a:lnTo>
                  <a:lnTo>
                    <a:pt x="87" y="259"/>
                  </a:lnTo>
                  <a:lnTo>
                    <a:pt x="87" y="257"/>
                  </a:lnTo>
                  <a:lnTo>
                    <a:pt x="87" y="255"/>
                  </a:lnTo>
                  <a:lnTo>
                    <a:pt x="87" y="252"/>
                  </a:lnTo>
                  <a:lnTo>
                    <a:pt x="85" y="252"/>
                  </a:lnTo>
                  <a:lnTo>
                    <a:pt x="85" y="250"/>
                  </a:lnTo>
                  <a:lnTo>
                    <a:pt x="87" y="247"/>
                  </a:lnTo>
                  <a:lnTo>
                    <a:pt x="87" y="245"/>
                  </a:lnTo>
                  <a:lnTo>
                    <a:pt x="87" y="243"/>
                  </a:lnTo>
                  <a:lnTo>
                    <a:pt x="87" y="240"/>
                  </a:lnTo>
                  <a:lnTo>
                    <a:pt x="85" y="238"/>
                  </a:lnTo>
                  <a:lnTo>
                    <a:pt x="85" y="236"/>
                  </a:lnTo>
                  <a:lnTo>
                    <a:pt x="85" y="233"/>
                  </a:lnTo>
                  <a:lnTo>
                    <a:pt x="87" y="233"/>
                  </a:lnTo>
                  <a:lnTo>
                    <a:pt x="87" y="231"/>
                  </a:lnTo>
                  <a:lnTo>
                    <a:pt x="87" y="229"/>
                  </a:lnTo>
                  <a:lnTo>
                    <a:pt x="89" y="229"/>
                  </a:lnTo>
                  <a:lnTo>
                    <a:pt x="89" y="226"/>
                  </a:lnTo>
                  <a:lnTo>
                    <a:pt x="89" y="224"/>
                  </a:lnTo>
                  <a:lnTo>
                    <a:pt x="87" y="224"/>
                  </a:lnTo>
                  <a:lnTo>
                    <a:pt x="85" y="224"/>
                  </a:lnTo>
                  <a:lnTo>
                    <a:pt x="85" y="222"/>
                  </a:lnTo>
                  <a:lnTo>
                    <a:pt x="85" y="219"/>
                  </a:lnTo>
                  <a:lnTo>
                    <a:pt x="85" y="217"/>
                  </a:lnTo>
                  <a:lnTo>
                    <a:pt x="85" y="214"/>
                  </a:lnTo>
                  <a:lnTo>
                    <a:pt x="87" y="214"/>
                  </a:lnTo>
                  <a:lnTo>
                    <a:pt x="87" y="212"/>
                  </a:lnTo>
                  <a:lnTo>
                    <a:pt x="87" y="210"/>
                  </a:lnTo>
                  <a:lnTo>
                    <a:pt x="87" y="207"/>
                  </a:lnTo>
                  <a:lnTo>
                    <a:pt x="87" y="205"/>
                  </a:lnTo>
                  <a:lnTo>
                    <a:pt x="85" y="203"/>
                  </a:lnTo>
                  <a:lnTo>
                    <a:pt x="85" y="200"/>
                  </a:lnTo>
                  <a:lnTo>
                    <a:pt x="85" y="198"/>
                  </a:lnTo>
                  <a:lnTo>
                    <a:pt x="85" y="196"/>
                  </a:lnTo>
                  <a:lnTo>
                    <a:pt x="85" y="193"/>
                  </a:lnTo>
                  <a:lnTo>
                    <a:pt x="82" y="191"/>
                  </a:lnTo>
                  <a:lnTo>
                    <a:pt x="82" y="189"/>
                  </a:lnTo>
                  <a:lnTo>
                    <a:pt x="80" y="189"/>
                  </a:lnTo>
                  <a:lnTo>
                    <a:pt x="80" y="186"/>
                  </a:lnTo>
                  <a:lnTo>
                    <a:pt x="80" y="184"/>
                  </a:lnTo>
                  <a:lnTo>
                    <a:pt x="82" y="184"/>
                  </a:lnTo>
                  <a:lnTo>
                    <a:pt x="80" y="184"/>
                  </a:lnTo>
                  <a:lnTo>
                    <a:pt x="80" y="182"/>
                  </a:lnTo>
                  <a:lnTo>
                    <a:pt x="80" y="179"/>
                  </a:lnTo>
                  <a:lnTo>
                    <a:pt x="80" y="177"/>
                  </a:lnTo>
                  <a:lnTo>
                    <a:pt x="80" y="174"/>
                  </a:lnTo>
                  <a:lnTo>
                    <a:pt x="80" y="172"/>
                  </a:lnTo>
                  <a:lnTo>
                    <a:pt x="82" y="172"/>
                  </a:lnTo>
                  <a:lnTo>
                    <a:pt x="82" y="170"/>
                  </a:lnTo>
                  <a:lnTo>
                    <a:pt x="85" y="167"/>
                  </a:lnTo>
                  <a:lnTo>
                    <a:pt x="85" y="165"/>
                  </a:lnTo>
                  <a:lnTo>
                    <a:pt x="85" y="163"/>
                  </a:lnTo>
                  <a:lnTo>
                    <a:pt x="87" y="160"/>
                  </a:lnTo>
                  <a:lnTo>
                    <a:pt x="87" y="158"/>
                  </a:lnTo>
                  <a:lnTo>
                    <a:pt x="87" y="156"/>
                  </a:lnTo>
                  <a:lnTo>
                    <a:pt x="89" y="156"/>
                  </a:lnTo>
                  <a:lnTo>
                    <a:pt x="89" y="153"/>
                  </a:lnTo>
                  <a:lnTo>
                    <a:pt x="89" y="151"/>
                  </a:lnTo>
                  <a:lnTo>
                    <a:pt x="92" y="151"/>
                  </a:lnTo>
                  <a:lnTo>
                    <a:pt x="92" y="149"/>
                  </a:lnTo>
                  <a:lnTo>
                    <a:pt x="92" y="146"/>
                  </a:lnTo>
                  <a:lnTo>
                    <a:pt x="92" y="144"/>
                  </a:lnTo>
                  <a:lnTo>
                    <a:pt x="92" y="141"/>
                  </a:lnTo>
                  <a:lnTo>
                    <a:pt x="92" y="139"/>
                  </a:lnTo>
                  <a:lnTo>
                    <a:pt x="94" y="139"/>
                  </a:lnTo>
                  <a:lnTo>
                    <a:pt x="94" y="137"/>
                  </a:lnTo>
                  <a:lnTo>
                    <a:pt x="94" y="134"/>
                  </a:lnTo>
                  <a:lnTo>
                    <a:pt x="96" y="132"/>
                  </a:lnTo>
                  <a:lnTo>
                    <a:pt x="96" y="130"/>
                  </a:lnTo>
                  <a:lnTo>
                    <a:pt x="99" y="130"/>
                  </a:lnTo>
                  <a:lnTo>
                    <a:pt x="99" y="127"/>
                  </a:lnTo>
                  <a:lnTo>
                    <a:pt x="99" y="125"/>
                  </a:lnTo>
                  <a:lnTo>
                    <a:pt x="103" y="125"/>
                  </a:lnTo>
                  <a:lnTo>
                    <a:pt x="103" y="123"/>
                  </a:lnTo>
                  <a:lnTo>
                    <a:pt x="108" y="120"/>
                  </a:lnTo>
                  <a:lnTo>
                    <a:pt x="108" y="116"/>
                  </a:lnTo>
                  <a:lnTo>
                    <a:pt x="110" y="108"/>
                  </a:lnTo>
                  <a:lnTo>
                    <a:pt x="113" y="106"/>
                  </a:lnTo>
                  <a:lnTo>
                    <a:pt x="115" y="104"/>
                  </a:lnTo>
                  <a:lnTo>
                    <a:pt x="115" y="101"/>
                  </a:lnTo>
                  <a:lnTo>
                    <a:pt x="118" y="101"/>
                  </a:lnTo>
                  <a:lnTo>
                    <a:pt x="118" y="99"/>
                  </a:lnTo>
                  <a:lnTo>
                    <a:pt x="118" y="97"/>
                  </a:lnTo>
                  <a:lnTo>
                    <a:pt x="120" y="94"/>
                  </a:lnTo>
                  <a:lnTo>
                    <a:pt x="120" y="92"/>
                  </a:lnTo>
                  <a:lnTo>
                    <a:pt x="122" y="92"/>
                  </a:lnTo>
                  <a:lnTo>
                    <a:pt x="122" y="90"/>
                  </a:lnTo>
                  <a:lnTo>
                    <a:pt x="125" y="85"/>
                  </a:lnTo>
                  <a:lnTo>
                    <a:pt x="127" y="83"/>
                  </a:lnTo>
                  <a:lnTo>
                    <a:pt x="127" y="80"/>
                  </a:lnTo>
                  <a:lnTo>
                    <a:pt x="125" y="78"/>
                  </a:lnTo>
                  <a:lnTo>
                    <a:pt x="125" y="76"/>
                  </a:lnTo>
                  <a:lnTo>
                    <a:pt x="122" y="76"/>
                  </a:lnTo>
                  <a:lnTo>
                    <a:pt x="122" y="73"/>
                  </a:lnTo>
                  <a:lnTo>
                    <a:pt x="120" y="73"/>
                  </a:lnTo>
                  <a:lnTo>
                    <a:pt x="118" y="73"/>
                  </a:lnTo>
                  <a:lnTo>
                    <a:pt x="115" y="73"/>
                  </a:lnTo>
                  <a:lnTo>
                    <a:pt x="113" y="73"/>
                  </a:lnTo>
                  <a:lnTo>
                    <a:pt x="113" y="71"/>
                  </a:lnTo>
                  <a:lnTo>
                    <a:pt x="113" y="68"/>
                  </a:lnTo>
                  <a:lnTo>
                    <a:pt x="115" y="68"/>
                  </a:lnTo>
                  <a:lnTo>
                    <a:pt x="118" y="64"/>
                  </a:lnTo>
                  <a:lnTo>
                    <a:pt x="120" y="61"/>
                  </a:lnTo>
                  <a:lnTo>
                    <a:pt x="120" y="57"/>
                  </a:lnTo>
                  <a:lnTo>
                    <a:pt x="120" y="54"/>
                  </a:lnTo>
                  <a:lnTo>
                    <a:pt x="125" y="50"/>
                  </a:lnTo>
                  <a:lnTo>
                    <a:pt x="125" y="47"/>
                  </a:lnTo>
                  <a:lnTo>
                    <a:pt x="125" y="45"/>
                  </a:lnTo>
                  <a:lnTo>
                    <a:pt x="127" y="43"/>
                  </a:lnTo>
                  <a:lnTo>
                    <a:pt x="127" y="40"/>
                  </a:lnTo>
                  <a:lnTo>
                    <a:pt x="127" y="38"/>
                  </a:lnTo>
                  <a:lnTo>
                    <a:pt x="129" y="38"/>
                  </a:lnTo>
                  <a:lnTo>
                    <a:pt x="129" y="35"/>
                  </a:lnTo>
                  <a:lnTo>
                    <a:pt x="132" y="33"/>
                  </a:lnTo>
                  <a:lnTo>
                    <a:pt x="134" y="33"/>
                  </a:lnTo>
                  <a:lnTo>
                    <a:pt x="136" y="35"/>
                  </a:lnTo>
                  <a:lnTo>
                    <a:pt x="141" y="33"/>
                  </a:lnTo>
                  <a:lnTo>
                    <a:pt x="143" y="31"/>
                  </a:lnTo>
                  <a:lnTo>
                    <a:pt x="151" y="26"/>
                  </a:lnTo>
                  <a:lnTo>
                    <a:pt x="153" y="24"/>
                  </a:lnTo>
                  <a:lnTo>
                    <a:pt x="153" y="21"/>
                  </a:lnTo>
                  <a:lnTo>
                    <a:pt x="155" y="21"/>
                  </a:lnTo>
                  <a:lnTo>
                    <a:pt x="158" y="19"/>
                  </a:lnTo>
                  <a:lnTo>
                    <a:pt x="158" y="17"/>
                  </a:lnTo>
                  <a:lnTo>
                    <a:pt x="162" y="12"/>
                  </a:lnTo>
                  <a:lnTo>
                    <a:pt x="167" y="10"/>
                  </a:lnTo>
                  <a:lnTo>
                    <a:pt x="169" y="10"/>
                  </a:lnTo>
                  <a:lnTo>
                    <a:pt x="169" y="7"/>
                  </a:lnTo>
                  <a:lnTo>
                    <a:pt x="172" y="7"/>
                  </a:lnTo>
                  <a:lnTo>
                    <a:pt x="174" y="5"/>
                  </a:lnTo>
                  <a:lnTo>
                    <a:pt x="179" y="0"/>
                  </a:lnTo>
                  <a:lnTo>
                    <a:pt x="181" y="0"/>
                  </a:lnTo>
                  <a:lnTo>
                    <a:pt x="181" y="2"/>
                  </a:lnTo>
                  <a:lnTo>
                    <a:pt x="181" y="10"/>
                  </a:lnTo>
                  <a:lnTo>
                    <a:pt x="181" y="17"/>
                  </a:lnTo>
                  <a:lnTo>
                    <a:pt x="183" y="26"/>
                  </a:lnTo>
                  <a:close/>
                </a:path>
              </a:pathLst>
            </a:custGeom>
            <a:solidFill>
              <a:schemeClr val="bg1"/>
            </a:solidFill>
            <a:ln w="7938">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GT"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0" name="Freeform 39">
              <a:extLst>
                <a:ext uri="{FF2B5EF4-FFF2-40B4-BE49-F238E27FC236}">
                  <a16:creationId xmlns:a16="http://schemas.microsoft.com/office/drawing/2014/main" id="{A4EAE3E8-CD17-3B43-B195-47F05B789BA6}"/>
                </a:ext>
              </a:extLst>
            </p:cNvPr>
            <p:cNvSpPr>
              <a:spLocks/>
            </p:cNvSpPr>
            <p:nvPr/>
          </p:nvSpPr>
          <p:spPr bwMode="auto">
            <a:xfrm>
              <a:off x="4147705" y="4625914"/>
              <a:ext cx="645990" cy="745808"/>
            </a:xfrm>
            <a:custGeom>
              <a:avLst/>
              <a:gdLst>
                <a:gd name="T0" fmla="*/ 165 w 591"/>
                <a:gd name="T1" fmla="*/ 80 h 657"/>
                <a:gd name="T2" fmla="*/ 186 w 591"/>
                <a:gd name="T3" fmla="*/ 75 h 657"/>
                <a:gd name="T4" fmla="*/ 226 w 591"/>
                <a:gd name="T5" fmla="*/ 71 h 657"/>
                <a:gd name="T6" fmla="*/ 264 w 591"/>
                <a:gd name="T7" fmla="*/ 40 h 657"/>
                <a:gd name="T8" fmla="*/ 306 w 591"/>
                <a:gd name="T9" fmla="*/ 45 h 657"/>
                <a:gd name="T10" fmla="*/ 348 w 591"/>
                <a:gd name="T11" fmla="*/ 40 h 657"/>
                <a:gd name="T12" fmla="*/ 381 w 591"/>
                <a:gd name="T13" fmla="*/ 85 h 657"/>
                <a:gd name="T14" fmla="*/ 407 w 591"/>
                <a:gd name="T15" fmla="*/ 141 h 657"/>
                <a:gd name="T16" fmla="*/ 450 w 591"/>
                <a:gd name="T17" fmla="*/ 127 h 657"/>
                <a:gd name="T18" fmla="*/ 532 w 591"/>
                <a:gd name="T19" fmla="*/ 137 h 657"/>
                <a:gd name="T20" fmla="*/ 553 w 591"/>
                <a:gd name="T21" fmla="*/ 158 h 657"/>
                <a:gd name="T22" fmla="*/ 563 w 591"/>
                <a:gd name="T23" fmla="*/ 188 h 657"/>
                <a:gd name="T24" fmla="*/ 556 w 591"/>
                <a:gd name="T25" fmla="*/ 221 h 657"/>
                <a:gd name="T26" fmla="*/ 589 w 591"/>
                <a:gd name="T27" fmla="*/ 252 h 657"/>
                <a:gd name="T28" fmla="*/ 572 w 591"/>
                <a:gd name="T29" fmla="*/ 280 h 657"/>
                <a:gd name="T30" fmla="*/ 556 w 591"/>
                <a:gd name="T31" fmla="*/ 304 h 657"/>
                <a:gd name="T32" fmla="*/ 549 w 591"/>
                <a:gd name="T33" fmla="*/ 327 h 657"/>
                <a:gd name="T34" fmla="*/ 553 w 591"/>
                <a:gd name="T35" fmla="*/ 356 h 657"/>
                <a:gd name="T36" fmla="*/ 544 w 591"/>
                <a:gd name="T37" fmla="*/ 372 h 657"/>
                <a:gd name="T38" fmla="*/ 537 w 591"/>
                <a:gd name="T39" fmla="*/ 396 h 657"/>
                <a:gd name="T40" fmla="*/ 407 w 591"/>
                <a:gd name="T41" fmla="*/ 384 h 657"/>
                <a:gd name="T42" fmla="*/ 381 w 591"/>
                <a:gd name="T43" fmla="*/ 358 h 657"/>
                <a:gd name="T44" fmla="*/ 320 w 591"/>
                <a:gd name="T45" fmla="*/ 375 h 657"/>
                <a:gd name="T46" fmla="*/ 287 w 591"/>
                <a:gd name="T47" fmla="*/ 398 h 657"/>
                <a:gd name="T48" fmla="*/ 238 w 591"/>
                <a:gd name="T49" fmla="*/ 375 h 657"/>
                <a:gd name="T50" fmla="*/ 212 w 591"/>
                <a:gd name="T51" fmla="*/ 386 h 657"/>
                <a:gd name="T52" fmla="*/ 216 w 591"/>
                <a:gd name="T53" fmla="*/ 415 h 657"/>
                <a:gd name="T54" fmla="*/ 224 w 591"/>
                <a:gd name="T55" fmla="*/ 438 h 657"/>
                <a:gd name="T56" fmla="*/ 224 w 591"/>
                <a:gd name="T57" fmla="*/ 474 h 657"/>
                <a:gd name="T58" fmla="*/ 216 w 591"/>
                <a:gd name="T59" fmla="*/ 506 h 657"/>
                <a:gd name="T60" fmla="*/ 183 w 591"/>
                <a:gd name="T61" fmla="*/ 551 h 657"/>
                <a:gd name="T62" fmla="*/ 160 w 591"/>
                <a:gd name="T63" fmla="*/ 601 h 657"/>
                <a:gd name="T64" fmla="*/ 136 w 591"/>
                <a:gd name="T65" fmla="*/ 631 h 657"/>
                <a:gd name="T66" fmla="*/ 129 w 591"/>
                <a:gd name="T67" fmla="*/ 657 h 657"/>
                <a:gd name="T68" fmla="*/ 85 w 591"/>
                <a:gd name="T69" fmla="*/ 631 h 657"/>
                <a:gd name="T70" fmla="*/ 21 w 591"/>
                <a:gd name="T71" fmla="*/ 589 h 657"/>
                <a:gd name="T72" fmla="*/ 2 w 591"/>
                <a:gd name="T73" fmla="*/ 565 h 657"/>
                <a:gd name="T74" fmla="*/ 14 w 591"/>
                <a:gd name="T75" fmla="*/ 544 h 657"/>
                <a:gd name="T76" fmla="*/ 19 w 591"/>
                <a:gd name="T77" fmla="*/ 532 h 657"/>
                <a:gd name="T78" fmla="*/ 26 w 591"/>
                <a:gd name="T79" fmla="*/ 518 h 657"/>
                <a:gd name="T80" fmla="*/ 30 w 591"/>
                <a:gd name="T81" fmla="*/ 504 h 657"/>
                <a:gd name="T82" fmla="*/ 45 w 591"/>
                <a:gd name="T83" fmla="*/ 488 h 657"/>
                <a:gd name="T84" fmla="*/ 45 w 591"/>
                <a:gd name="T85" fmla="*/ 466 h 657"/>
                <a:gd name="T86" fmla="*/ 42 w 591"/>
                <a:gd name="T87" fmla="*/ 445 h 657"/>
                <a:gd name="T88" fmla="*/ 42 w 591"/>
                <a:gd name="T89" fmla="*/ 431 h 657"/>
                <a:gd name="T90" fmla="*/ 49 w 591"/>
                <a:gd name="T91" fmla="*/ 412 h 657"/>
                <a:gd name="T92" fmla="*/ 56 w 591"/>
                <a:gd name="T93" fmla="*/ 403 h 657"/>
                <a:gd name="T94" fmla="*/ 61 w 591"/>
                <a:gd name="T95" fmla="*/ 382 h 657"/>
                <a:gd name="T96" fmla="*/ 70 w 591"/>
                <a:gd name="T97" fmla="*/ 365 h 657"/>
                <a:gd name="T98" fmla="*/ 75 w 591"/>
                <a:gd name="T99" fmla="*/ 353 h 657"/>
                <a:gd name="T100" fmla="*/ 68 w 591"/>
                <a:gd name="T101" fmla="*/ 339 h 657"/>
                <a:gd name="T102" fmla="*/ 73 w 591"/>
                <a:gd name="T103" fmla="*/ 318 h 657"/>
                <a:gd name="T104" fmla="*/ 80 w 591"/>
                <a:gd name="T105" fmla="*/ 297 h 657"/>
                <a:gd name="T106" fmla="*/ 82 w 591"/>
                <a:gd name="T107" fmla="*/ 264 h 657"/>
                <a:gd name="T108" fmla="*/ 85 w 591"/>
                <a:gd name="T109" fmla="*/ 226 h 657"/>
                <a:gd name="T110" fmla="*/ 85 w 591"/>
                <a:gd name="T111" fmla="*/ 196 h 657"/>
                <a:gd name="T112" fmla="*/ 80 w 591"/>
                <a:gd name="T113" fmla="*/ 160 h 657"/>
                <a:gd name="T114" fmla="*/ 89 w 591"/>
                <a:gd name="T115" fmla="*/ 130 h 657"/>
                <a:gd name="T116" fmla="*/ 103 w 591"/>
                <a:gd name="T117" fmla="*/ 99 h 657"/>
                <a:gd name="T118" fmla="*/ 127 w 591"/>
                <a:gd name="T119" fmla="*/ 54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91" h="657">
                  <a:moveTo>
                    <a:pt x="183" y="0"/>
                  </a:moveTo>
                  <a:lnTo>
                    <a:pt x="186" y="14"/>
                  </a:lnTo>
                  <a:lnTo>
                    <a:pt x="188" y="21"/>
                  </a:lnTo>
                  <a:lnTo>
                    <a:pt x="191" y="38"/>
                  </a:lnTo>
                  <a:lnTo>
                    <a:pt x="188" y="40"/>
                  </a:lnTo>
                  <a:lnTo>
                    <a:pt x="186" y="47"/>
                  </a:lnTo>
                  <a:lnTo>
                    <a:pt x="183" y="52"/>
                  </a:lnTo>
                  <a:lnTo>
                    <a:pt x="181" y="57"/>
                  </a:lnTo>
                  <a:lnTo>
                    <a:pt x="181" y="59"/>
                  </a:lnTo>
                  <a:lnTo>
                    <a:pt x="179" y="59"/>
                  </a:lnTo>
                  <a:lnTo>
                    <a:pt x="179" y="61"/>
                  </a:lnTo>
                  <a:lnTo>
                    <a:pt x="174" y="64"/>
                  </a:lnTo>
                  <a:lnTo>
                    <a:pt x="169" y="73"/>
                  </a:lnTo>
                  <a:lnTo>
                    <a:pt x="169" y="75"/>
                  </a:lnTo>
                  <a:lnTo>
                    <a:pt x="169" y="78"/>
                  </a:lnTo>
                  <a:lnTo>
                    <a:pt x="167" y="80"/>
                  </a:lnTo>
                  <a:lnTo>
                    <a:pt x="165" y="80"/>
                  </a:lnTo>
                  <a:lnTo>
                    <a:pt x="165" y="82"/>
                  </a:lnTo>
                  <a:lnTo>
                    <a:pt x="165" y="85"/>
                  </a:lnTo>
                  <a:lnTo>
                    <a:pt x="169" y="85"/>
                  </a:lnTo>
                  <a:lnTo>
                    <a:pt x="172" y="87"/>
                  </a:lnTo>
                  <a:lnTo>
                    <a:pt x="172" y="90"/>
                  </a:lnTo>
                  <a:lnTo>
                    <a:pt x="174" y="90"/>
                  </a:lnTo>
                  <a:lnTo>
                    <a:pt x="176" y="90"/>
                  </a:lnTo>
                  <a:lnTo>
                    <a:pt x="179" y="90"/>
                  </a:lnTo>
                  <a:lnTo>
                    <a:pt x="179" y="85"/>
                  </a:lnTo>
                  <a:lnTo>
                    <a:pt x="179" y="82"/>
                  </a:lnTo>
                  <a:lnTo>
                    <a:pt x="179" y="78"/>
                  </a:lnTo>
                  <a:lnTo>
                    <a:pt x="179" y="75"/>
                  </a:lnTo>
                  <a:lnTo>
                    <a:pt x="179" y="73"/>
                  </a:lnTo>
                  <a:lnTo>
                    <a:pt x="181" y="73"/>
                  </a:lnTo>
                  <a:lnTo>
                    <a:pt x="183" y="73"/>
                  </a:lnTo>
                  <a:lnTo>
                    <a:pt x="186" y="73"/>
                  </a:lnTo>
                  <a:lnTo>
                    <a:pt x="186" y="75"/>
                  </a:lnTo>
                  <a:lnTo>
                    <a:pt x="186" y="80"/>
                  </a:lnTo>
                  <a:lnTo>
                    <a:pt x="186" y="82"/>
                  </a:lnTo>
                  <a:lnTo>
                    <a:pt x="193" y="82"/>
                  </a:lnTo>
                  <a:lnTo>
                    <a:pt x="195" y="82"/>
                  </a:lnTo>
                  <a:lnTo>
                    <a:pt x="202" y="85"/>
                  </a:lnTo>
                  <a:lnTo>
                    <a:pt x="207" y="85"/>
                  </a:lnTo>
                  <a:lnTo>
                    <a:pt x="212" y="85"/>
                  </a:lnTo>
                  <a:lnTo>
                    <a:pt x="219" y="85"/>
                  </a:lnTo>
                  <a:lnTo>
                    <a:pt x="221" y="85"/>
                  </a:lnTo>
                  <a:lnTo>
                    <a:pt x="221" y="82"/>
                  </a:lnTo>
                  <a:lnTo>
                    <a:pt x="224" y="82"/>
                  </a:lnTo>
                  <a:lnTo>
                    <a:pt x="224" y="80"/>
                  </a:lnTo>
                  <a:lnTo>
                    <a:pt x="221" y="80"/>
                  </a:lnTo>
                  <a:lnTo>
                    <a:pt x="221" y="78"/>
                  </a:lnTo>
                  <a:lnTo>
                    <a:pt x="224" y="75"/>
                  </a:lnTo>
                  <a:lnTo>
                    <a:pt x="224" y="73"/>
                  </a:lnTo>
                  <a:lnTo>
                    <a:pt x="226" y="71"/>
                  </a:lnTo>
                  <a:lnTo>
                    <a:pt x="226" y="68"/>
                  </a:lnTo>
                  <a:lnTo>
                    <a:pt x="231" y="66"/>
                  </a:lnTo>
                  <a:lnTo>
                    <a:pt x="231" y="64"/>
                  </a:lnTo>
                  <a:lnTo>
                    <a:pt x="233" y="64"/>
                  </a:lnTo>
                  <a:lnTo>
                    <a:pt x="233" y="61"/>
                  </a:lnTo>
                  <a:lnTo>
                    <a:pt x="235" y="61"/>
                  </a:lnTo>
                  <a:lnTo>
                    <a:pt x="235" y="59"/>
                  </a:lnTo>
                  <a:lnTo>
                    <a:pt x="240" y="57"/>
                  </a:lnTo>
                  <a:lnTo>
                    <a:pt x="240" y="52"/>
                  </a:lnTo>
                  <a:lnTo>
                    <a:pt x="240" y="50"/>
                  </a:lnTo>
                  <a:lnTo>
                    <a:pt x="242" y="47"/>
                  </a:lnTo>
                  <a:lnTo>
                    <a:pt x="249" y="47"/>
                  </a:lnTo>
                  <a:lnTo>
                    <a:pt x="249" y="45"/>
                  </a:lnTo>
                  <a:lnTo>
                    <a:pt x="252" y="42"/>
                  </a:lnTo>
                  <a:lnTo>
                    <a:pt x="259" y="42"/>
                  </a:lnTo>
                  <a:lnTo>
                    <a:pt x="261" y="42"/>
                  </a:lnTo>
                  <a:lnTo>
                    <a:pt x="264" y="40"/>
                  </a:lnTo>
                  <a:lnTo>
                    <a:pt x="266" y="40"/>
                  </a:lnTo>
                  <a:lnTo>
                    <a:pt x="268" y="40"/>
                  </a:lnTo>
                  <a:lnTo>
                    <a:pt x="271" y="40"/>
                  </a:lnTo>
                  <a:lnTo>
                    <a:pt x="273" y="40"/>
                  </a:lnTo>
                  <a:lnTo>
                    <a:pt x="275" y="40"/>
                  </a:lnTo>
                  <a:lnTo>
                    <a:pt x="278" y="40"/>
                  </a:lnTo>
                  <a:lnTo>
                    <a:pt x="278" y="45"/>
                  </a:lnTo>
                  <a:lnTo>
                    <a:pt x="278" y="47"/>
                  </a:lnTo>
                  <a:lnTo>
                    <a:pt x="280" y="47"/>
                  </a:lnTo>
                  <a:lnTo>
                    <a:pt x="285" y="47"/>
                  </a:lnTo>
                  <a:lnTo>
                    <a:pt x="289" y="50"/>
                  </a:lnTo>
                  <a:lnTo>
                    <a:pt x="292" y="50"/>
                  </a:lnTo>
                  <a:lnTo>
                    <a:pt x="297" y="45"/>
                  </a:lnTo>
                  <a:lnTo>
                    <a:pt x="299" y="47"/>
                  </a:lnTo>
                  <a:lnTo>
                    <a:pt x="301" y="42"/>
                  </a:lnTo>
                  <a:lnTo>
                    <a:pt x="304" y="42"/>
                  </a:lnTo>
                  <a:lnTo>
                    <a:pt x="306" y="45"/>
                  </a:lnTo>
                  <a:lnTo>
                    <a:pt x="311" y="45"/>
                  </a:lnTo>
                  <a:lnTo>
                    <a:pt x="313" y="42"/>
                  </a:lnTo>
                  <a:lnTo>
                    <a:pt x="313" y="40"/>
                  </a:lnTo>
                  <a:lnTo>
                    <a:pt x="318" y="38"/>
                  </a:lnTo>
                  <a:lnTo>
                    <a:pt x="320" y="38"/>
                  </a:lnTo>
                  <a:lnTo>
                    <a:pt x="322" y="40"/>
                  </a:lnTo>
                  <a:lnTo>
                    <a:pt x="322" y="45"/>
                  </a:lnTo>
                  <a:lnTo>
                    <a:pt x="325" y="47"/>
                  </a:lnTo>
                  <a:lnTo>
                    <a:pt x="327" y="47"/>
                  </a:lnTo>
                  <a:lnTo>
                    <a:pt x="327" y="50"/>
                  </a:lnTo>
                  <a:lnTo>
                    <a:pt x="330" y="52"/>
                  </a:lnTo>
                  <a:lnTo>
                    <a:pt x="332" y="52"/>
                  </a:lnTo>
                  <a:lnTo>
                    <a:pt x="334" y="52"/>
                  </a:lnTo>
                  <a:lnTo>
                    <a:pt x="339" y="50"/>
                  </a:lnTo>
                  <a:lnTo>
                    <a:pt x="344" y="45"/>
                  </a:lnTo>
                  <a:lnTo>
                    <a:pt x="346" y="42"/>
                  </a:lnTo>
                  <a:lnTo>
                    <a:pt x="348" y="40"/>
                  </a:lnTo>
                  <a:lnTo>
                    <a:pt x="351" y="35"/>
                  </a:lnTo>
                  <a:lnTo>
                    <a:pt x="353" y="35"/>
                  </a:lnTo>
                  <a:lnTo>
                    <a:pt x="355" y="35"/>
                  </a:lnTo>
                  <a:lnTo>
                    <a:pt x="358" y="45"/>
                  </a:lnTo>
                  <a:lnTo>
                    <a:pt x="360" y="50"/>
                  </a:lnTo>
                  <a:lnTo>
                    <a:pt x="360" y="52"/>
                  </a:lnTo>
                  <a:lnTo>
                    <a:pt x="358" y="54"/>
                  </a:lnTo>
                  <a:lnTo>
                    <a:pt x="353" y="59"/>
                  </a:lnTo>
                  <a:lnTo>
                    <a:pt x="346" y="59"/>
                  </a:lnTo>
                  <a:lnTo>
                    <a:pt x="346" y="61"/>
                  </a:lnTo>
                  <a:lnTo>
                    <a:pt x="344" y="61"/>
                  </a:lnTo>
                  <a:lnTo>
                    <a:pt x="344" y="64"/>
                  </a:lnTo>
                  <a:lnTo>
                    <a:pt x="348" y="66"/>
                  </a:lnTo>
                  <a:lnTo>
                    <a:pt x="351" y="68"/>
                  </a:lnTo>
                  <a:lnTo>
                    <a:pt x="362" y="75"/>
                  </a:lnTo>
                  <a:lnTo>
                    <a:pt x="370" y="80"/>
                  </a:lnTo>
                  <a:lnTo>
                    <a:pt x="381" y="85"/>
                  </a:lnTo>
                  <a:lnTo>
                    <a:pt x="384" y="85"/>
                  </a:lnTo>
                  <a:lnTo>
                    <a:pt x="384" y="87"/>
                  </a:lnTo>
                  <a:lnTo>
                    <a:pt x="384" y="94"/>
                  </a:lnTo>
                  <a:lnTo>
                    <a:pt x="384" y="99"/>
                  </a:lnTo>
                  <a:lnTo>
                    <a:pt x="384" y="101"/>
                  </a:lnTo>
                  <a:lnTo>
                    <a:pt x="381" y="108"/>
                  </a:lnTo>
                  <a:lnTo>
                    <a:pt x="381" y="113"/>
                  </a:lnTo>
                  <a:lnTo>
                    <a:pt x="381" y="115"/>
                  </a:lnTo>
                  <a:lnTo>
                    <a:pt x="384" y="115"/>
                  </a:lnTo>
                  <a:lnTo>
                    <a:pt x="388" y="118"/>
                  </a:lnTo>
                  <a:lnTo>
                    <a:pt x="391" y="120"/>
                  </a:lnTo>
                  <a:lnTo>
                    <a:pt x="395" y="120"/>
                  </a:lnTo>
                  <a:lnTo>
                    <a:pt x="395" y="123"/>
                  </a:lnTo>
                  <a:lnTo>
                    <a:pt x="398" y="123"/>
                  </a:lnTo>
                  <a:lnTo>
                    <a:pt x="398" y="127"/>
                  </a:lnTo>
                  <a:lnTo>
                    <a:pt x="403" y="137"/>
                  </a:lnTo>
                  <a:lnTo>
                    <a:pt x="407" y="141"/>
                  </a:lnTo>
                  <a:lnTo>
                    <a:pt x="410" y="146"/>
                  </a:lnTo>
                  <a:lnTo>
                    <a:pt x="410" y="148"/>
                  </a:lnTo>
                  <a:lnTo>
                    <a:pt x="410" y="151"/>
                  </a:lnTo>
                  <a:lnTo>
                    <a:pt x="407" y="153"/>
                  </a:lnTo>
                  <a:lnTo>
                    <a:pt x="403" y="156"/>
                  </a:lnTo>
                  <a:lnTo>
                    <a:pt x="403" y="158"/>
                  </a:lnTo>
                  <a:lnTo>
                    <a:pt x="403" y="160"/>
                  </a:lnTo>
                  <a:lnTo>
                    <a:pt x="410" y="163"/>
                  </a:lnTo>
                  <a:lnTo>
                    <a:pt x="414" y="163"/>
                  </a:lnTo>
                  <a:lnTo>
                    <a:pt x="417" y="158"/>
                  </a:lnTo>
                  <a:lnTo>
                    <a:pt x="414" y="156"/>
                  </a:lnTo>
                  <a:lnTo>
                    <a:pt x="414" y="153"/>
                  </a:lnTo>
                  <a:lnTo>
                    <a:pt x="417" y="148"/>
                  </a:lnTo>
                  <a:lnTo>
                    <a:pt x="426" y="141"/>
                  </a:lnTo>
                  <a:lnTo>
                    <a:pt x="438" y="132"/>
                  </a:lnTo>
                  <a:lnTo>
                    <a:pt x="445" y="130"/>
                  </a:lnTo>
                  <a:lnTo>
                    <a:pt x="450" y="127"/>
                  </a:lnTo>
                  <a:lnTo>
                    <a:pt x="454" y="125"/>
                  </a:lnTo>
                  <a:lnTo>
                    <a:pt x="457" y="123"/>
                  </a:lnTo>
                  <a:lnTo>
                    <a:pt x="471" y="106"/>
                  </a:lnTo>
                  <a:lnTo>
                    <a:pt x="473" y="104"/>
                  </a:lnTo>
                  <a:lnTo>
                    <a:pt x="478" y="104"/>
                  </a:lnTo>
                  <a:lnTo>
                    <a:pt x="483" y="106"/>
                  </a:lnTo>
                  <a:lnTo>
                    <a:pt x="485" y="108"/>
                  </a:lnTo>
                  <a:lnTo>
                    <a:pt x="487" y="111"/>
                  </a:lnTo>
                  <a:lnTo>
                    <a:pt x="490" y="113"/>
                  </a:lnTo>
                  <a:lnTo>
                    <a:pt x="509" y="125"/>
                  </a:lnTo>
                  <a:lnTo>
                    <a:pt x="518" y="132"/>
                  </a:lnTo>
                  <a:lnTo>
                    <a:pt x="520" y="132"/>
                  </a:lnTo>
                  <a:lnTo>
                    <a:pt x="525" y="132"/>
                  </a:lnTo>
                  <a:lnTo>
                    <a:pt x="525" y="134"/>
                  </a:lnTo>
                  <a:lnTo>
                    <a:pt x="527" y="137"/>
                  </a:lnTo>
                  <a:lnTo>
                    <a:pt x="530" y="137"/>
                  </a:lnTo>
                  <a:lnTo>
                    <a:pt x="532" y="137"/>
                  </a:lnTo>
                  <a:lnTo>
                    <a:pt x="534" y="137"/>
                  </a:lnTo>
                  <a:lnTo>
                    <a:pt x="539" y="137"/>
                  </a:lnTo>
                  <a:lnTo>
                    <a:pt x="541" y="137"/>
                  </a:lnTo>
                  <a:lnTo>
                    <a:pt x="544" y="137"/>
                  </a:lnTo>
                  <a:lnTo>
                    <a:pt x="544" y="139"/>
                  </a:lnTo>
                  <a:lnTo>
                    <a:pt x="546" y="139"/>
                  </a:lnTo>
                  <a:lnTo>
                    <a:pt x="549" y="139"/>
                  </a:lnTo>
                  <a:lnTo>
                    <a:pt x="549" y="141"/>
                  </a:lnTo>
                  <a:lnTo>
                    <a:pt x="551" y="141"/>
                  </a:lnTo>
                  <a:lnTo>
                    <a:pt x="551" y="144"/>
                  </a:lnTo>
                  <a:lnTo>
                    <a:pt x="551" y="146"/>
                  </a:lnTo>
                  <a:lnTo>
                    <a:pt x="553" y="146"/>
                  </a:lnTo>
                  <a:lnTo>
                    <a:pt x="553" y="148"/>
                  </a:lnTo>
                  <a:lnTo>
                    <a:pt x="553" y="151"/>
                  </a:lnTo>
                  <a:lnTo>
                    <a:pt x="553" y="153"/>
                  </a:lnTo>
                  <a:lnTo>
                    <a:pt x="553" y="156"/>
                  </a:lnTo>
                  <a:lnTo>
                    <a:pt x="553" y="158"/>
                  </a:lnTo>
                  <a:lnTo>
                    <a:pt x="553" y="160"/>
                  </a:lnTo>
                  <a:lnTo>
                    <a:pt x="553" y="163"/>
                  </a:lnTo>
                  <a:lnTo>
                    <a:pt x="556" y="163"/>
                  </a:lnTo>
                  <a:lnTo>
                    <a:pt x="558" y="163"/>
                  </a:lnTo>
                  <a:lnTo>
                    <a:pt x="558" y="165"/>
                  </a:lnTo>
                  <a:lnTo>
                    <a:pt x="558" y="167"/>
                  </a:lnTo>
                  <a:lnTo>
                    <a:pt x="558" y="170"/>
                  </a:lnTo>
                  <a:lnTo>
                    <a:pt x="558" y="172"/>
                  </a:lnTo>
                  <a:lnTo>
                    <a:pt x="560" y="172"/>
                  </a:lnTo>
                  <a:lnTo>
                    <a:pt x="560" y="174"/>
                  </a:lnTo>
                  <a:lnTo>
                    <a:pt x="558" y="174"/>
                  </a:lnTo>
                  <a:lnTo>
                    <a:pt x="558" y="177"/>
                  </a:lnTo>
                  <a:lnTo>
                    <a:pt x="558" y="179"/>
                  </a:lnTo>
                  <a:lnTo>
                    <a:pt x="560" y="181"/>
                  </a:lnTo>
                  <a:lnTo>
                    <a:pt x="560" y="184"/>
                  </a:lnTo>
                  <a:lnTo>
                    <a:pt x="560" y="186"/>
                  </a:lnTo>
                  <a:lnTo>
                    <a:pt x="563" y="188"/>
                  </a:lnTo>
                  <a:lnTo>
                    <a:pt x="563" y="191"/>
                  </a:lnTo>
                  <a:lnTo>
                    <a:pt x="563" y="193"/>
                  </a:lnTo>
                  <a:lnTo>
                    <a:pt x="563" y="196"/>
                  </a:lnTo>
                  <a:lnTo>
                    <a:pt x="563" y="198"/>
                  </a:lnTo>
                  <a:lnTo>
                    <a:pt x="563" y="200"/>
                  </a:lnTo>
                  <a:lnTo>
                    <a:pt x="563" y="203"/>
                  </a:lnTo>
                  <a:lnTo>
                    <a:pt x="560" y="203"/>
                  </a:lnTo>
                  <a:lnTo>
                    <a:pt x="560" y="205"/>
                  </a:lnTo>
                  <a:lnTo>
                    <a:pt x="560" y="207"/>
                  </a:lnTo>
                  <a:lnTo>
                    <a:pt x="558" y="207"/>
                  </a:lnTo>
                  <a:lnTo>
                    <a:pt x="558" y="210"/>
                  </a:lnTo>
                  <a:lnTo>
                    <a:pt x="558" y="212"/>
                  </a:lnTo>
                  <a:lnTo>
                    <a:pt x="558" y="214"/>
                  </a:lnTo>
                  <a:lnTo>
                    <a:pt x="558" y="217"/>
                  </a:lnTo>
                  <a:lnTo>
                    <a:pt x="558" y="219"/>
                  </a:lnTo>
                  <a:lnTo>
                    <a:pt x="556" y="219"/>
                  </a:lnTo>
                  <a:lnTo>
                    <a:pt x="556" y="221"/>
                  </a:lnTo>
                  <a:lnTo>
                    <a:pt x="556" y="224"/>
                  </a:lnTo>
                  <a:lnTo>
                    <a:pt x="558" y="226"/>
                  </a:lnTo>
                  <a:lnTo>
                    <a:pt x="560" y="231"/>
                  </a:lnTo>
                  <a:lnTo>
                    <a:pt x="565" y="231"/>
                  </a:lnTo>
                  <a:lnTo>
                    <a:pt x="567" y="231"/>
                  </a:lnTo>
                  <a:lnTo>
                    <a:pt x="574" y="233"/>
                  </a:lnTo>
                  <a:lnTo>
                    <a:pt x="577" y="233"/>
                  </a:lnTo>
                  <a:lnTo>
                    <a:pt x="582" y="236"/>
                  </a:lnTo>
                  <a:lnTo>
                    <a:pt x="589" y="236"/>
                  </a:lnTo>
                  <a:lnTo>
                    <a:pt x="589" y="238"/>
                  </a:lnTo>
                  <a:lnTo>
                    <a:pt x="591" y="240"/>
                  </a:lnTo>
                  <a:lnTo>
                    <a:pt x="589" y="240"/>
                  </a:lnTo>
                  <a:lnTo>
                    <a:pt x="589" y="243"/>
                  </a:lnTo>
                  <a:lnTo>
                    <a:pt x="589" y="245"/>
                  </a:lnTo>
                  <a:lnTo>
                    <a:pt x="589" y="247"/>
                  </a:lnTo>
                  <a:lnTo>
                    <a:pt x="589" y="250"/>
                  </a:lnTo>
                  <a:lnTo>
                    <a:pt x="589" y="252"/>
                  </a:lnTo>
                  <a:lnTo>
                    <a:pt x="586" y="254"/>
                  </a:lnTo>
                  <a:lnTo>
                    <a:pt x="586" y="257"/>
                  </a:lnTo>
                  <a:lnTo>
                    <a:pt x="586" y="259"/>
                  </a:lnTo>
                  <a:lnTo>
                    <a:pt x="584" y="259"/>
                  </a:lnTo>
                  <a:lnTo>
                    <a:pt x="586" y="262"/>
                  </a:lnTo>
                  <a:lnTo>
                    <a:pt x="586" y="264"/>
                  </a:lnTo>
                  <a:lnTo>
                    <a:pt x="586" y="266"/>
                  </a:lnTo>
                  <a:lnTo>
                    <a:pt x="584" y="266"/>
                  </a:lnTo>
                  <a:lnTo>
                    <a:pt x="584" y="269"/>
                  </a:lnTo>
                  <a:lnTo>
                    <a:pt x="584" y="271"/>
                  </a:lnTo>
                  <a:lnTo>
                    <a:pt x="582" y="273"/>
                  </a:lnTo>
                  <a:lnTo>
                    <a:pt x="579" y="276"/>
                  </a:lnTo>
                  <a:lnTo>
                    <a:pt x="577" y="276"/>
                  </a:lnTo>
                  <a:lnTo>
                    <a:pt x="577" y="278"/>
                  </a:lnTo>
                  <a:lnTo>
                    <a:pt x="574" y="278"/>
                  </a:lnTo>
                  <a:lnTo>
                    <a:pt x="572" y="278"/>
                  </a:lnTo>
                  <a:lnTo>
                    <a:pt x="572" y="280"/>
                  </a:lnTo>
                  <a:lnTo>
                    <a:pt x="570" y="280"/>
                  </a:lnTo>
                  <a:lnTo>
                    <a:pt x="570" y="283"/>
                  </a:lnTo>
                  <a:lnTo>
                    <a:pt x="567" y="283"/>
                  </a:lnTo>
                  <a:lnTo>
                    <a:pt x="567" y="285"/>
                  </a:lnTo>
                  <a:lnTo>
                    <a:pt x="567" y="287"/>
                  </a:lnTo>
                  <a:lnTo>
                    <a:pt x="565" y="287"/>
                  </a:lnTo>
                  <a:lnTo>
                    <a:pt x="565" y="290"/>
                  </a:lnTo>
                  <a:lnTo>
                    <a:pt x="563" y="290"/>
                  </a:lnTo>
                  <a:lnTo>
                    <a:pt x="563" y="292"/>
                  </a:lnTo>
                  <a:lnTo>
                    <a:pt x="560" y="292"/>
                  </a:lnTo>
                  <a:lnTo>
                    <a:pt x="560" y="294"/>
                  </a:lnTo>
                  <a:lnTo>
                    <a:pt x="560" y="297"/>
                  </a:lnTo>
                  <a:lnTo>
                    <a:pt x="560" y="299"/>
                  </a:lnTo>
                  <a:lnTo>
                    <a:pt x="560" y="302"/>
                  </a:lnTo>
                  <a:lnTo>
                    <a:pt x="558" y="302"/>
                  </a:lnTo>
                  <a:lnTo>
                    <a:pt x="556" y="302"/>
                  </a:lnTo>
                  <a:lnTo>
                    <a:pt x="556" y="304"/>
                  </a:lnTo>
                  <a:lnTo>
                    <a:pt x="553" y="304"/>
                  </a:lnTo>
                  <a:lnTo>
                    <a:pt x="553" y="306"/>
                  </a:lnTo>
                  <a:lnTo>
                    <a:pt x="553" y="309"/>
                  </a:lnTo>
                  <a:lnTo>
                    <a:pt x="551" y="309"/>
                  </a:lnTo>
                  <a:lnTo>
                    <a:pt x="549" y="309"/>
                  </a:lnTo>
                  <a:lnTo>
                    <a:pt x="546" y="309"/>
                  </a:lnTo>
                  <a:lnTo>
                    <a:pt x="546" y="311"/>
                  </a:lnTo>
                  <a:lnTo>
                    <a:pt x="546" y="313"/>
                  </a:lnTo>
                  <a:lnTo>
                    <a:pt x="546" y="316"/>
                  </a:lnTo>
                  <a:lnTo>
                    <a:pt x="546" y="318"/>
                  </a:lnTo>
                  <a:lnTo>
                    <a:pt x="549" y="318"/>
                  </a:lnTo>
                  <a:lnTo>
                    <a:pt x="551" y="318"/>
                  </a:lnTo>
                  <a:lnTo>
                    <a:pt x="551" y="320"/>
                  </a:lnTo>
                  <a:lnTo>
                    <a:pt x="551" y="323"/>
                  </a:lnTo>
                  <a:lnTo>
                    <a:pt x="549" y="323"/>
                  </a:lnTo>
                  <a:lnTo>
                    <a:pt x="549" y="325"/>
                  </a:lnTo>
                  <a:lnTo>
                    <a:pt x="549" y="327"/>
                  </a:lnTo>
                  <a:lnTo>
                    <a:pt x="551" y="327"/>
                  </a:lnTo>
                  <a:lnTo>
                    <a:pt x="551" y="330"/>
                  </a:lnTo>
                  <a:lnTo>
                    <a:pt x="551" y="332"/>
                  </a:lnTo>
                  <a:lnTo>
                    <a:pt x="553" y="332"/>
                  </a:lnTo>
                  <a:lnTo>
                    <a:pt x="556" y="332"/>
                  </a:lnTo>
                  <a:lnTo>
                    <a:pt x="556" y="335"/>
                  </a:lnTo>
                  <a:lnTo>
                    <a:pt x="558" y="335"/>
                  </a:lnTo>
                  <a:lnTo>
                    <a:pt x="556" y="337"/>
                  </a:lnTo>
                  <a:lnTo>
                    <a:pt x="556" y="339"/>
                  </a:lnTo>
                  <a:lnTo>
                    <a:pt x="556" y="342"/>
                  </a:lnTo>
                  <a:lnTo>
                    <a:pt x="556" y="344"/>
                  </a:lnTo>
                  <a:lnTo>
                    <a:pt x="553" y="344"/>
                  </a:lnTo>
                  <a:lnTo>
                    <a:pt x="553" y="346"/>
                  </a:lnTo>
                  <a:lnTo>
                    <a:pt x="553" y="349"/>
                  </a:lnTo>
                  <a:lnTo>
                    <a:pt x="553" y="351"/>
                  </a:lnTo>
                  <a:lnTo>
                    <a:pt x="553" y="353"/>
                  </a:lnTo>
                  <a:lnTo>
                    <a:pt x="553" y="356"/>
                  </a:lnTo>
                  <a:lnTo>
                    <a:pt x="556" y="356"/>
                  </a:lnTo>
                  <a:lnTo>
                    <a:pt x="556" y="358"/>
                  </a:lnTo>
                  <a:lnTo>
                    <a:pt x="556" y="360"/>
                  </a:lnTo>
                  <a:lnTo>
                    <a:pt x="556" y="363"/>
                  </a:lnTo>
                  <a:lnTo>
                    <a:pt x="553" y="363"/>
                  </a:lnTo>
                  <a:lnTo>
                    <a:pt x="553" y="365"/>
                  </a:lnTo>
                  <a:lnTo>
                    <a:pt x="553" y="368"/>
                  </a:lnTo>
                  <a:lnTo>
                    <a:pt x="553" y="370"/>
                  </a:lnTo>
                  <a:lnTo>
                    <a:pt x="551" y="370"/>
                  </a:lnTo>
                  <a:lnTo>
                    <a:pt x="551" y="372"/>
                  </a:lnTo>
                  <a:lnTo>
                    <a:pt x="549" y="372"/>
                  </a:lnTo>
                  <a:lnTo>
                    <a:pt x="546" y="372"/>
                  </a:lnTo>
                  <a:lnTo>
                    <a:pt x="544" y="372"/>
                  </a:lnTo>
                  <a:lnTo>
                    <a:pt x="544" y="370"/>
                  </a:lnTo>
                  <a:lnTo>
                    <a:pt x="541" y="370"/>
                  </a:lnTo>
                  <a:lnTo>
                    <a:pt x="541" y="372"/>
                  </a:lnTo>
                  <a:lnTo>
                    <a:pt x="544" y="372"/>
                  </a:lnTo>
                  <a:lnTo>
                    <a:pt x="544" y="375"/>
                  </a:lnTo>
                  <a:lnTo>
                    <a:pt x="541" y="375"/>
                  </a:lnTo>
                  <a:lnTo>
                    <a:pt x="541" y="377"/>
                  </a:lnTo>
                  <a:lnTo>
                    <a:pt x="539" y="377"/>
                  </a:lnTo>
                  <a:lnTo>
                    <a:pt x="541" y="377"/>
                  </a:lnTo>
                  <a:lnTo>
                    <a:pt x="541" y="379"/>
                  </a:lnTo>
                  <a:lnTo>
                    <a:pt x="541" y="382"/>
                  </a:lnTo>
                  <a:lnTo>
                    <a:pt x="539" y="382"/>
                  </a:lnTo>
                  <a:lnTo>
                    <a:pt x="537" y="382"/>
                  </a:lnTo>
                  <a:lnTo>
                    <a:pt x="537" y="384"/>
                  </a:lnTo>
                  <a:lnTo>
                    <a:pt x="537" y="386"/>
                  </a:lnTo>
                  <a:lnTo>
                    <a:pt x="537" y="389"/>
                  </a:lnTo>
                  <a:lnTo>
                    <a:pt x="537" y="391"/>
                  </a:lnTo>
                  <a:lnTo>
                    <a:pt x="534" y="391"/>
                  </a:lnTo>
                  <a:lnTo>
                    <a:pt x="534" y="393"/>
                  </a:lnTo>
                  <a:lnTo>
                    <a:pt x="534" y="396"/>
                  </a:lnTo>
                  <a:lnTo>
                    <a:pt x="537" y="396"/>
                  </a:lnTo>
                  <a:lnTo>
                    <a:pt x="537" y="398"/>
                  </a:lnTo>
                  <a:lnTo>
                    <a:pt x="537" y="400"/>
                  </a:lnTo>
                  <a:lnTo>
                    <a:pt x="537" y="403"/>
                  </a:lnTo>
                  <a:lnTo>
                    <a:pt x="537" y="405"/>
                  </a:lnTo>
                  <a:lnTo>
                    <a:pt x="534" y="405"/>
                  </a:lnTo>
                  <a:lnTo>
                    <a:pt x="532" y="408"/>
                  </a:lnTo>
                  <a:lnTo>
                    <a:pt x="532" y="405"/>
                  </a:lnTo>
                  <a:lnTo>
                    <a:pt x="530" y="405"/>
                  </a:lnTo>
                  <a:lnTo>
                    <a:pt x="516" y="405"/>
                  </a:lnTo>
                  <a:lnTo>
                    <a:pt x="509" y="405"/>
                  </a:lnTo>
                  <a:lnTo>
                    <a:pt x="480" y="400"/>
                  </a:lnTo>
                  <a:lnTo>
                    <a:pt x="454" y="396"/>
                  </a:lnTo>
                  <a:lnTo>
                    <a:pt x="445" y="393"/>
                  </a:lnTo>
                  <a:lnTo>
                    <a:pt x="433" y="391"/>
                  </a:lnTo>
                  <a:lnTo>
                    <a:pt x="410" y="389"/>
                  </a:lnTo>
                  <a:lnTo>
                    <a:pt x="410" y="386"/>
                  </a:lnTo>
                  <a:lnTo>
                    <a:pt x="407" y="384"/>
                  </a:lnTo>
                  <a:lnTo>
                    <a:pt x="405" y="384"/>
                  </a:lnTo>
                  <a:lnTo>
                    <a:pt x="405" y="382"/>
                  </a:lnTo>
                  <a:lnTo>
                    <a:pt x="407" y="377"/>
                  </a:lnTo>
                  <a:lnTo>
                    <a:pt x="407" y="375"/>
                  </a:lnTo>
                  <a:lnTo>
                    <a:pt x="407" y="372"/>
                  </a:lnTo>
                  <a:lnTo>
                    <a:pt x="407" y="370"/>
                  </a:lnTo>
                  <a:lnTo>
                    <a:pt x="410" y="365"/>
                  </a:lnTo>
                  <a:lnTo>
                    <a:pt x="410" y="360"/>
                  </a:lnTo>
                  <a:lnTo>
                    <a:pt x="412" y="356"/>
                  </a:lnTo>
                  <a:lnTo>
                    <a:pt x="395" y="351"/>
                  </a:lnTo>
                  <a:lnTo>
                    <a:pt x="395" y="353"/>
                  </a:lnTo>
                  <a:lnTo>
                    <a:pt x="398" y="358"/>
                  </a:lnTo>
                  <a:lnTo>
                    <a:pt x="398" y="360"/>
                  </a:lnTo>
                  <a:lnTo>
                    <a:pt x="395" y="360"/>
                  </a:lnTo>
                  <a:lnTo>
                    <a:pt x="393" y="360"/>
                  </a:lnTo>
                  <a:lnTo>
                    <a:pt x="384" y="358"/>
                  </a:lnTo>
                  <a:lnTo>
                    <a:pt x="381" y="358"/>
                  </a:lnTo>
                  <a:lnTo>
                    <a:pt x="379" y="358"/>
                  </a:lnTo>
                  <a:lnTo>
                    <a:pt x="379" y="360"/>
                  </a:lnTo>
                  <a:lnTo>
                    <a:pt x="374" y="363"/>
                  </a:lnTo>
                  <a:lnTo>
                    <a:pt x="370" y="368"/>
                  </a:lnTo>
                  <a:lnTo>
                    <a:pt x="367" y="370"/>
                  </a:lnTo>
                  <a:lnTo>
                    <a:pt x="367" y="372"/>
                  </a:lnTo>
                  <a:lnTo>
                    <a:pt x="365" y="372"/>
                  </a:lnTo>
                  <a:lnTo>
                    <a:pt x="362" y="372"/>
                  </a:lnTo>
                  <a:lnTo>
                    <a:pt x="358" y="368"/>
                  </a:lnTo>
                  <a:lnTo>
                    <a:pt x="353" y="365"/>
                  </a:lnTo>
                  <a:lnTo>
                    <a:pt x="351" y="360"/>
                  </a:lnTo>
                  <a:lnTo>
                    <a:pt x="351" y="358"/>
                  </a:lnTo>
                  <a:lnTo>
                    <a:pt x="348" y="358"/>
                  </a:lnTo>
                  <a:lnTo>
                    <a:pt x="330" y="370"/>
                  </a:lnTo>
                  <a:lnTo>
                    <a:pt x="322" y="372"/>
                  </a:lnTo>
                  <a:lnTo>
                    <a:pt x="322" y="375"/>
                  </a:lnTo>
                  <a:lnTo>
                    <a:pt x="320" y="375"/>
                  </a:lnTo>
                  <a:lnTo>
                    <a:pt x="318" y="375"/>
                  </a:lnTo>
                  <a:lnTo>
                    <a:pt x="318" y="372"/>
                  </a:lnTo>
                  <a:lnTo>
                    <a:pt x="315" y="368"/>
                  </a:lnTo>
                  <a:lnTo>
                    <a:pt x="313" y="363"/>
                  </a:lnTo>
                  <a:lnTo>
                    <a:pt x="311" y="358"/>
                  </a:lnTo>
                  <a:lnTo>
                    <a:pt x="306" y="358"/>
                  </a:lnTo>
                  <a:lnTo>
                    <a:pt x="304" y="358"/>
                  </a:lnTo>
                  <a:lnTo>
                    <a:pt x="306" y="360"/>
                  </a:lnTo>
                  <a:lnTo>
                    <a:pt x="311" y="377"/>
                  </a:lnTo>
                  <a:lnTo>
                    <a:pt x="306" y="382"/>
                  </a:lnTo>
                  <a:lnTo>
                    <a:pt x="304" y="384"/>
                  </a:lnTo>
                  <a:lnTo>
                    <a:pt x="301" y="384"/>
                  </a:lnTo>
                  <a:lnTo>
                    <a:pt x="299" y="382"/>
                  </a:lnTo>
                  <a:lnTo>
                    <a:pt x="297" y="391"/>
                  </a:lnTo>
                  <a:lnTo>
                    <a:pt x="297" y="396"/>
                  </a:lnTo>
                  <a:lnTo>
                    <a:pt x="289" y="398"/>
                  </a:lnTo>
                  <a:lnTo>
                    <a:pt x="287" y="398"/>
                  </a:lnTo>
                  <a:lnTo>
                    <a:pt x="280" y="393"/>
                  </a:lnTo>
                  <a:lnTo>
                    <a:pt x="278" y="396"/>
                  </a:lnTo>
                  <a:lnTo>
                    <a:pt x="271" y="398"/>
                  </a:lnTo>
                  <a:lnTo>
                    <a:pt x="266" y="403"/>
                  </a:lnTo>
                  <a:lnTo>
                    <a:pt x="261" y="403"/>
                  </a:lnTo>
                  <a:lnTo>
                    <a:pt x="261" y="405"/>
                  </a:lnTo>
                  <a:lnTo>
                    <a:pt x="252" y="410"/>
                  </a:lnTo>
                  <a:lnTo>
                    <a:pt x="245" y="412"/>
                  </a:lnTo>
                  <a:lnTo>
                    <a:pt x="242" y="410"/>
                  </a:lnTo>
                  <a:lnTo>
                    <a:pt x="242" y="408"/>
                  </a:lnTo>
                  <a:lnTo>
                    <a:pt x="242" y="403"/>
                  </a:lnTo>
                  <a:lnTo>
                    <a:pt x="240" y="396"/>
                  </a:lnTo>
                  <a:lnTo>
                    <a:pt x="240" y="382"/>
                  </a:lnTo>
                  <a:lnTo>
                    <a:pt x="238" y="379"/>
                  </a:lnTo>
                  <a:lnTo>
                    <a:pt x="240" y="377"/>
                  </a:lnTo>
                  <a:lnTo>
                    <a:pt x="238" y="377"/>
                  </a:lnTo>
                  <a:lnTo>
                    <a:pt x="238" y="375"/>
                  </a:lnTo>
                  <a:lnTo>
                    <a:pt x="238" y="372"/>
                  </a:lnTo>
                  <a:lnTo>
                    <a:pt x="235" y="372"/>
                  </a:lnTo>
                  <a:lnTo>
                    <a:pt x="233" y="372"/>
                  </a:lnTo>
                  <a:lnTo>
                    <a:pt x="231" y="372"/>
                  </a:lnTo>
                  <a:lnTo>
                    <a:pt x="228" y="372"/>
                  </a:lnTo>
                  <a:lnTo>
                    <a:pt x="226" y="375"/>
                  </a:lnTo>
                  <a:lnTo>
                    <a:pt x="226" y="377"/>
                  </a:lnTo>
                  <a:lnTo>
                    <a:pt x="224" y="377"/>
                  </a:lnTo>
                  <a:lnTo>
                    <a:pt x="224" y="379"/>
                  </a:lnTo>
                  <a:lnTo>
                    <a:pt x="224" y="382"/>
                  </a:lnTo>
                  <a:lnTo>
                    <a:pt x="221" y="382"/>
                  </a:lnTo>
                  <a:lnTo>
                    <a:pt x="219" y="382"/>
                  </a:lnTo>
                  <a:lnTo>
                    <a:pt x="216" y="382"/>
                  </a:lnTo>
                  <a:lnTo>
                    <a:pt x="214" y="382"/>
                  </a:lnTo>
                  <a:lnTo>
                    <a:pt x="214" y="384"/>
                  </a:lnTo>
                  <a:lnTo>
                    <a:pt x="212" y="384"/>
                  </a:lnTo>
                  <a:lnTo>
                    <a:pt x="212" y="386"/>
                  </a:lnTo>
                  <a:lnTo>
                    <a:pt x="212" y="389"/>
                  </a:lnTo>
                  <a:lnTo>
                    <a:pt x="209" y="391"/>
                  </a:lnTo>
                  <a:lnTo>
                    <a:pt x="207" y="393"/>
                  </a:lnTo>
                  <a:lnTo>
                    <a:pt x="207" y="396"/>
                  </a:lnTo>
                  <a:lnTo>
                    <a:pt x="209" y="398"/>
                  </a:lnTo>
                  <a:lnTo>
                    <a:pt x="209" y="400"/>
                  </a:lnTo>
                  <a:lnTo>
                    <a:pt x="212" y="400"/>
                  </a:lnTo>
                  <a:lnTo>
                    <a:pt x="214" y="400"/>
                  </a:lnTo>
                  <a:lnTo>
                    <a:pt x="216" y="400"/>
                  </a:lnTo>
                  <a:lnTo>
                    <a:pt x="219" y="403"/>
                  </a:lnTo>
                  <a:lnTo>
                    <a:pt x="219" y="405"/>
                  </a:lnTo>
                  <a:lnTo>
                    <a:pt x="216" y="408"/>
                  </a:lnTo>
                  <a:lnTo>
                    <a:pt x="216" y="410"/>
                  </a:lnTo>
                  <a:lnTo>
                    <a:pt x="219" y="410"/>
                  </a:lnTo>
                  <a:lnTo>
                    <a:pt x="219" y="412"/>
                  </a:lnTo>
                  <a:lnTo>
                    <a:pt x="219" y="415"/>
                  </a:lnTo>
                  <a:lnTo>
                    <a:pt x="216" y="415"/>
                  </a:lnTo>
                  <a:lnTo>
                    <a:pt x="216" y="417"/>
                  </a:lnTo>
                  <a:lnTo>
                    <a:pt x="214" y="417"/>
                  </a:lnTo>
                  <a:lnTo>
                    <a:pt x="214" y="419"/>
                  </a:lnTo>
                  <a:lnTo>
                    <a:pt x="212" y="422"/>
                  </a:lnTo>
                  <a:lnTo>
                    <a:pt x="209" y="424"/>
                  </a:lnTo>
                  <a:lnTo>
                    <a:pt x="209" y="426"/>
                  </a:lnTo>
                  <a:lnTo>
                    <a:pt x="212" y="426"/>
                  </a:lnTo>
                  <a:lnTo>
                    <a:pt x="214" y="426"/>
                  </a:lnTo>
                  <a:lnTo>
                    <a:pt x="216" y="426"/>
                  </a:lnTo>
                  <a:lnTo>
                    <a:pt x="219" y="426"/>
                  </a:lnTo>
                  <a:lnTo>
                    <a:pt x="219" y="429"/>
                  </a:lnTo>
                  <a:lnTo>
                    <a:pt x="219" y="431"/>
                  </a:lnTo>
                  <a:lnTo>
                    <a:pt x="221" y="431"/>
                  </a:lnTo>
                  <a:lnTo>
                    <a:pt x="221" y="433"/>
                  </a:lnTo>
                  <a:lnTo>
                    <a:pt x="221" y="436"/>
                  </a:lnTo>
                  <a:lnTo>
                    <a:pt x="224" y="436"/>
                  </a:lnTo>
                  <a:lnTo>
                    <a:pt x="224" y="438"/>
                  </a:lnTo>
                  <a:lnTo>
                    <a:pt x="224" y="441"/>
                  </a:lnTo>
                  <a:lnTo>
                    <a:pt x="221" y="443"/>
                  </a:lnTo>
                  <a:lnTo>
                    <a:pt x="221" y="445"/>
                  </a:lnTo>
                  <a:lnTo>
                    <a:pt x="221" y="448"/>
                  </a:lnTo>
                  <a:lnTo>
                    <a:pt x="221" y="450"/>
                  </a:lnTo>
                  <a:lnTo>
                    <a:pt x="224" y="452"/>
                  </a:lnTo>
                  <a:lnTo>
                    <a:pt x="224" y="455"/>
                  </a:lnTo>
                  <a:lnTo>
                    <a:pt x="224" y="457"/>
                  </a:lnTo>
                  <a:lnTo>
                    <a:pt x="224" y="459"/>
                  </a:lnTo>
                  <a:lnTo>
                    <a:pt x="224" y="462"/>
                  </a:lnTo>
                  <a:lnTo>
                    <a:pt x="224" y="464"/>
                  </a:lnTo>
                  <a:lnTo>
                    <a:pt x="224" y="466"/>
                  </a:lnTo>
                  <a:lnTo>
                    <a:pt x="221" y="466"/>
                  </a:lnTo>
                  <a:lnTo>
                    <a:pt x="221" y="469"/>
                  </a:lnTo>
                  <a:lnTo>
                    <a:pt x="221" y="471"/>
                  </a:lnTo>
                  <a:lnTo>
                    <a:pt x="224" y="471"/>
                  </a:lnTo>
                  <a:lnTo>
                    <a:pt x="224" y="474"/>
                  </a:lnTo>
                  <a:lnTo>
                    <a:pt x="226" y="478"/>
                  </a:lnTo>
                  <a:lnTo>
                    <a:pt x="226" y="481"/>
                  </a:lnTo>
                  <a:lnTo>
                    <a:pt x="226" y="483"/>
                  </a:lnTo>
                  <a:lnTo>
                    <a:pt x="226" y="485"/>
                  </a:lnTo>
                  <a:lnTo>
                    <a:pt x="224" y="485"/>
                  </a:lnTo>
                  <a:lnTo>
                    <a:pt x="221" y="485"/>
                  </a:lnTo>
                  <a:lnTo>
                    <a:pt x="221" y="488"/>
                  </a:lnTo>
                  <a:lnTo>
                    <a:pt x="219" y="488"/>
                  </a:lnTo>
                  <a:lnTo>
                    <a:pt x="219" y="490"/>
                  </a:lnTo>
                  <a:lnTo>
                    <a:pt x="221" y="490"/>
                  </a:lnTo>
                  <a:lnTo>
                    <a:pt x="224" y="492"/>
                  </a:lnTo>
                  <a:lnTo>
                    <a:pt x="226" y="495"/>
                  </a:lnTo>
                  <a:lnTo>
                    <a:pt x="224" y="497"/>
                  </a:lnTo>
                  <a:lnTo>
                    <a:pt x="224" y="499"/>
                  </a:lnTo>
                  <a:lnTo>
                    <a:pt x="219" y="502"/>
                  </a:lnTo>
                  <a:lnTo>
                    <a:pt x="219" y="504"/>
                  </a:lnTo>
                  <a:lnTo>
                    <a:pt x="216" y="506"/>
                  </a:lnTo>
                  <a:lnTo>
                    <a:pt x="216" y="509"/>
                  </a:lnTo>
                  <a:lnTo>
                    <a:pt x="214" y="511"/>
                  </a:lnTo>
                  <a:lnTo>
                    <a:pt x="214" y="514"/>
                  </a:lnTo>
                  <a:lnTo>
                    <a:pt x="214" y="516"/>
                  </a:lnTo>
                  <a:lnTo>
                    <a:pt x="212" y="518"/>
                  </a:lnTo>
                  <a:lnTo>
                    <a:pt x="212" y="521"/>
                  </a:lnTo>
                  <a:lnTo>
                    <a:pt x="209" y="523"/>
                  </a:lnTo>
                  <a:lnTo>
                    <a:pt x="205" y="528"/>
                  </a:lnTo>
                  <a:lnTo>
                    <a:pt x="202" y="530"/>
                  </a:lnTo>
                  <a:lnTo>
                    <a:pt x="193" y="535"/>
                  </a:lnTo>
                  <a:lnTo>
                    <a:pt x="188" y="542"/>
                  </a:lnTo>
                  <a:lnTo>
                    <a:pt x="188" y="544"/>
                  </a:lnTo>
                  <a:lnTo>
                    <a:pt x="186" y="544"/>
                  </a:lnTo>
                  <a:lnTo>
                    <a:pt x="186" y="547"/>
                  </a:lnTo>
                  <a:lnTo>
                    <a:pt x="186" y="549"/>
                  </a:lnTo>
                  <a:lnTo>
                    <a:pt x="186" y="551"/>
                  </a:lnTo>
                  <a:lnTo>
                    <a:pt x="183" y="551"/>
                  </a:lnTo>
                  <a:lnTo>
                    <a:pt x="183" y="554"/>
                  </a:lnTo>
                  <a:lnTo>
                    <a:pt x="183" y="561"/>
                  </a:lnTo>
                  <a:lnTo>
                    <a:pt x="183" y="563"/>
                  </a:lnTo>
                  <a:lnTo>
                    <a:pt x="183" y="565"/>
                  </a:lnTo>
                  <a:lnTo>
                    <a:pt x="179" y="570"/>
                  </a:lnTo>
                  <a:lnTo>
                    <a:pt x="176" y="570"/>
                  </a:lnTo>
                  <a:lnTo>
                    <a:pt x="174" y="575"/>
                  </a:lnTo>
                  <a:lnTo>
                    <a:pt x="172" y="575"/>
                  </a:lnTo>
                  <a:lnTo>
                    <a:pt x="169" y="575"/>
                  </a:lnTo>
                  <a:lnTo>
                    <a:pt x="169" y="577"/>
                  </a:lnTo>
                  <a:lnTo>
                    <a:pt x="167" y="580"/>
                  </a:lnTo>
                  <a:lnTo>
                    <a:pt x="167" y="582"/>
                  </a:lnTo>
                  <a:lnTo>
                    <a:pt x="165" y="587"/>
                  </a:lnTo>
                  <a:lnTo>
                    <a:pt x="165" y="594"/>
                  </a:lnTo>
                  <a:lnTo>
                    <a:pt x="162" y="596"/>
                  </a:lnTo>
                  <a:lnTo>
                    <a:pt x="162" y="598"/>
                  </a:lnTo>
                  <a:lnTo>
                    <a:pt x="160" y="601"/>
                  </a:lnTo>
                  <a:lnTo>
                    <a:pt x="158" y="601"/>
                  </a:lnTo>
                  <a:lnTo>
                    <a:pt x="155" y="603"/>
                  </a:lnTo>
                  <a:lnTo>
                    <a:pt x="153" y="605"/>
                  </a:lnTo>
                  <a:lnTo>
                    <a:pt x="151" y="608"/>
                  </a:lnTo>
                  <a:lnTo>
                    <a:pt x="148" y="610"/>
                  </a:lnTo>
                  <a:lnTo>
                    <a:pt x="146" y="612"/>
                  </a:lnTo>
                  <a:lnTo>
                    <a:pt x="143" y="612"/>
                  </a:lnTo>
                  <a:lnTo>
                    <a:pt x="143" y="615"/>
                  </a:lnTo>
                  <a:lnTo>
                    <a:pt x="139" y="615"/>
                  </a:lnTo>
                  <a:lnTo>
                    <a:pt x="136" y="617"/>
                  </a:lnTo>
                  <a:lnTo>
                    <a:pt x="136" y="620"/>
                  </a:lnTo>
                  <a:lnTo>
                    <a:pt x="139" y="622"/>
                  </a:lnTo>
                  <a:lnTo>
                    <a:pt x="141" y="624"/>
                  </a:lnTo>
                  <a:lnTo>
                    <a:pt x="141" y="627"/>
                  </a:lnTo>
                  <a:lnTo>
                    <a:pt x="141" y="629"/>
                  </a:lnTo>
                  <a:lnTo>
                    <a:pt x="139" y="629"/>
                  </a:lnTo>
                  <a:lnTo>
                    <a:pt x="136" y="631"/>
                  </a:lnTo>
                  <a:lnTo>
                    <a:pt x="134" y="634"/>
                  </a:lnTo>
                  <a:lnTo>
                    <a:pt x="134" y="636"/>
                  </a:lnTo>
                  <a:lnTo>
                    <a:pt x="132" y="636"/>
                  </a:lnTo>
                  <a:lnTo>
                    <a:pt x="132" y="638"/>
                  </a:lnTo>
                  <a:lnTo>
                    <a:pt x="132" y="641"/>
                  </a:lnTo>
                  <a:lnTo>
                    <a:pt x="134" y="641"/>
                  </a:lnTo>
                  <a:lnTo>
                    <a:pt x="134" y="643"/>
                  </a:lnTo>
                  <a:lnTo>
                    <a:pt x="136" y="643"/>
                  </a:lnTo>
                  <a:lnTo>
                    <a:pt x="139" y="643"/>
                  </a:lnTo>
                  <a:lnTo>
                    <a:pt x="139" y="645"/>
                  </a:lnTo>
                  <a:lnTo>
                    <a:pt x="139" y="648"/>
                  </a:lnTo>
                  <a:lnTo>
                    <a:pt x="139" y="650"/>
                  </a:lnTo>
                  <a:lnTo>
                    <a:pt x="136" y="653"/>
                  </a:lnTo>
                  <a:lnTo>
                    <a:pt x="134" y="655"/>
                  </a:lnTo>
                  <a:lnTo>
                    <a:pt x="132" y="655"/>
                  </a:lnTo>
                  <a:lnTo>
                    <a:pt x="132" y="657"/>
                  </a:lnTo>
                  <a:lnTo>
                    <a:pt x="129" y="657"/>
                  </a:lnTo>
                  <a:lnTo>
                    <a:pt x="129" y="655"/>
                  </a:lnTo>
                  <a:lnTo>
                    <a:pt x="127" y="655"/>
                  </a:lnTo>
                  <a:lnTo>
                    <a:pt x="122" y="653"/>
                  </a:lnTo>
                  <a:lnTo>
                    <a:pt x="120" y="653"/>
                  </a:lnTo>
                  <a:lnTo>
                    <a:pt x="120" y="650"/>
                  </a:lnTo>
                  <a:lnTo>
                    <a:pt x="118" y="650"/>
                  </a:lnTo>
                  <a:lnTo>
                    <a:pt x="115" y="648"/>
                  </a:lnTo>
                  <a:lnTo>
                    <a:pt x="113" y="645"/>
                  </a:lnTo>
                  <a:lnTo>
                    <a:pt x="108" y="643"/>
                  </a:lnTo>
                  <a:lnTo>
                    <a:pt x="103" y="641"/>
                  </a:lnTo>
                  <a:lnTo>
                    <a:pt x="101" y="638"/>
                  </a:lnTo>
                  <a:lnTo>
                    <a:pt x="99" y="638"/>
                  </a:lnTo>
                  <a:lnTo>
                    <a:pt x="94" y="636"/>
                  </a:lnTo>
                  <a:lnTo>
                    <a:pt x="92" y="636"/>
                  </a:lnTo>
                  <a:lnTo>
                    <a:pt x="89" y="634"/>
                  </a:lnTo>
                  <a:lnTo>
                    <a:pt x="89" y="631"/>
                  </a:lnTo>
                  <a:lnTo>
                    <a:pt x="85" y="631"/>
                  </a:lnTo>
                  <a:lnTo>
                    <a:pt x="80" y="627"/>
                  </a:lnTo>
                  <a:lnTo>
                    <a:pt x="73" y="622"/>
                  </a:lnTo>
                  <a:lnTo>
                    <a:pt x="66" y="617"/>
                  </a:lnTo>
                  <a:lnTo>
                    <a:pt x="63" y="617"/>
                  </a:lnTo>
                  <a:lnTo>
                    <a:pt x="61" y="615"/>
                  </a:lnTo>
                  <a:lnTo>
                    <a:pt x="59" y="615"/>
                  </a:lnTo>
                  <a:lnTo>
                    <a:pt x="54" y="610"/>
                  </a:lnTo>
                  <a:lnTo>
                    <a:pt x="47" y="608"/>
                  </a:lnTo>
                  <a:lnTo>
                    <a:pt x="42" y="603"/>
                  </a:lnTo>
                  <a:lnTo>
                    <a:pt x="40" y="603"/>
                  </a:lnTo>
                  <a:lnTo>
                    <a:pt x="40" y="601"/>
                  </a:lnTo>
                  <a:lnTo>
                    <a:pt x="35" y="598"/>
                  </a:lnTo>
                  <a:lnTo>
                    <a:pt x="33" y="596"/>
                  </a:lnTo>
                  <a:lnTo>
                    <a:pt x="28" y="594"/>
                  </a:lnTo>
                  <a:lnTo>
                    <a:pt x="26" y="591"/>
                  </a:lnTo>
                  <a:lnTo>
                    <a:pt x="23" y="589"/>
                  </a:lnTo>
                  <a:lnTo>
                    <a:pt x="21" y="589"/>
                  </a:lnTo>
                  <a:lnTo>
                    <a:pt x="16" y="587"/>
                  </a:lnTo>
                  <a:lnTo>
                    <a:pt x="14" y="584"/>
                  </a:lnTo>
                  <a:lnTo>
                    <a:pt x="12" y="582"/>
                  </a:lnTo>
                  <a:lnTo>
                    <a:pt x="9" y="582"/>
                  </a:lnTo>
                  <a:lnTo>
                    <a:pt x="7" y="580"/>
                  </a:lnTo>
                  <a:lnTo>
                    <a:pt x="4" y="580"/>
                  </a:lnTo>
                  <a:lnTo>
                    <a:pt x="4" y="577"/>
                  </a:lnTo>
                  <a:lnTo>
                    <a:pt x="2" y="577"/>
                  </a:lnTo>
                  <a:lnTo>
                    <a:pt x="0" y="577"/>
                  </a:lnTo>
                  <a:lnTo>
                    <a:pt x="0" y="575"/>
                  </a:lnTo>
                  <a:lnTo>
                    <a:pt x="2" y="575"/>
                  </a:lnTo>
                  <a:lnTo>
                    <a:pt x="2" y="572"/>
                  </a:lnTo>
                  <a:lnTo>
                    <a:pt x="4" y="572"/>
                  </a:lnTo>
                  <a:lnTo>
                    <a:pt x="7" y="572"/>
                  </a:lnTo>
                  <a:lnTo>
                    <a:pt x="7" y="570"/>
                  </a:lnTo>
                  <a:lnTo>
                    <a:pt x="7" y="568"/>
                  </a:lnTo>
                  <a:lnTo>
                    <a:pt x="2" y="565"/>
                  </a:lnTo>
                  <a:lnTo>
                    <a:pt x="0" y="565"/>
                  </a:lnTo>
                  <a:lnTo>
                    <a:pt x="0" y="563"/>
                  </a:lnTo>
                  <a:lnTo>
                    <a:pt x="0" y="561"/>
                  </a:lnTo>
                  <a:lnTo>
                    <a:pt x="0" y="558"/>
                  </a:lnTo>
                  <a:lnTo>
                    <a:pt x="2" y="558"/>
                  </a:lnTo>
                  <a:lnTo>
                    <a:pt x="2" y="556"/>
                  </a:lnTo>
                  <a:lnTo>
                    <a:pt x="4" y="556"/>
                  </a:lnTo>
                  <a:lnTo>
                    <a:pt x="4" y="554"/>
                  </a:lnTo>
                  <a:lnTo>
                    <a:pt x="4" y="551"/>
                  </a:lnTo>
                  <a:lnTo>
                    <a:pt x="7" y="551"/>
                  </a:lnTo>
                  <a:lnTo>
                    <a:pt x="7" y="549"/>
                  </a:lnTo>
                  <a:lnTo>
                    <a:pt x="9" y="549"/>
                  </a:lnTo>
                  <a:lnTo>
                    <a:pt x="9" y="547"/>
                  </a:lnTo>
                  <a:lnTo>
                    <a:pt x="12" y="547"/>
                  </a:lnTo>
                  <a:lnTo>
                    <a:pt x="12" y="549"/>
                  </a:lnTo>
                  <a:lnTo>
                    <a:pt x="12" y="547"/>
                  </a:lnTo>
                  <a:lnTo>
                    <a:pt x="14" y="544"/>
                  </a:lnTo>
                  <a:lnTo>
                    <a:pt x="16" y="544"/>
                  </a:lnTo>
                  <a:lnTo>
                    <a:pt x="14" y="544"/>
                  </a:lnTo>
                  <a:lnTo>
                    <a:pt x="14" y="542"/>
                  </a:lnTo>
                  <a:lnTo>
                    <a:pt x="14" y="539"/>
                  </a:lnTo>
                  <a:lnTo>
                    <a:pt x="12" y="539"/>
                  </a:lnTo>
                  <a:lnTo>
                    <a:pt x="14" y="539"/>
                  </a:lnTo>
                  <a:lnTo>
                    <a:pt x="14" y="537"/>
                  </a:lnTo>
                  <a:lnTo>
                    <a:pt x="16" y="537"/>
                  </a:lnTo>
                  <a:lnTo>
                    <a:pt x="16" y="535"/>
                  </a:lnTo>
                  <a:lnTo>
                    <a:pt x="16" y="537"/>
                  </a:lnTo>
                  <a:lnTo>
                    <a:pt x="16" y="535"/>
                  </a:lnTo>
                  <a:lnTo>
                    <a:pt x="19" y="535"/>
                  </a:lnTo>
                  <a:lnTo>
                    <a:pt x="16" y="535"/>
                  </a:lnTo>
                  <a:lnTo>
                    <a:pt x="16" y="532"/>
                  </a:lnTo>
                  <a:lnTo>
                    <a:pt x="19" y="532"/>
                  </a:lnTo>
                  <a:lnTo>
                    <a:pt x="19" y="530"/>
                  </a:lnTo>
                  <a:lnTo>
                    <a:pt x="19" y="532"/>
                  </a:lnTo>
                  <a:lnTo>
                    <a:pt x="16" y="530"/>
                  </a:lnTo>
                  <a:lnTo>
                    <a:pt x="19" y="530"/>
                  </a:lnTo>
                  <a:lnTo>
                    <a:pt x="19" y="528"/>
                  </a:lnTo>
                  <a:lnTo>
                    <a:pt x="21" y="528"/>
                  </a:lnTo>
                  <a:lnTo>
                    <a:pt x="23" y="525"/>
                  </a:lnTo>
                  <a:lnTo>
                    <a:pt x="23" y="528"/>
                  </a:lnTo>
                  <a:lnTo>
                    <a:pt x="26" y="528"/>
                  </a:lnTo>
                  <a:lnTo>
                    <a:pt x="26" y="525"/>
                  </a:lnTo>
                  <a:lnTo>
                    <a:pt x="26" y="523"/>
                  </a:lnTo>
                  <a:lnTo>
                    <a:pt x="23" y="523"/>
                  </a:lnTo>
                  <a:lnTo>
                    <a:pt x="21" y="523"/>
                  </a:lnTo>
                  <a:lnTo>
                    <a:pt x="21" y="521"/>
                  </a:lnTo>
                  <a:lnTo>
                    <a:pt x="23" y="521"/>
                  </a:lnTo>
                  <a:lnTo>
                    <a:pt x="26" y="521"/>
                  </a:lnTo>
                  <a:lnTo>
                    <a:pt x="23" y="521"/>
                  </a:lnTo>
                  <a:lnTo>
                    <a:pt x="26" y="521"/>
                  </a:lnTo>
                  <a:lnTo>
                    <a:pt x="26" y="518"/>
                  </a:lnTo>
                  <a:lnTo>
                    <a:pt x="23" y="518"/>
                  </a:lnTo>
                  <a:lnTo>
                    <a:pt x="21" y="518"/>
                  </a:lnTo>
                  <a:lnTo>
                    <a:pt x="21" y="516"/>
                  </a:lnTo>
                  <a:lnTo>
                    <a:pt x="23" y="516"/>
                  </a:lnTo>
                  <a:lnTo>
                    <a:pt x="23" y="514"/>
                  </a:lnTo>
                  <a:lnTo>
                    <a:pt x="26" y="514"/>
                  </a:lnTo>
                  <a:lnTo>
                    <a:pt x="26" y="511"/>
                  </a:lnTo>
                  <a:lnTo>
                    <a:pt x="26" y="514"/>
                  </a:lnTo>
                  <a:lnTo>
                    <a:pt x="26" y="511"/>
                  </a:lnTo>
                  <a:lnTo>
                    <a:pt x="23" y="511"/>
                  </a:lnTo>
                  <a:lnTo>
                    <a:pt x="23" y="509"/>
                  </a:lnTo>
                  <a:lnTo>
                    <a:pt x="26" y="506"/>
                  </a:lnTo>
                  <a:lnTo>
                    <a:pt x="26" y="504"/>
                  </a:lnTo>
                  <a:lnTo>
                    <a:pt x="23" y="504"/>
                  </a:lnTo>
                  <a:lnTo>
                    <a:pt x="26" y="504"/>
                  </a:lnTo>
                  <a:lnTo>
                    <a:pt x="28" y="504"/>
                  </a:lnTo>
                  <a:lnTo>
                    <a:pt x="30" y="504"/>
                  </a:lnTo>
                  <a:lnTo>
                    <a:pt x="30" y="502"/>
                  </a:lnTo>
                  <a:lnTo>
                    <a:pt x="33" y="502"/>
                  </a:lnTo>
                  <a:lnTo>
                    <a:pt x="35" y="502"/>
                  </a:lnTo>
                  <a:lnTo>
                    <a:pt x="33" y="502"/>
                  </a:lnTo>
                  <a:lnTo>
                    <a:pt x="33" y="499"/>
                  </a:lnTo>
                  <a:lnTo>
                    <a:pt x="35" y="499"/>
                  </a:lnTo>
                  <a:lnTo>
                    <a:pt x="35" y="497"/>
                  </a:lnTo>
                  <a:lnTo>
                    <a:pt x="37" y="497"/>
                  </a:lnTo>
                  <a:lnTo>
                    <a:pt x="40" y="497"/>
                  </a:lnTo>
                  <a:lnTo>
                    <a:pt x="40" y="495"/>
                  </a:lnTo>
                  <a:lnTo>
                    <a:pt x="42" y="495"/>
                  </a:lnTo>
                  <a:lnTo>
                    <a:pt x="42" y="492"/>
                  </a:lnTo>
                  <a:lnTo>
                    <a:pt x="40" y="492"/>
                  </a:lnTo>
                  <a:lnTo>
                    <a:pt x="42" y="492"/>
                  </a:lnTo>
                  <a:lnTo>
                    <a:pt x="42" y="490"/>
                  </a:lnTo>
                  <a:lnTo>
                    <a:pt x="42" y="488"/>
                  </a:lnTo>
                  <a:lnTo>
                    <a:pt x="45" y="488"/>
                  </a:lnTo>
                  <a:lnTo>
                    <a:pt x="42" y="488"/>
                  </a:lnTo>
                  <a:lnTo>
                    <a:pt x="42" y="485"/>
                  </a:lnTo>
                  <a:lnTo>
                    <a:pt x="45" y="485"/>
                  </a:lnTo>
                  <a:lnTo>
                    <a:pt x="45" y="483"/>
                  </a:lnTo>
                  <a:lnTo>
                    <a:pt x="45" y="481"/>
                  </a:lnTo>
                  <a:lnTo>
                    <a:pt x="47" y="481"/>
                  </a:lnTo>
                  <a:lnTo>
                    <a:pt x="45" y="481"/>
                  </a:lnTo>
                  <a:lnTo>
                    <a:pt x="45" y="478"/>
                  </a:lnTo>
                  <a:lnTo>
                    <a:pt x="45" y="476"/>
                  </a:lnTo>
                  <a:lnTo>
                    <a:pt x="47" y="476"/>
                  </a:lnTo>
                  <a:lnTo>
                    <a:pt x="45" y="476"/>
                  </a:lnTo>
                  <a:lnTo>
                    <a:pt x="45" y="474"/>
                  </a:lnTo>
                  <a:lnTo>
                    <a:pt x="45" y="471"/>
                  </a:lnTo>
                  <a:lnTo>
                    <a:pt x="45" y="469"/>
                  </a:lnTo>
                  <a:lnTo>
                    <a:pt x="47" y="469"/>
                  </a:lnTo>
                  <a:lnTo>
                    <a:pt x="47" y="466"/>
                  </a:lnTo>
                  <a:lnTo>
                    <a:pt x="45" y="466"/>
                  </a:lnTo>
                  <a:lnTo>
                    <a:pt x="45" y="464"/>
                  </a:lnTo>
                  <a:lnTo>
                    <a:pt x="45" y="462"/>
                  </a:lnTo>
                  <a:lnTo>
                    <a:pt x="47" y="462"/>
                  </a:lnTo>
                  <a:lnTo>
                    <a:pt x="45" y="462"/>
                  </a:lnTo>
                  <a:lnTo>
                    <a:pt x="45" y="459"/>
                  </a:lnTo>
                  <a:lnTo>
                    <a:pt x="45" y="457"/>
                  </a:lnTo>
                  <a:lnTo>
                    <a:pt x="45" y="455"/>
                  </a:lnTo>
                  <a:lnTo>
                    <a:pt x="45" y="452"/>
                  </a:lnTo>
                  <a:lnTo>
                    <a:pt x="47" y="452"/>
                  </a:lnTo>
                  <a:lnTo>
                    <a:pt x="45" y="450"/>
                  </a:lnTo>
                  <a:lnTo>
                    <a:pt x="45" y="452"/>
                  </a:lnTo>
                  <a:lnTo>
                    <a:pt x="42" y="452"/>
                  </a:lnTo>
                  <a:lnTo>
                    <a:pt x="42" y="450"/>
                  </a:lnTo>
                  <a:lnTo>
                    <a:pt x="40" y="450"/>
                  </a:lnTo>
                  <a:lnTo>
                    <a:pt x="42" y="450"/>
                  </a:lnTo>
                  <a:lnTo>
                    <a:pt x="42" y="448"/>
                  </a:lnTo>
                  <a:lnTo>
                    <a:pt x="42" y="445"/>
                  </a:lnTo>
                  <a:lnTo>
                    <a:pt x="45" y="445"/>
                  </a:lnTo>
                  <a:lnTo>
                    <a:pt x="42" y="443"/>
                  </a:lnTo>
                  <a:lnTo>
                    <a:pt x="45" y="443"/>
                  </a:lnTo>
                  <a:lnTo>
                    <a:pt x="45" y="441"/>
                  </a:lnTo>
                  <a:lnTo>
                    <a:pt x="42" y="441"/>
                  </a:lnTo>
                  <a:lnTo>
                    <a:pt x="45" y="441"/>
                  </a:lnTo>
                  <a:lnTo>
                    <a:pt x="45" y="438"/>
                  </a:lnTo>
                  <a:lnTo>
                    <a:pt x="42" y="438"/>
                  </a:lnTo>
                  <a:lnTo>
                    <a:pt x="42" y="436"/>
                  </a:lnTo>
                  <a:lnTo>
                    <a:pt x="42" y="433"/>
                  </a:lnTo>
                  <a:lnTo>
                    <a:pt x="40" y="433"/>
                  </a:lnTo>
                  <a:lnTo>
                    <a:pt x="42" y="433"/>
                  </a:lnTo>
                  <a:lnTo>
                    <a:pt x="42" y="431"/>
                  </a:lnTo>
                  <a:lnTo>
                    <a:pt x="42" y="433"/>
                  </a:lnTo>
                  <a:lnTo>
                    <a:pt x="42" y="431"/>
                  </a:lnTo>
                  <a:lnTo>
                    <a:pt x="45" y="431"/>
                  </a:lnTo>
                  <a:lnTo>
                    <a:pt x="42" y="431"/>
                  </a:lnTo>
                  <a:lnTo>
                    <a:pt x="42" y="429"/>
                  </a:lnTo>
                  <a:lnTo>
                    <a:pt x="42" y="426"/>
                  </a:lnTo>
                  <a:lnTo>
                    <a:pt x="45" y="426"/>
                  </a:lnTo>
                  <a:lnTo>
                    <a:pt x="45" y="424"/>
                  </a:lnTo>
                  <a:lnTo>
                    <a:pt x="47" y="424"/>
                  </a:lnTo>
                  <a:lnTo>
                    <a:pt x="47" y="422"/>
                  </a:lnTo>
                  <a:lnTo>
                    <a:pt x="45" y="422"/>
                  </a:lnTo>
                  <a:lnTo>
                    <a:pt x="47" y="422"/>
                  </a:lnTo>
                  <a:lnTo>
                    <a:pt x="47" y="419"/>
                  </a:lnTo>
                  <a:lnTo>
                    <a:pt x="47" y="422"/>
                  </a:lnTo>
                  <a:lnTo>
                    <a:pt x="49" y="422"/>
                  </a:lnTo>
                  <a:lnTo>
                    <a:pt x="49" y="419"/>
                  </a:lnTo>
                  <a:lnTo>
                    <a:pt x="47" y="419"/>
                  </a:lnTo>
                  <a:lnTo>
                    <a:pt x="47" y="417"/>
                  </a:lnTo>
                  <a:lnTo>
                    <a:pt x="49" y="417"/>
                  </a:lnTo>
                  <a:lnTo>
                    <a:pt x="49" y="415"/>
                  </a:lnTo>
                  <a:lnTo>
                    <a:pt x="49" y="412"/>
                  </a:lnTo>
                  <a:lnTo>
                    <a:pt x="47" y="412"/>
                  </a:lnTo>
                  <a:lnTo>
                    <a:pt x="49" y="412"/>
                  </a:lnTo>
                  <a:lnTo>
                    <a:pt x="49" y="410"/>
                  </a:lnTo>
                  <a:lnTo>
                    <a:pt x="47" y="410"/>
                  </a:lnTo>
                  <a:lnTo>
                    <a:pt x="49" y="410"/>
                  </a:lnTo>
                  <a:lnTo>
                    <a:pt x="49" y="408"/>
                  </a:lnTo>
                  <a:lnTo>
                    <a:pt x="52" y="408"/>
                  </a:lnTo>
                  <a:lnTo>
                    <a:pt x="54" y="408"/>
                  </a:lnTo>
                  <a:lnTo>
                    <a:pt x="54" y="405"/>
                  </a:lnTo>
                  <a:lnTo>
                    <a:pt x="52" y="405"/>
                  </a:lnTo>
                  <a:lnTo>
                    <a:pt x="52" y="403"/>
                  </a:lnTo>
                  <a:lnTo>
                    <a:pt x="52" y="400"/>
                  </a:lnTo>
                  <a:lnTo>
                    <a:pt x="54" y="400"/>
                  </a:lnTo>
                  <a:lnTo>
                    <a:pt x="54" y="403"/>
                  </a:lnTo>
                  <a:lnTo>
                    <a:pt x="54" y="405"/>
                  </a:lnTo>
                  <a:lnTo>
                    <a:pt x="56" y="405"/>
                  </a:lnTo>
                  <a:lnTo>
                    <a:pt x="56" y="403"/>
                  </a:lnTo>
                  <a:lnTo>
                    <a:pt x="56" y="400"/>
                  </a:lnTo>
                  <a:lnTo>
                    <a:pt x="59" y="400"/>
                  </a:lnTo>
                  <a:lnTo>
                    <a:pt x="59" y="398"/>
                  </a:lnTo>
                  <a:lnTo>
                    <a:pt x="56" y="398"/>
                  </a:lnTo>
                  <a:lnTo>
                    <a:pt x="56" y="396"/>
                  </a:lnTo>
                  <a:lnTo>
                    <a:pt x="56" y="393"/>
                  </a:lnTo>
                  <a:lnTo>
                    <a:pt x="59" y="393"/>
                  </a:lnTo>
                  <a:lnTo>
                    <a:pt x="61" y="393"/>
                  </a:lnTo>
                  <a:lnTo>
                    <a:pt x="61" y="391"/>
                  </a:lnTo>
                  <a:lnTo>
                    <a:pt x="61" y="389"/>
                  </a:lnTo>
                  <a:lnTo>
                    <a:pt x="59" y="389"/>
                  </a:lnTo>
                  <a:lnTo>
                    <a:pt x="59" y="386"/>
                  </a:lnTo>
                  <a:lnTo>
                    <a:pt x="61" y="386"/>
                  </a:lnTo>
                  <a:lnTo>
                    <a:pt x="61" y="384"/>
                  </a:lnTo>
                  <a:lnTo>
                    <a:pt x="59" y="384"/>
                  </a:lnTo>
                  <a:lnTo>
                    <a:pt x="59" y="382"/>
                  </a:lnTo>
                  <a:lnTo>
                    <a:pt x="61" y="382"/>
                  </a:lnTo>
                  <a:lnTo>
                    <a:pt x="61" y="379"/>
                  </a:lnTo>
                  <a:lnTo>
                    <a:pt x="61" y="382"/>
                  </a:lnTo>
                  <a:lnTo>
                    <a:pt x="63" y="382"/>
                  </a:lnTo>
                  <a:lnTo>
                    <a:pt x="63" y="379"/>
                  </a:lnTo>
                  <a:lnTo>
                    <a:pt x="63" y="377"/>
                  </a:lnTo>
                  <a:lnTo>
                    <a:pt x="63" y="375"/>
                  </a:lnTo>
                  <a:lnTo>
                    <a:pt x="66" y="375"/>
                  </a:lnTo>
                  <a:lnTo>
                    <a:pt x="68" y="375"/>
                  </a:lnTo>
                  <a:lnTo>
                    <a:pt x="68" y="372"/>
                  </a:lnTo>
                  <a:lnTo>
                    <a:pt x="70" y="372"/>
                  </a:lnTo>
                  <a:lnTo>
                    <a:pt x="70" y="375"/>
                  </a:lnTo>
                  <a:lnTo>
                    <a:pt x="70" y="372"/>
                  </a:lnTo>
                  <a:lnTo>
                    <a:pt x="70" y="370"/>
                  </a:lnTo>
                  <a:lnTo>
                    <a:pt x="73" y="370"/>
                  </a:lnTo>
                  <a:lnTo>
                    <a:pt x="73" y="368"/>
                  </a:lnTo>
                  <a:lnTo>
                    <a:pt x="70" y="368"/>
                  </a:lnTo>
                  <a:lnTo>
                    <a:pt x="70" y="365"/>
                  </a:lnTo>
                  <a:lnTo>
                    <a:pt x="70" y="363"/>
                  </a:lnTo>
                  <a:lnTo>
                    <a:pt x="73" y="363"/>
                  </a:lnTo>
                  <a:lnTo>
                    <a:pt x="75" y="363"/>
                  </a:lnTo>
                  <a:lnTo>
                    <a:pt x="73" y="363"/>
                  </a:lnTo>
                  <a:lnTo>
                    <a:pt x="73" y="360"/>
                  </a:lnTo>
                  <a:lnTo>
                    <a:pt x="75" y="360"/>
                  </a:lnTo>
                  <a:lnTo>
                    <a:pt x="75" y="358"/>
                  </a:lnTo>
                  <a:lnTo>
                    <a:pt x="73" y="358"/>
                  </a:lnTo>
                  <a:lnTo>
                    <a:pt x="73" y="356"/>
                  </a:lnTo>
                  <a:lnTo>
                    <a:pt x="75" y="356"/>
                  </a:lnTo>
                  <a:lnTo>
                    <a:pt x="75" y="353"/>
                  </a:lnTo>
                  <a:lnTo>
                    <a:pt x="77" y="353"/>
                  </a:lnTo>
                  <a:lnTo>
                    <a:pt x="80" y="353"/>
                  </a:lnTo>
                  <a:lnTo>
                    <a:pt x="80" y="351"/>
                  </a:lnTo>
                  <a:lnTo>
                    <a:pt x="77" y="351"/>
                  </a:lnTo>
                  <a:lnTo>
                    <a:pt x="75" y="351"/>
                  </a:lnTo>
                  <a:lnTo>
                    <a:pt x="75" y="353"/>
                  </a:lnTo>
                  <a:lnTo>
                    <a:pt x="73" y="353"/>
                  </a:lnTo>
                  <a:lnTo>
                    <a:pt x="73" y="351"/>
                  </a:lnTo>
                  <a:lnTo>
                    <a:pt x="73" y="349"/>
                  </a:lnTo>
                  <a:lnTo>
                    <a:pt x="70" y="349"/>
                  </a:lnTo>
                  <a:lnTo>
                    <a:pt x="68" y="349"/>
                  </a:lnTo>
                  <a:lnTo>
                    <a:pt x="66" y="349"/>
                  </a:lnTo>
                  <a:lnTo>
                    <a:pt x="68" y="349"/>
                  </a:lnTo>
                  <a:lnTo>
                    <a:pt x="68" y="346"/>
                  </a:lnTo>
                  <a:lnTo>
                    <a:pt x="70" y="346"/>
                  </a:lnTo>
                  <a:lnTo>
                    <a:pt x="70" y="344"/>
                  </a:lnTo>
                  <a:lnTo>
                    <a:pt x="68" y="344"/>
                  </a:lnTo>
                  <a:lnTo>
                    <a:pt x="68" y="342"/>
                  </a:lnTo>
                  <a:lnTo>
                    <a:pt x="70" y="342"/>
                  </a:lnTo>
                  <a:lnTo>
                    <a:pt x="73" y="342"/>
                  </a:lnTo>
                  <a:lnTo>
                    <a:pt x="73" y="339"/>
                  </a:lnTo>
                  <a:lnTo>
                    <a:pt x="70" y="339"/>
                  </a:lnTo>
                  <a:lnTo>
                    <a:pt x="68" y="339"/>
                  </a:lnTo>
                  <a:lnTo>
                    <a:pt x="68" y="337"/>
                  </a:lnTo>
                  <a:lnTo>
                    <a:pt x="70" y="337"/>
                  </a:lnTo>
                  <a:lnTo>
                    <a:pt x="68" y="337"/>
                  </a:lnTo>
                  <a:lnTo>
                    <a:pt x="68" y="335"/>
                  </a:lnTo>
                  <a:lnTo>
                    <a:pt x="66" y="335"/>
                  </a:lnTo>
                  <a:lnTo>
                    <a:pt x="68" y="335"/>
                  </a:lnTo>
                  <a:lnTo>
                    <a:pt x="70" y="335"/>
                  </a:lnTo>
                  <a:lnTo>
                    <a:pt x="70" y="332"/>
                  </a:lnTo>
                  <a:lnTo>
                    <a:pt x="70" y="330"/>
                  </a:lnTo>
                  <a:lnTo>
                    <a:pt x="70" y="327"/>
                  </a:lnTo>
                  <a:lnTo>
                    <a:pt x="73" y="327"/>
                  </a:lnTo>
                  <a:lnTo>
                    <a:pt x="73" y="325"/>
                  </a:lnTo>
                  <a:lnTo>
                    <a:pt x="73" y="323"/>
                  </a:lnTo>
                  <a:lnTo>
                    <a:pt x="73" y="320"/>
                  </a:lnTo>
                  <a:lnTo>
                    <a:pt x="73" y="318"/>
                  </a:lnTo>
                  <a:lnTo>
                    <a:pt x="70" y="318"/>
                  </a:lnTo>
                  <a:lnTo>
                    <a:pt x="73" y="318"/>
                  </a:lnTo>
                  <a:lnTo>
                    <a:pt x="73" y="316"/>
                  </a:lnTo>
                  <a:lnTo>
                    <a:pt x="75" y="316"/>
                  </a:lnTo>
                  <a:lnTo>
                    <a:pt x="75" y="313"/>
                  </a:lnTo>
                  <a:lnTo>
                    <a:pt x="75" y="311"/>
                  </a:lnTo>
                  <a:lnTo>
                    <a:pt x="73" y="311"/>
                  </a:lnTo>
                  <a:lnTo>
                    <a:pt x="73" y="309"/>
                  </a:lnTo>
                  <a:lnTo>
                    <a:pt x="70" y="309"/>
                  </a:lnTo>
                  <a:lnTo>
                    <a:pt x="70" y="306"/>
                  </a:lnTo>
                  <a:lnTo>
                    <a:pt x="73" y="306"/>
                  </a:lnTo>
                  <a:lnTo>
                    <a:pt x="73" y="309"/>
                  </a:lnTo>
                  <a:lnTo>
                    <a:pt x="73" y="306"/>
                  </a:lnTo>
                  <a:lnTo>
                    <a:pt x="73" y="304"/>
                  </a:lnTo>
                  <a:lnTo>
                    <a:pt x="73" y="302"/>
                  </a:lnTo>
                  <a:lnTo>
                    <a:pt x="75" y="299"/>
                  </a:lnTo>
                  <a:lnTo>
                    <a:pt x="77" y="299"/>
                  </a:lnTo>
                  <a:lnTo>
                    <a:pt x="77" y="297"/>
                  </a:lnTo>
                  <a:lnTo>
                    <a:pt x="80" y="297"/>
                  </a:lnTo>
                  <a:lnTo>
                    <a:pt x="77" y="297"/>
                  </a:lnTo>
                  <a:lnTo>
                    <a:pt x="80" y="294"/>
                  </a:lnTo>
                  <a:lnTo>
                    <a:pt x="80" y="292"/>
                  </a:lnTo>
                  <a:lnTo>
                    <a:pt x="80" y="290"/>
                  </a:lnTo>
                  <a:lnTo>
                    <a:pt x="80" y="287"/>
                  </a:lnTo>
                  <a:lnTo>
                    <a:pt x="82" y="287"/>
                  </a:lnTo>
                  <a:lnTo>
                    <a:pt x="82" y="285"/>
                  </a:lnTo>
                  <a:lnTo>
                    <a:pt x="85" y="285"/>
                  </a:lnTo>
                  <a:lnTo>
                    <a:pt x="85" y="283"/>
                  </a:lnTo>
                  <a:lnTo>
                    <a:pt x="85" y="280"/>
                  </a:lnTo>
                  <a:lnTo>
                    <a:pt x="85" y="278"/>
                  </a:lnTo>
                  <a:lnTo>
                    <a:pt x="85" y="276"/>
                  </a:lnTo>
                  <a:lnTo>
                    <a:pt x="85" y="273"/>
                  </a:lnTo>
                  <a:lnTo>
                    <a:pt x="85" y="271"/>
                  </a:lnTo>
                  <a:lnTo>
                    <a:pt x="85" y="269"/>
                  </a:lnTo>
                  <a:lnTo>
                    <a:pt x="85" y="266"/>
                  </a:lnTo>
                  <a:lnTo>
                    <a:pt x="82" y="264"/>
                  </a:lnTo>
                  <a:lnTo>
                    <a:pt x="85" y="262"/>
                  </a:lnTo>
                  <a:lnTo>
                    <a:pt x="85" y="259"/>
                  </a:lnTo>
                  <a:lnTo>
                    <a:pt x="85" y="257"/>
                  </a:lnTo>
                  <a:lnTo>
                    <a:pt x="85" y="254"/>
                  </a:lnTo>
                  <a:lnTo>
                    <a:pt x="85" y="252"/>
                  </a:lnTo>
                  <a:lnTo>
                    <a:pt x="85" y="250"/>
                  </a:lnTo>
                  <a:lnTo>
                    <a:pt x="87" y="247"/>
                  </a:lnTo>
                  <a:lnTo>
                    <a:pt x="87" y="245"/>
                  </a:lnTo>
                  <a:lnTo>
                    <a:pt x="87" y="243"/>
                  </a:lnTo>
                  <a:lnTo>
                    <a:pt x="87" y="240"/>
                  </a:lnTo>
                  <a:lnTo>
                    <a:pt x="87" y="238"/>
                  </a:lnTo>
                  <a:lnTo>
                    <a:pt x="87" y="236"/>
                  </a:lnTo>
                  <a:lnTo>
                    <a:pt x="87" y="233"/>
                  </a:lnTo>
                  <a:lnTo>
                    <a:pt x="87" y="231"/>
                  </a:lnTo>
                  <a:lnTo>
                    <a:pt x="87" y="229"/>
                  </a:lnTo>
                  <a:lnTo>
                    <a:pt x="87" y="226"/>
                  </a:lnTo>
                  <a:lnTo>
                    <a:pt x="85" y="226"/>
                  </a:lnTo>
                  <a:lnTo>
                    <a:pt x="85" y="224"/>
                  </a:lnTo>
                  <a:lnTo>
                    <a:pt x="87" y="221"/>
                  </a:lnTo>
                  <a:lnTo>
                    <a:pt x="87" y="219"/>
                  </a:lnTo>
                  <a:lnTo>
                    <a:pt x="87" y="217"/>
                  </a:lnTo>
                  <a:lnTo>
                    <a:pt x="87" y="214"/>
                  </a:lnTo>
                  <a:lnTo>
                    <a:pt x="85" y="212"/>
                  </a:lnTo>
                  <a:lnTo>
                    <a:pt x="85" y="210"/>
                  </a:lnTo>
                  <a:lnTo>
                    <a:pt x="85" y="207"/>
                  </a:lnTo>
                  <a:lnTo>
                    <a:pt x="87" y="207"/>
                  </a:lnTo>
                  <a:lnTo>
                    <a:pt x="87" y="205"/>
                  </a:lnTo>
                  <a:lnTo>
                    <a:pt x="87" y="203"/>
                  </a:lnTo>
                  <a:lnTo>
                    <a:pt x="89" y="203"/>
                  </a:lnTo>
                  <a:lnTo>
                    <a:pt x="89" y="200"/>
                  </a:lnTo>
                  <a:lnTo>
                    <a:pt x="89" y="198"/>
                  </a:lnTo>
                  <a:lnTo>
                    <a:pt x="87" y="198"/>
                  </a:lnTo>
                  <a:lnTo>
                    <a:pt x="85" y="198"/>
                  </a:lnTo>
                  <a:lnTo>
                    <a:pt x="85" y="196"/>
                  </a:lnTo>
                  <a:lnTo>
                    <a:pt x="85" y="193"/>
                  </a:lnTo>
                  <a:lnTo>
                    <a:pt x="85" y="191"/>
                  </a:lnTo>
                  <a:lnTo>
                    <a:pt x="85" y="188"/>
                  </a:lnTo>
                  <a:lnTo>
                    <a:pt x="87" y="188"/>
                  </a:lnTo>
                  <a:lnTo>
                    <a:pt x="87" y="186"/>
                  </a:lnTo>
                  <a:lnTo>
                    <a:pt x="87" y="184"/>
                  </a:lnTo>
                  <a:lnTo>
                    <a:pt x="87" y="181"/>
                  </a:lnTo>
                  <a:lnTo>
                    <a:pt x="87" y="179"/>
                  </a:lnTo>
                  <a:lnTo>
                    <a:pt x="85" y="177"/>
                  </a:lnTo>
                  <a:lnTo>
                    <a:pt x="85" y="174"/>
                  </a:lnTo>
                  <a:lnTo>
                    <a:pt x="85" y="172"/>
                  </a:lnTo>
                  <a:lnTo>
                    <a:pt x="85" y="170"/>
                  </a:lnTo>
                  <a:lnTo>
                    <a:pt x="85" y="167"/>
                  </a:lnTo>
                  <a:lnTo>
                    <a:pt x="82" y="165"/>
                  </a:lnTo>
                  <a:lnTo>
                    <a:pt x="82" y="163"/>
                  </a:lnTo>
                  <a:lnTo>
                    <a:pt x="80" y="163"/>
                  </a:lnTo>
                  <a:lnTo>
                    <a:pt x="80" y="160"/>
                  </a:lnTo>
                  <a:lnTo>
                    <a:pt x="80" y="158"/>
                  </a:lnTo>
                  <a:lnTo>
                    <a:pt x="82" y="158"/>
                  </a:lnTo>
                  <a:lnTo>
                    <a:pt x="80" y="158"/>
                  </a:lnTo>
                  <a:lnTo>
                    <a:pt x="80" y="156"/>
                  </a:lnTo>
                  <a:lnTo>
                    <a:pt x="80" y="153"/>
                  </a:lnTo>
                  <a:lnTo>
                    <a:pt x="80" y="151"/>
                  </a:lnTo>
                  <a:lnTo>
                    <a:pt x="80" y="148"/>
                  </a:lnTo>
                  <a:lnTo>
                    <a:pt x="80" y="146"/>
                  </a:lnTo>
                  <a:lnTo>
                    <a:pt x="82" y="146"/>
                  </a:lnTo>
                  <a:lnTo>
                    <a:pt x="82" y="144"/>
                  </a:lnTo>
                  <a:lnTo>
                    <a:pt x="85" y="141"/>
                  </a:lnTo>
                  <a:lnTo>
                    <a:pt x="85" y="139"/>
                  </a:lnTo>
                  <a:lnTo>
                    <a:pt x="85" y="137"/>
                  </a:lnTo>
                  <a:lnTo>
                    <a:pt x="87" y="134"/>
                  </a:lnTo>
                  <a:lnTo>
                    <a:pt x="87" y="132"/>
                  </a:lnTo>
                  <a:lnTo>
                    <a:pt x="87" y="130"/>
                  </a:lnTo>
                  <a:lnTo>
                    <a:pt x="89" y="130"/>
                  </a:lnTo>
                  <a:lnTo>
                    <a:pt x="89" y="127"/>
                  </a:lnTo>
                  <a:lnTo>
                    <a:pt x="89" y="125"/>
                  </a:lnTo>
                  <a:lnTo>
                    <a:pt x="92" y="125"/>
                  </a:lnTo>
                  <a:lnTo>
                    <a:pt x="92" y="123"/>
                  </a:lnTo>
                  <a:lnTo>
                    <a:pt x="92" y="120"/>
                  </a:lnTo>
                  <a:lnTo>
                    <a:pt x="92" y="118"/>
                  </a:lnTo>
                  <a:lnTo>
                    <a:pt x="92" y="115"/>
                  </a:lnTo>
                  <a:lnTo>
                    <a:pt x="92" y="113"/>
                  </a:lnTo>
                  <a:lnTo>
                    <a:pt x="94" y="113"/>
                  </a:lnTo>
                  <a:lnTo>
                    <a:pt x="94" y="111"/>
                  </a:lnTo>
                  <a:lnTo>
                    <a:pt x="94" y="108"/>
                  </a:lnTo>
                  <a:lnTo>
                    <a:pt x="96" y="106"/>
                  </a:lnTo>
                  <a:lnTo>
                    <a:pt x="96" y="104"/>
                  </a:lnTo>
                  <a:lnTo>
                    <a:pt x="99" y="104"/>
                  </a:lnTo>
                  <a:lnTo>
                    <a:pt x="99" y="101"/>
                  </a:lnTo>
                  <a:lnTo>
                    <a:pt x="99" y="99"/>
                  </a:lnTo>
                  <a:lnTo>
                    <a:pt x="103" y="99"/>
                  </a:lnTo>
                  <a:lnTo>
                    <a:pt x="103" y="97"/>
                  </a:lnTo>
                  <a:lnTo>
                    <a:pt x="108" y="94"/>
                  </a:lnTo>
                  <a:lnTo>
                    <a:pt x="108" y="90"/>
                  </a:lnTo>
                  <a:lnTo>
                    <a:pt x="110" y="82"/>
                  </a:lnTo>
                  <a:lnTo>
                    <a:pt x="113" y="80"/>
                  </a:lnTo>
                  <a:lnTo>
                    <a:pt x="115" y="78"/>
                  </a:lnTo>
                  <a:lnTo>
                    <a:pt x="115" y="75"/>
                  </a:lnTo>
                  <a:lnTo>
                    <a:pt x="118" y="75"/>
                  </a:lnTo>
                  <a:lnTo>
                    <a:pt x="118" y="73"/>
                  </a:lnTo>
                  <a:lnTo>
                    <a:pt x="118" y="71"/>
                  </a:lnTo>
                  <a:lnTo>
                    <a:pt x="120" y="68"/>
                  </a:lnTo>
                  <a:lnTo>
                    <a:pt x="120" y="66"/>
                  </a:lnTo>
                  <a:lnTo>
                    <a:pt x="122" y="66"/>
                  </a:lnTo>
                  <a:lnTo>
                    <a:pt x="122" y="64"/>
                  </a:lnTo>
                  <a:lnTo>
                    <a:pt x="125" y="59"/>
                  </a:lnTo>
                  <a:lnTo>
                    <a:pt x="127" y="57"/>
                  </a:lnTo>
                  <a:lnTo>
                    <a:pt x="127" y="54"/>
                  </a:lnTo>
                  <a:lnTo>
                    <a:pt x="125" y="52"/>
                  </a:lnTo>
                  <a:lnTo>
                    <a:pt x="125" y="50"/>
                  </a:lnTo>
                  <a:lnTo>
                    <a:pt x="122" y="50"/>
                  </a:lnTo>
                  <a:lnTo>
                    <a:pt x="122" y="47"/>
                  </a:lnTo>
                </a:path>
              </a:pathLst>
            </a:custGeom>
            <a:noFill/>
            <a:ln w="7938">
              <a:solidFill>
                <a:schemeClr val="bg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GT"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1" name="Freeform 40">
              <a:extLst>
                <a:ext uri="{FF2B5EF4-FFF2-40B4-BE49-F238E27FC236}">
                  <a16:creationId xmlns:a16="http://schemas.microsoft.com/office/drawing/2014/main" id="{92865272-C968-4C47-8052-2EFC2168ED86}"/>
                </a:ext>
              </a:extLst>
            </p:cNvPr>
            <p:cNvSpPr>
              <a:spLocks/>
            </p:cNvSpPr>
            <p:nvPr/>
          </p:nvSpPr>
          <p:spPr bwMode="auto">
            <a:xfrm>
              <a:off x="4271218" y="4596400"/>
              <a:ext cx="76513" cy="82868"/>
            </a:xfrm>
            <a:custGeom>
              <a:avLst/>
              <a:gdLst>
                <a:gd name="T0" fmla="*/ 9 w 70"/>
                <a:gd name="T1" fmla="*/ 73 h 73"/>
                <a:gd name="T2" fmla="*/ 7 w 70"/>
                <a:gd name="T3" fmla="*/ 73 h 73"/>
                <a:gd name="T4" fmla="*/ 5 w 70"/>
                <a:gd name="T5" fmla="*/ 73 h 73"/>
                <a:gd name="T6" fmla="*/ 2 w 70"/>
                <a:gd name="T7" fmla="*/ 73 h 73"/>
                <a:gd name="T8" fmla="*/ 0 w 70"/>
                <a:gd name="T9" fmla="*/ 73 h 73"/>
                <a:gd name="T10" fmla="*/ 0 w 70"/>
                <a:gd name="T11" fmla="*/ 71 h 73"/>
                <a:gd name="T12" fmla="*/ 0 w 70"/>
                <a:gd name="T13" fmla="*/ 68 h 73"/>
                <a:gd name="T14" fmla="*/ 2 w 70"/>
                <a:gd name="T15" fmla="*/ 68 h 73"/>
                <a:gd name="T16" fmla="*/ 5 w 70"/>
                <a:gd name="T17" fmla="*/ 64 h 73"/>
                <a:gd name="T18" fmla="*/ 7 w 70"/>
                <a:gd name="T19" fmla="*/ 61 h 73"/>
                <a:gd name="T20" fmla="*/ 7 w 70"/>
                <a:gd name="T21" fmla="*/ 57 h 73"/>
                <a:gd name="T22" fmla="*/ 7 w 70"/>
                <a:gd name="T23" fmla="*/ 54 h 73"/>
                <a:gd name="T24" fmla="*/ 12 w 70"/>
                <a:gd name="T25" fmla="*/ 50 h 73"/>
                <a:gd name="T26" fmla="*/ 12 w 70"/>
                <a:gd name="T27" fmla="*/ 47 h 73"/>
                <a:gd name="T28" fmla="*/ 12 w 70"/>
                <a:gd name="T29" fmla="*/ 45 h 73"/>
                <a:gd name="T30" fmla="*/ 14 w 70"/>
                <a:gd name="T31" fmla="*/ 43 h 73"/>
                <a:gd name="T32" fmla="*/ 14 w 70"/>
                <a:gd name="T33" fmla="*/ 40 h 73"/>
                <a:gd name="T34" fmla="*/ 14 w 70"/>
                <a:gd name="T35" fmla="*/ 38 h 73"/>
                <a:gd name="T36" fmla="*/ 16 w 70"/>
                <a:gd name="T37" fmla="*/ 38 h 73"/>
                <a:gd name="T38" fmla="*/ 16 w 70"/>
                <a:gd name="T39" fmla="*/ 35 h 73"/>
                <a:gd name="T40" fmla="*/ 19 w 70"/>
                <a:gd name="T41" fmla="*/ 33 h 73"/>
                <a:gd name="T42" fmla="*/ 21 w 70"/>
                <a:gd name="T43" fmla="*/ 33 h 73"/>
                <a:gd name="T44" fmla="*/ 23 w 70"/>
                <a:gd name="T45" fmla="*/ 35 h 73"/>
                <a:gd name="T46" fmla="*/ 28 w 70"/>
                <a:gd name="T47" fmla="*/ 33 h 73"/>
                <a:gd name="T48" fmla="*/ 30 w 70"/>
                <a:gd name="T49" fmla="*/ 31 h 73"/>
                <a:gd name="T50" fmla="*/ 38 w 70"/>
                <a:gd name="T51" fmla="*/ 26 h 73"/>
                <a:gd name="T52" fmla="*/ 40 w 70"/>
                <a:gd name="T53" fmla="*/ 24 h 73"/>
                <a:gd name="T54" fmla="*/ 40 w 70"/>
                <a:gd name="T55" fmla="*/ 21 h 73"/>
                <a:gd name="T56" fmla="*/ 42 w 70"/>
                <a:gd name="T57" fmla="*/ 21 h 73"/>
                <a:gd name="T58" fmla="*/ 45 w 70"/>
                <a:gd name="T59" fmla="*/ 19 h 73"/>
                <a:gd name="T60" fmla="*/ 45 w 70"/>
                <a:gd name="T61" fmla="*/ 17 h 73"/>
                <a:gd name="T62" fmla="*/ 49 w 70"/>
                <a:gd name="T63" fmla="*/ 12 h 73"/>
                <a:gd name="T64" fmla="*/ 54 w 70"/>
                <a:gd name="T65" fmla="*/ 10 h 73"/>
                <a:gd name="T66" fmla="*/ 56 w 70"/>
                <a:gd name="T67" fmla="*/ 10 h 73"/>
                <a:gd name="T68" fmla="*/ 56 w 70"/>
                <a:gd name="T69" fmla="*/ 7 h 73"/>
                <a:gd name="T70" fmla="*/ 59 w 70"/>
                <a:gd name="T71" fmla="*/ 7 h 73"/>
                <a:gd name="T72" fmla="*/ 61 w 70"/>
                <a:gd name="T73" fmla="*/ 5 h 73"/>
                <a:gd name="T74" fmla="*/ 66 w 70"/>
                <a:gd name="T75" fmla="*/ 0 h 73"/>
                <a:gd name="T76" fmla="*/ 68 w 70"/>
                <a:gd name="T77" fmla="*/ 0 h 73"/>
                <a:gd name="T78" fmla="*/ 68 w 70"/>
                <a:gd name="T79" fmla="*/ 2 h 73"/>
                <a:gd name="T80" fmla="*/ 68 w 70"/>
                <a:gd name="T81" fmla="*/ 10 h 73"/>
                <a:gd name="T82" fmla="*/ 68 w 70"/>
                <a:gd name="T83" fmla="*/ 17 h 73"/>
                <a:gd name="T84" fmla="*/ 70 w 70"/>
                <a:gd name="T85" fmla="*/ 2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0" h="73">
                  <a:moveTo>
                    <a:pt x="9" y="73"/>
                  </a:moveTo>
                  <a:lnTo>
                    <a:pt x="7" y="73"/>
                  </a:lnTo>
                  <a:lnTo>
                    <a:pt x="5" y="73"/>
                  </a:lnTo>
                  <a:lnTo>
                    <a:pt x="2" y="73"/>
                  </a:lnTo>
                  <a:lnTo>
                    <a:pt x="0" y="73"/>
                  </a:lnTo>
                  <a:lnTo>
                    <a:pt x="0" y="71"/>
                  </a:lnTo>
                  <a:lnTo>
                    <a:pt x="0" y="68"/>
                  </a:lnTo>
                  <a:lnTo>
                    <a:pt x="2" y="68"/>
                  </a:lnTo>
                  <a:lnTo>
                    <a:pt x="5" y="64"/>
                  </a:lnTo>
                  <a:lnTo>
                    <a:pt x="7" y="61"/>
                  </a:lnTo>
                  <a:lnTo>
                    <a:pt x="7" y="57"/>
                  </a:lnTo>
                  <a:lnTo>
                    <a:pt x="7" y="54"/>
                  </a:lnTo>
                  <a:lnTo>
                    <a:pt x="12" y="50"/>
                  </a:lnTo>
                  <a:lnTo>
                    <a:pt x="12" y="47"/>
                  </a:lnTo>
                  <a:lnTo>
                    <a:pt x="12" y="45"/>
                  </a:lnTo>
                  <a:lnTo>
                    <a:pt x="14" y="43"/>
                  </a:lnTo>
                  <a:lnTo>
                    <a:pt x="14" y="40"/>
                  </a:lnTo>
                  <a:lnTo>
                    <a:pt x="14" y="38"/>
                  </a:lnTo>
                  <a:lnTo>
                    <a:pt x="16" y="38"/>
                  </a:lnTo>
                  <a:lnTo>
                    <a:pt x="16" y="35"/>
                  </a:lnTo>
                  <a:lnTo>
                    <a:pt x="19" y="33"/>
                  </a:lnTo>
                  <a:lnTo>
                    <a:pt x="21" y="33"/>
                  </a:lnTo>
                  <a:lnTo>
                    <a:pt x="23" y="35"/>
                  </a:lnTo>
                  <a:lnTo>
                    <a:pt x="28" y="33"/>
                  </a:lnTo>
                  <a:lnTo>
                    <a:pt x="30" y="31"/>
                  </a:lnTo>
                  <a:lnTo>
                    <a:pt x="38" y="26"/>
                  </a:lnTo>
                  <a:lnTo>
                    <a:pt x="40" y="24"/>
                  </a:lnTo>
                  <a:lnTo>
                    <a:pt x="40" y="21"/>
                  </a:lnTo>
                  <a:lnTo>
                    <a:pt x="42" y="21"/>
                  </a:lnTo>
                  <a:lnTo>
                    <a:pt x="45" y="19"/>
                  </a:lnTo>
                  <a:lnTo>
                    <a:pt x="45" y="17"/>
                  </a:lnTo>
                  <a:lnTo>
                    <a:pt x="49" y="12"/>
                  </a:lnTo>
                  <a:lnTo>
                    <a:pt x="54" y="10"/>
                  </a:lnTo>
                  <a:lnTo>
                    <a:pt x="56" y="10"/>
                  </a:lnTo>
                  <a:lnTo>
                    <a:pt x="56" y="7"/>
                  </a:lnTo>
                  <a:lnTo>
                    <a:pt x="59" y="7"/>
                  </a:lnTo>
                  <a:lnTo>
                    <a:pt x="61" y="5"/>
                  </a:lnTo>
                  <a:lnTo>
                    <a:pt x="66" y="0"/>
                  </a:lnTo>
                  <a:lnTo>
                    <a:pt x="68" y="0"/>
                  </a:lnTo>
                  <a:lnTo>
                    <a:pt x="68" y="2"/>
                  </a:lnTo>
                  <a:lnTo>
                    <a:pt x="68" y="10"/>
                  </a:lnTo>
                  <a:lnTo>
                    <a:pt x="68" y="17"/>
                  </a:lnTo>
                  <a:lnTo>
                    <a:pt x="70" y="26"/>
                  </a:lnTo>
                </a:path>
              </a:pathLst>
            </a:custGeom>
            <a:noFill/>
            <a:ln w="7938">
              <a:solidFill>
                <a:schemeClr val="bg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GT"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2" name="Freeform 41">
              <a:extLst>
                <a:ext uri="{FF2B5EF4-FFF2-40B4-BE49-F238E27FC236}">
                  <a16:creationId xmlns:a16="http://schemas.microsoft.com/office/drawing/2014/main" id="{7AB2B63B-E379-964C-A9A9-FB5E3D097FE0}"/>
                </a:ext>
              </a:extLst>
            </p:cNvPr>
            <p:cNvSpPr>
              <a:spLocks/>
            </p:cNvSpPr>
            <p:nvPr/>
          </p:nvSpPr>
          <p:spPr bwMode="auto">
            <a:xfrm>
              <a:off x="3637252" y="2994673"/>
              <a:ext cx="1207815" cy="1096576"/>
            </a:xfrm>
            <a:custGeom>
              <a:avLst/>
              <a:gdLst>
                <a:gd name="T0" fmla="*/ 1051 w 1105"/>
                <a:gd name="T1" fmla="*/ 97 h 966"/>
                <a:gd name="T2" fmla="*/ 1079 w 1105"/>
                <a:gd name="T3" fmla="*/ 109 h 966"/>
                <a:gd name="T4" fmla="*/ 1105 w 1105"/>
                <a:gd name="T5" fmla="*/ 142 h 966"/>
                <a:gd name="T6" fmla="*/ 1086 w 1105"/>
                <a:gd name="T7" fmla="*/ 177 h 966"/>
                <a:gd name="T8" fmla="*/ 1063 w 1105"/>
                <a:gd name="T9" fmla="*/ 264 h 966"/>
                <a:gd name="T10" fmla="*/ 1013 w 1105"/>
                <a:gd name="T11" fmla="*/ 255 h 966"/>
                <a:gd name="T12" fmla="*/ 987 w 1105"/>
                <a:gd name="T13" fmla="*/ 278 h 966"/>
                <a:gd name="T14" fmla="*/ 999 w 1105"/>
                <a:gd name="T15" fmla="*/ 297 h 966"/>
                <a:gd name="T16" fmla="*/ 983 w 1105"/>
                <a:gd name="T17" fmla="*/ 372 h 966"/>
                <a:gd name="T18" fmla="*/ 968 w 1105"/>
                <a:gd name="T19" fmla="*/ 391 h 966"/>
                <a:gd name="T20" fmla="*/ 952 w 1105"/>
                <a:gd name="T21" fmla="*/ 408 h 966"/>
                <a:gd name="T22" fmla="*/ 947 w 1105"/>
                <a:gd name="T23" fmla="*/ 422 h 966"/>
                <a:gd name="T24" fmla="*/ 933 w 1105"/>
                <a:gd name="T25" fmla="*/ 427 h 966"/>
                <a:gd name="T26" fmla="*/ 931 w 1105"/>
                <a:gd name="T27" fmla="*/ 434 h 966"/>
                <a:gd name="T28" fmla="*/ 928 w 1105"/>
                <a:gd name="T29" fmla="*/ 445 h 966"/>
                <a:gd name="T30" fmla="*/ 912 w 1105"/>
                <a:gd name="T31" fmla="*/ 441 h 966"/>
                <a:gd name="T32" fmla="*/ 912 w 1105"/>
                <a:gd name="T33" fmla="*/ 457 h 966"/>
                <a:gd name="T34" fmla="*/ 900 w 1105"/>
                <a:gd name="T35" fmla="*/ 464 h 966"/>
                <a:gd name="T36" fmla="*/ 888 w 1105"/>
                <a:gd name="T37" fmla="*/ 471 h 966"/>
                <a:gd name="T38" fmla="*/ 872 w 1105"/>
                <a:gd name="T39" fmla="*/ 471 h 966"/>
                <a:gd name="T40" fmla="*/ 862 w 1105"/>
                <a:gd name="T41" fmla="*/ 485 h 966"/>
                <a:gd name="T42" fmla="*/ 851 w 1105"/>
                <a:gd name="T43" fmla="*/ 492 h 966"/>
                <a:gd name="T44" fmla="*/ 872 w 1105"/>
                <a:gd name="T45" fmla="*/ 504 h 966"/>
                <a:gd name="T46" fmla="*/ 825 w 1105"/>
                <a:gd name="T47" fmla="*/ 577 h 966"/>
                <a:gd name="T48" fmla="*/ 867 w 1105"/>
                <a:gd name="T49" fmla="*/ 688 h 966"/>
                <a:gd name="T50" fmla="*/ 980 w 1105"/>
                <a:gd name="T51" fmla="*/ 716 h 966"/>
                <a:gd name="T52" fmla="*/ 966 w 1105"/>
                <a:gd name="T53" fmla="*/ 756 h 966"/>
                <a:gd name="T54" fmla="*/ 966 w 1105"/>
                <a:gd name="T55" fmla="*/ 785 h 966"/>
                <a:gd name="T56" fmla="*/ 940 w 1105"/>
                <a:gd name="T57" fmla="*/ 820 h 966"/>
                <a:gd name="T58" fmla="*/ 905 w 1105"/>
                <a:gd name="T59" fmla="*/ 822 h 966"/>
                <a:gd name="T60" fmla="*/ 870 w 1105"/>
                <a:gd name="T61" fmla="*/ 832 h 966"/>
                <a:gd name="T62" fmla="*/ 858 w 1105"/>
                <a:gd name="T63" fmla="*/ 820 h 966"/>
                <a:gd name="T64" fmla="*/ 837 w 1105"/>
                <a:gd name="T65" fmla="*/ 832 h 966"/>
                <a:gd name="T66" fmla="*/ 825 w 1105"/>
                <a:gd name="T67" fmla="*/ 832 h 966"/>
                <a:gd name="T68" fmla="*/ 825 w 1105"/>
                <a:gd name="T69" fmla="*/ 848 h 966"/>
                <a:gd name="T70" fmla="*/ 806 w 1105"/>
                <a:gd name="T71" fmla="*/ 867 h 966"/>
                <a:gd name="T72" fmla="*/ 785 w 1105"/>
                <a:gd name="T73" fmla="*/ 869 h 966"/>
                <a:gd name="T74" fmla="*/ 773 w 1105"/>
                <a:gd name="T75" fmla="*/ 879 h 966"/>
                <a:gd name="T76" fmla="*/ 761 w 1105"/>
                <a:gd name="T77" fmla="*/ 891 h 966"/>
                <a:gd name="T78" fmla="*/ 721 w 1105"/>
                <a:gd name="T79" fmla="*/ 964 h 966"/>
                <a:gd name="T80" fmla="*/ 634 w 1105"/>
                <a:gd name="T81" fmla="*/ 959 h 966"/>
                <a:gd name="T82" fmla="*/ 606 w 1105"/>
                <a:gd name="T83" fmla="*/ 891 h 966"/>
                <a:gd name="T84" fmla="*/ 549 w 1105"/>
                <a:gd name="T85" fmla="*/ 865 h 966"/>
                <a:gd name="T86" fmla="*/ 493 w 1105"/>
                <a:gd name="T87" fmla="*/ 841 h 966"/>
                <a:gd name="T88" fmla="*/ 464 w 1105"/>
                <a:gd name="T89" fmla="*/ 803 h 966"/>
                <a:gd name="T90" fmla="*/ 422 w 1105"/>
                <a:gd name="T91" fmla="*/ 759 h 966"/>
                <a:gd name="T92" fmla="*/ 389 w 1105"/>
                <a:gd name="T93" fmla="*/ 749 h 966"/>
                <a:gd name="T94" fmla="*/ 333 w 1105"/>
                <a:gd name="T95" fmla="*/ 768 h 966"/>
                <a:gd name="T96" fmla="*/ 288 w 1105"/>
                <a:gd name="T97" fmla="*/ 759 h 966"/>
                <a:gd name="T98" fmla="*/ 248 w 1105"/>
                <a:gd name="T99" fmla="*/ 737 h 966"/>
                <a:gd name="T100" fmla="*/ 170 w 1105"/>
                <a:gd name="T101" fmla="*/ 778 h 966"/>
                <a:gd name="T102" fmla="*/ 111 w 1105"/>
                <a:gd name="T103" fmla="*/ 834 h 966"/>
                <a:gd name="T104" fmla="*/ 43 w 1105"/>
                <a:gd name="T105" fmla="*/ 756 h 966"/>
                <a:gd name="T106" fmla="*/ 15 w 1105"/>
                <a:gd name="T107" fmla="*/ 693 h 966"/>
                <a:gd name="T108" fmla="*/ 38 w 1105"/>
                <a:gd name="T109" fmla="*/ 613 h 966"/>
                <a:gd name="T110" fmla="*/ 227 w 1105"/>
                <a:gd name="T111" fmla="*/ 292 h 966"/>
                <a:gd name="T112" fmla="*/ 1041 w 1105"/>
                <a:gd name="T113" fmla="*/ 0 h 966"/>
                <a:gd name="T114" fmla="*/ 1032 w 1105"/>
                <a:gd name="T115" fmla="*/ 33 h 966"/>
                <a:gd name="T116" fmla="*/ 1023 w 1105"/>
                <a:gd name="T117" fmla="*/ 52 h 966"/>
                <a:gd name="T118" fmla="*/ 1027 w 1105"/>
                <a:gd name="T119" fmla="*/ 80 h 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05" h="966">
                  <a:moveTo>
                    <a:pt x="1030" y="83"/>
                  </a:moveTo>
                  <a:lnTo>
                    <a:pt x="1032" y="83"/>
                  </a:lnTo>
                  <a:lnTo>
                    <a:pt x="1039" y="80"/>
                  </a:lnTo>
                  <a:lnTo>
                    <a:pt x="1039" y="83"/>
                  </a:lnTo>
                  <a:lnTo>
                    <a:pt x="1041" y="83"/>
                  </a:lnTo>
                  <a:lnTo>
                    <a:pt x="1044" y="85"/>
                  </a:lnTo>
                  <a:lnTo>
                    <a:pt x="1044" y="87"/>
                  </a:lnTo>
                  <a:lnTo>
                    <a:pt x="1046" y="92"/>
                  </a:lnTo>
                  <a:lnTo>
                    <a:pt x="1049" y="97"/>
                  </a:lnTo>
                  <a:lnTo>
                    <a:pt x="1051" y="97"/>
                  </a:lnTo>
                  <a:lnTo>
                    <a:pt x="1051" y="99"/>
                  </a:lnTo>
                  <a:lnTo>
                    <a:pt x="1053" y="99"/>
                  </a:lnTo>
                  <a:lnTo>
                    <a:pt x="1056" y="99"/>
                  </a:lnTo>
                  <a:lnTo>
                    <a:pt x="1056" y="101"/>
                  </a:lnTo>
                  <a:lnTo>
                    <a:pt x="1053" y="104"/>
                  </a:lnTo>
                  <a:lnTo>
                    <a:pt x="1053" y="106"/>
                  </a:lnTo>
                  <a:lnTo>
                    <a:pt x="1053" y="109"/>
                  </a:lnTo>
                  <a:lnTo>
                    <a:pt x="1056" y="109"/>
                  </a:lnTo>
                  <a:lnTo>
                    <a:pt x="1067" y="109"/>
                  </a:lnTo>
                  <a:lnTo>
                    <a:pt x="1079" y="109"/>
                  </a:lnTo>
                  <a:lnTo>
                    <a:pt x="1084" y="109"/>
                  </a:lnTo>
                  <a:lnTo>
                    <a:pt x="1086" y="109"/>
                  </a:lnTo>
                  <a:lnTo>
                    <a:pt x="1089" y="109"/>
                  </a:lnTo>
                  <a:lnTo>
                    <a:pt x="1091" y="109"/>
                  </a:lnTo>
                  <a:lnTo>
                    <a:pt x="1091" y="111"/>
                  </a:lnTo>
                  <a:lnTo>
                    <a:pt x="1086" y="125"/>
                  </a:lnTo>
                  <a:lnTo>
                    <a:pt x="1084" y="132"/>
                  </a:lnTo>
                  <a:lnTo>
                    <a:pt x="1103" y="139"/>
                  </a:lnTo>
                  <a:lnTo>
                    <a:pt x="1103" y="142"/>
                  </a:lnTo>
                  <a:lnTo>
                    <a:pt x="1105" y="142"/>
                  </a:lnTo>
                  <a:lnTo>
                    <a:pt x="1105" y="144"/>
                  </a:lnTo>
                  <a:lnTo>
                    <a:pt x="1105" y="146"/>
                  </a:lnTo>
                  <a:lnTo>
                    <a:pt x="1103" y="149"/>
                  </a:lnTo>
                  <a:lnTo>
                    <a:pt x="1100" y="158"/>
                  </a:lnTo>
                  <a:lnTo>
                    <a:pt x="1100" y="163"/>
                  </a:lnTo>
                  <a:lnTo>
                    <a:pt x="1098" y="163"/>
                  </a:lnTo>
                  <a:lnTo>
                    <a:pt x="1093" y="160"/>
                  </a:lnTo>
                  <a:lnTo>
                    <a:pt x="1091" y="160"/>
                  </a:lnTo>
                  <a:lnTo>
                    <a:pt x="1089" y="167"/>
                  </a:lnTo>
                  <a:lnTo>
                    <a:pt x="1086" y="177"/>
                  </a:lnTo>
                  <a:lnTo>
                    <a:pt x="1082" y="196"/>
                  </a:lnTo>
                  <a:lnTo>
                    <a:pt x="1079" y="203"/>
                  </a:lnTo>
                  <a:lnTo>
                    <a:pt x="1074" y="219"/>
                  </a:lnTo>
                  <a:lnTo>
                    <a:pt x="1074" y="226"/>
                  </a:lnTo>
                  <a:lnTo>
                    <a:pt x="1070" y="240"/>
                  </a:lnTo>
                  <a:lnTo>
                    <a:pt x="1067" y="245"/>
                  </a:lnTo>
                  <a:lnTo>
                    <a:pt x="1067" y="248"/>
                  </a:lnTo>
                  <a:lnTo>
                    <a:pt x="1067" y="250"/>
                  </a:lnTo>
                  <a:lnTo>
                    <a:pt x="1065" y="262"/>
                  </a:lnTo>
                  <a:lnTo>
                    <a:pt x="1063" y="264"/>
                  </a:lnTo>
                  <a:lnTo>
                    <a:pt x="1060" y="269"/>
                  </a:lnTo>
                  <a:lnTo>
                    <a:pt x="1060" y="276"/>
                  </a:lnTo>
                  <a:lnTo>
                    <a:pt x="1058" y="280"/>
                  </a:lnTo>
                  <a:lnTo>
                    <a:pt x="1058" y="283"/>
                  </a:lnTo>
                  <a:lnTo>
                    <a:pt x="1046" y="273"/>
                  </a:lnTo>
                  <a:lnTo>
                    <a:pt x="1041" y="273"/>
                  </a:lnTo>
                  <a:lnTo>
                    <a:pt x="1032" y="266"/>
                  </a:lnTo>
                  <a:lnTo>
                    <a:pt x="1023" y="262"/>
                  </a:lnTo>
                  <a:lnTo>
                    <a:pt x="1016" y="257"/>
                  </a:lnTo>
                  <a:lnTo>
                    <a:pt x="1013" y="255"/>
                  </a:lnTo>
                  <a:lnTo>
                    <a:pt x="1006" y="250"/>
                  </a:lnTo>
                  <a:lnTo>
                    <a:pt x="1004" y="250"/>
                  </a:lnTo>
                  <a:lnTo>
                    <a:pt x="997" y="250"/>
                  </a:lnTo>
                  <a:lnTo>
                    <a:pt x="997" y="252"/>
                  </a:lnTo>
                  <a:lnTo>
                    <a:pt x="997" y="255"/>
                  </a:lnTo>
                  <a:lnTo>
                    <a:pt x="1001" y="262"/>
                  </a:lnTo>
                  <a:lnTo>
                    <a:pt x="1001" y="264"/>
                  </a:lnTo>
                  <a:lnTo>
                    <a:pt x="997" y="269"/>
                  </a:lnTo>
                  <a:lnTo>
                    <a:pt x="992" y="273"/>
                  </a:lnTo>
                  <a:lnTo>
                    <a:pt x="987" y="278"/>
                  </a:lnTo>
                  <a:lnTo>
                    <a:pt x="983" y="280"/>
                  </a:lnTo>
                  <a:lnTo>
                    <a:pt x="980" y="283"/>
                  </a:lnTo>
                  <a:lnTo>
                    <a:pt x="978" y="283"/>
                  </a:lnTo>
                  <a:lnTo>
                    <a:pt x="978" y="285"/>
                  </a:lnTo>
                  <a:lnTo>
                    <a:pt x="985" y="288"/>
                  </a:lnTo>
                  <a:lnTo>
                    <a:pt x="987" y="288"/>
                  </a:lnTo>
                  <a:lnTo>
                    <a:pt x="990" y="290"/>
                  </a:lnTo>
                  <a:lnTo>
                    <a:pt x="992" y="292"/>
                  </a:lnTo>
                  <a:lnTo>
                    <a:pt x="997" y="295"/>
                  </a:lnTo>
                  <a:lnTo>
                    <a:pt x="999" y="297"/>
                  </a:lnTo>
                  <a:lnTo>
                    <a:pt x="1001" y="299"/>
                  </a:lnTo>
                  <a:lnTo>
                    <a:pt x="1008" y="309"/>
                  </a:lnTo>
                  <a:lnTo>
                    <a:pt x="1001" y="316"/>
                  </a:lnTo>
                  <a:lnTo>
                    <a:pt x="999" y="321"/>
                  </a:lnTo>
                  <a:lnTo>
                    <a:pt x="994" y="330"/>
                  </a:lnTo>
                  <a:lnTo>
                    <a:pt x="990" y="335"/>
                  </a:lnTo>
                  <a:lnTo>
                    <a:pt x="990" y="370"/>
                  </a:lnTo>
                  <a:lnTo>
                    <a:pt x="990" y="372"/>
                  </a:lnTo>
                  <a:lnTo>
                    <a:pt x="987" y="372"/>
                  </a:lnTo>
                  <a:lnTo>
                    <a:pt x="983" y="372"/>
                  </a:lnTo>
                  <a:lnTo>
                    <a:pt x="980" y="372"/>
                  </a:lnTo>
                  <a:lnTo>
                    <a:pt x="980" y="375"/>
                  </a:lnTo>
                  <a:lnTo>
                    <a:pt x="980" y="377"/>
                  </a:lnTo>
                  <a:lnTo>
                    <a:pt x="983" y="382"/>
                  </a:lnTo>
                  <a:lnTo>
                    <a:pt x="983" y="384"/>
                  </a:lnTo>
                  <a:lnTo>
                    <a:pt x="983" y="386"/>
                  </a:lnTo>
                  <a:lnTo>
                    <a:pt x="983" y="389"/>
                  </a:lnTo>
                  <a:lnTo>
                    <a:pt x="980" y="389"/>
                  </a:lnTo>
                  <a:lnTo>
                    <a:pt x="971" y="391"/>
                  </a:lnTo>
                  <a:lnTo>
                    <a:pt x="968" y="391"/>
                  </a:lnTo>
                  <a:lnTo>
                    <a:pt x="964" y="394"/>
                  </a:lnTo>
                  <a:lnTo>
                    <a:pt x="961" y="394"/>
                  </a:lnTo>
                  <a:lnTo>
                    <a:pt x="959" y="398"/>
                  </a:lnTo>
                  <a:lnTo>
                    <a:pt x="959" y="401"/>
                  </a:lnTo>
                  <a:lnTo>
                    <a:pt x="959" y="403"/>
                  </a:lnTo>
                  <a:lnTo>
                    <a:pt x="957" y="403"/>
                  </a:lnTo>
                  <a:lnTo>
                    <a:pt x="957" y="405"/>
                  </a:lnTo>
                  <a:lnTo>
                    <a:pt x="954" y="405"/>
                  </a:lnTo>
                  <a:lnTo>
                    <a:pt x="954" y="408"/>
                  </a:lnTo>
                  <a:lnTo>
                    <a:pt x="952" y="408"/>
                  </a:lnTo>
                  <a:lnTo>
                    <a:pt x="950" y="408"/>
                  </a:lnTo>
                  <a:lnTo>
                    <a:pt x="950" y="410"/>
                  </a:lnTo>
                  <a:lnTo>
                    <a:pt x="947" y="412"/>
                  </a:lnTo>
                  <a:lnTo>
                    <a:pt x="945" y="412"/>
                  </a:lnTo>
                  <a:lnTo>
                    <a:pt x="945" y="415"/>
                  </a:lnTo>
                  <a:lnTo>
                    <a:pt x="947" y="415"/>
                  </a:lnTo>
                  <a:lnTo>
                    <a:pt x="947" y="417"/>
                  </a:lnTo>
                  <a:lnTo>
                    <a:pt x="947" y="419"/>
                  </a:lnTo>
                  <a:lnTo>
                    <a:pt x="950" y="419"/>
                  </a:lnTo>
                  <a:lnTo>
                    <a:pt x="947" y="422"/>
                  </a:lnTo>
                  <a:lnTo>
                    <a:pt x="945" y="422"/>
                  </a:lnTo>
                  <a:lnTo>
                    <a:pt x="943" y="422"/>
                  </a:lnTo>
                  <a:lnTo>
                    <a:pt x="940" y="422"/>
                  </a:lnTo>
                  <a:lnTo>
                    <a:pt x="938" y="422"/>
                  </a:lnTo>
                  <a:lnTo>
                    <a:pt x="938" y="424"/>
                  </a:lnTo>
                  <a:lnTo>
                    <a:pt x="938" y="427"/>
                  </a:lnTo>
                  <a:lnTo>
                    <a:pt x="935" y="427"/>
                  </a:lnTo>
                  <a:lnTo>
                    <a:pt x="935" y="424"/>
                  </a:lnTo>
                  <a:lnTo>
                    <a:pt x="933" y="424"/>
                  </a:lnTo>
                  <a:lnTo>
                    <a:pt x="933" y="427"/>
                  </a:lnTo>
                  <a:lnTo>
                    <a:pt x="931" y="427"/>
                  </a:lnTo>
                  <a:lnTo>
                    <a:pt x="928" y="427"/>
                  </a:lnTo>
                  <a:lnTo>
                    <a:pt x="926" y="427"/>
                  </a:lnTo>
                  <a:lnTo>
                    <a:pt x="926" y="429"/>
                  </a:lnTo>
                  <a:lnTo>
                    <a:pt x="924" y="429"/>
                  </a:lnTo>
                  <a:lnTo>
                    <a:pt x="924" y="431"/>
                  </a:lnTo>
                  <a:lnTo>
                    <a:pt x="926" y="431"/>
                  </a:lnTo>
                  <a:lnTo>
                    <a:pt x="928" y="431"/>
                  </a:lnTo>
                  <a:lnTo>
                    <a:pt x="928" y="434"/>
                  </a:lnTo>
                  <a:lnTo>
                    <a:pt x="931" y="434"/>
                  </a:lnTo>
                  <a:lnTo>
                    <a:pt x="931" y="436"/>
                  </a:lnTo>
                  <a:lnTo>
                    <a:pt x="928" y="436"/>
                  </a:lnTo>
                  <a:lnTo>
                    <a:pt x="931" y="436"/>
                  </a:lnTo>
                  <a:lnTo>
                    <a:pt x="931" y="438"/>
                  </a:lnTo>
                  <a:lnTo>
                    <a:pt x="931" y="441"/>
                  </a:lnTo>
                  <a:lnTo>
                    <a:pt x="931" y="443"/>
                  </a:lnTo>
                  <a:lnTo>
                    <a:pt x="933" y="443"/>
                  </a:lnTo>
                  <a:lnTo>
                    <a:pt x="931" y="443"/>
                  </a:lnTo>
                  <a:lnTo>
                    <a:pt x="931" y="445"/>
                  </a:lnTo>
                  <a:lnTo>
                    <a:pt x="928" y="445"/>
                  </a:lnTo>
                  <a:lnTo>
                    <a:pt x="928" y="443"/>
                  </a:lnTo>
                  <a:lnTo>
                    <a:pt x="926" y="443"/>
                  </a:lnTo>
                  <a:lnTo>
                    <a:pt x="926" y="441"/>
                  </a:lnTo>
                  <a:lnTo>
                    <a:pt x="924" y="441"/>
                  </a:lnTo>
                  <a:lnTo>
                    <a:pt x="921" y="441"/>
                  </a:lnTo>
                  <a:lnTo>
                    <a:pt x="921" y="438"/>
                  </a:lnTo>
                  <a:lnTo>
                    <a:pt x="919" y="438"/>
                  </a:lnTo>
                  <a:lnTo>
                    <a:pt x="917" y="438"/>
                  </a:lnTo>
                  <a:lnTo>
                    <a:pt x="914" y="438"/>
                  </a:lnTo>
                  <a:lnTo>
                    <a:pt x="912" y="441"/>
                  </a:lnTo>
                  <a:lnTo>
                    <a:pt x="912" y="443"/>
                  </a:lnTo>
                  <a:lnTo>
                    <a:pt x="912" y="445"/>
                  </a:lnTo>
                  <a:lnTo>
                    <a:pt x="912" y="448"/>
                  </a:lnTo>
                  <a:lnTo>
                    <a:pt x="914" y="448"/>
                  </a:lnTo>
                  <a:lnTo>
                    <a:pt x="914" y="450"/>
                  </a:lnTo>
                  <a:lnTo>
                    <a:pt x="912" y="450"/>
                  </a:lnTo>
                  <a:lnTo>
                    <a:pt x="912" y="452"/>
                  </a:lnTo>
                  <a:lnTo>
                    <a:pt x="910" y="455"/>
                  </a:lnTo>
                  <a:lnTo>
                    <a:pt x="910" y="457"/>
                  </a:lnTo>
                  <a:lnTo>
                    <a:pt x="912" y="457"/>
                  </a:lnTo>
                  <a:lnTo>
                    <a:pt x="912" y="460"/>
                  </a:lnTo>
                  <a:lnTo>
                    <a:pt x="910" y="460"/>
                  </a:lnTo>
                  <a:lnTo>
                    <a:pt x="910" y="462"/>
                  </a:lnTo>
                  <a:lnTo>
                    <a:pt x="907" y="462"/>
                  </a:lnTo>
                  <a:lnTo>
                    <a:pt x="907" y="464"/>
                  </a:lnTo>
                  <a:lnTo>
                    <a:pt x="905" y="464"/>
                  </a:lnTo>
                  <a:lnTo>
                    <a:pt x="902" y="464"/>
                  </a:lnTo>
                  <a:lnTo>
                    <a:pt x="902" y="467"/>
                  </a:lnTo>
                  <a:lnTo>
                    <a:pt x="900" y="467"/>
                  </a:lnTo>
                  <a:lnTo>
                    <a:pt x="900" y="464"/>
                  </a:lnTo>
                  <a:lnTo>
                    <a:pt x="898" y="464"/>
                  </a:lnTo>
                  <a:lnTo>
                    <a:pt x="898" y="467"/>
                  </a:lnTo>
                  <a:lnTo>
                    <a:pt x="895" y="467"/>
                  </a:lnTo>
                  <a:lnTo>
                    <a:pt x="895" y="464"/>
                  </a:lnTo>
                  <a:lnTo>
                    <a:pt x="893" y="464"/>
                  </a:lnTo>
                  <a:lnTo>
                    <a:pt x="893" y="467"/>
                  </a:lnTo>
                  <a:lnTo>
                    <a:pt x="893" y="469"/>
                  </a:lnTo>
                  <a:lnTo>
                    <a:pt x="891" y="469"/>
                  </a:lnTo>
                  <a:lnTo>
                    <a:pt x="891" y="471"/>
                  </a:lnTo>
                  <a:lnTo>
                    <a:pt x="888" y="471"/>
                  </a:lnTo>
                  <a:lnTo>
                    <a:pt x="886" y="471"/>
                  </a:lnTo>
                  <a:lnTo>
                    <a:pt x="884" y="471"/>
                  </a:lnTo>
                  <a:lnTo>
                    <a:pt x="881" y="469"/>
                  </a:lnTo>
                  <a:lnTo>
                    <a:pt x="879" y="469"/>
                  </a:lnTo>
                  <a:lnTo>
                    <a:pt x="877" y="469"/>
                  </a:lnTo>
                  <a:lnTo>
                    <a:pt x="877" y="467"/>
                  </a:lnTo>
                  <a:lnTo>
                    <a:pt x="874" y="467"/>
                  </a:lnTo>
                  <a:lnTo>
                    <a:pt x="872" y="467"/>
                  </a:lnTo>
                  <a:lnTo>
                    <a:pt x="872" y="469"/>
                  </a:lnTo>
                  <a:lnTo>
                    <a:pt x="872" y="471"/>
                  </a:lnTo>
                  <a:lnTo>
                    <a:pt x="870" y="471"/>
                  </a:lnTo>
                  <a:lnTo>
                    <a:pt x="870" y="474"/>
                  </a:lnTo>
                  <a:lnTo>
                    <a:pt x="867" y="474"/>
                  </a:lnTo>
                  <a:lnTo>
                    <a:pt x="865" y="471"/>
                  </a:lnTo>
                  <a:lnTo>
                    <a:pt x="865" y="474"/>
                  </a:lnTo>
                  <a:lnTo>
                    <a:pt x="862" y="474"/>
                  </a:lnTo>
                  <a:lnTo>
                    <a:pt x="862" y="476"/>
                  </a:lnTo>
                  <a:lnTo>
                    <a:pt x="862" y="478"/>
                  </a:lnTo>
                  <a:lnTo>
                    <a:pt x="862" y="483"/>
                  </a:lnTo>
                  <a:lnTo>
                    <a:pt x="862" y="485"/>
                  </a:lnTo>
                  <a:lnTo>
                    <a:pt x="860" y="485"/>
                  </a:lnTo>
                  <a:lnTo>
                    <a:pt x="858" y="485"/>
                  </a:lnTo>
                  <a:lnTo>
                    <a:pt x="855" y="485"/>
                  </a:lnTo>
                  <a:lnTo>
                    <a:pt x="853" y="485"/>
                  </a:lnTo>
                  <a:lnTo>
                    <a:pt x="851" y="485"/>
                  </a:lnTo>
                  <a:lnTo>
                    <a:pt x="851" y="488"/>
                  </a:lnTo>
                  <a:lnTo>
                    <a:pt x="851" y="490"/>
                  </a:lnTo>
                  <a:lnTo>
                    <a:pt x="848" y="490"/>
                  </a:lnTo>
                  <a:lnTo>
                    <a:pt x="848" y="492"/>
                  </a:lnTo>
                  <a:lnTo>
                    <a:pt x="851" y="492"/>
                  </a:lnTo>
                  <a:lnTo>
                    <a:pt x="853" y="495"/>
                  </a:lnTo>
                  <a:lnTo>
                    <a:pt x="855" y="495"/>
                  </a:lnTo>
                  <a:lnTo>
                    <a:pt x="858" y="495"/>
                  </a:lnTo>
                  <a:lnTo>
                    <a:pt x="860" y="495"/>
                  </a:lnTo>
                  <a:lnTo>
                    <a:pt x="862" y="495"/>
                  </a:lnTo>
                  <a:lnTo>
                    <a:pt x="862" y="497"/>
                  </a:lnTo>
                  <a:lnTo>
                    <a:pt x="865" y="497"/>
                  </a:lnTo>
                  <a:lnTo>
                    <a:pt x="867" y="500"/>
                  </a:lnTo>
                  <a:lnTo>
                    <a:pt x="870" y="500"/>
                  </a:lnTo>
                  <a:lnTo>
                    <a:pt x="872" y="504"/>
                  </a:lnTo>
                  <a:lnTo>
                    <a:pt x="870" y="504"/>
                  </a:lnTo>
                  <a:lnTo>
                    <a:pt x="870" y="507"/>
                  </a:lnTo>
                  <a:lnTo>
                    <a:pt x="867" y="507"/>
                  </a:lnTo>
                  <a:lnTo>
                    <a:pt x="865" y="509"/>
                  </a:lnTo>
                  <a:lnTo>
                    <a:pt x="862" y="509"/>
                  </a:lnTo>
                  <a:lnTo>
                    <a:pt x="834" y="528"/>
                  </a:lnTo>
                  <a:lnTo>
                    <a:pt x="825" y="535"/>
                  </a:lnTo>
                  <a:lnTo>
                    <a:pt x="822" y="554"/>
                  </a:lnTo>
                  <a:lnTo>
                    <a:pt x="822" y="563"/>
                  </a:lnTo>
                  <a:lnTo>
                    <a:pt x="825" y="577"/>
                  </a:lnTo>
                  <a:lnTo>
                    <a:pt x="825" y="631"/>
                  </a:lnTo>
                  <a:lnTo>
                    <a:pt x="825" y="634"/>
                  </a:lnTo>
                  <a:lnTo>
                    <a:pt x="825" y="636"/>
                  </a:lnTo>
                  <a:lnTo>
                    <a:pt x="827" y="639"/>
                  </a:lnTo>
                  <a:lnTo>
                    <a:pt x="829" y="646"/>
                  </a:lnTo>
                  <a:lnTo>
                    <a:pt x="834" y="657"/>
                  </a:lnTo>
                  <a:lnTo>
                    <a:pt x="837" y="660"/>
                  </a:lnTo>
                  <a:lnTo>
                    <a:pt x="839" y="667"/>
                  </a:lnTo>
                  <a:lnTo>
                    <a:pt x="853" y="676"/>
                  </a:lnTo>
                  <a:lnTo>
                    <a:pt x="867" y="688"/>
                  </a:lnTo>
                  <a:lnTo>
                    <a:pt x="891" y="707"/>
                  </a:lnTo>
                  <a:lnTo>
                    <a:pt x="905" y="716"/>
                  </a:lnTo>
                  <a:lnTo>
                    <a:pt x="914" y="716"/>
                  </a:lnTo>
                  <a:lnTo>
                    <a:pt x="919" y="716"/>
                  </a:lnTo>
                  <a:lnTo>
                    <a:pt x="921" y="716"/>
                  </a:lnTo>
                  <a:lnTo>
                    <a:pt x="945" y="714"/>
                  </a:lnTo>
                  <a:lnTo>
                    <a:pt x="947" y="714"/>
                  </a:lnTo>
                  <a:lnTo>
                    <a:pt x="976" y="709"/>
                  </a:lnTo>
                  <a:lnTo>
                    <a:pt x="978" y="712"/>
                  </a:lnTo>
                  <a:lnTo>
                    <a:pt x="980" y="716"/>
                  </a:lnTo>
                  <a:lnTo>
                    <a:pt x="985" y="723"/>
                  </a:lnTo>
                  <a:lnTo>
                    <a:pt x="987" y="726"/>
                  </a:lnTo>
                  <a:lnTo>
                    <a:pt x="990" y="730"/>
                  </a:lnTo>
                  <a:lnTo>
                    <a:pt x="990" y="735"/>
                  </a:lnTo>
                  <a:lnTo>
                    <a:pt x="987" y="737"/>
                  </a:lnTo>
                  <a:lnTo>
                    <a:pt x="985" y="740"/>
                  </a:lnTo>
                  <a:lnTo>
                    <a:pt x="980" y="745"/>
                  </a:lnTo>
                  <a:lnTo>
                    <a:pt x="978" y="749"/>
                  </a:lnTo>
                  <a:lnTo>
                    <a:pt x="968" y="754"/>
                  </a:lnTo>
                  <a:lnTo>
                    <a:pt x="966" y="756"/>
                  </a:lnTo>
                  <a:lnTo>
                    <a:pt x="966" y="759"/>
                  </a:lnTo>
                  <a:lnTo>
                    <a:pt x="971" y="763"/>
                  </a:lnTo>
                  <a:lnTo>
                    <a:pt x="971" y="766"/>
                  </a:lnTo>
                  <a:lnTo>
                    <a:pt x="971" y="768"/>
                  </a:lnTo>
                  <a:lnTo>
                    <a:pt x="968" y="770"/>
                  </a:lnTo>
                  <a:lnTo>
                    <a:pt x="968" y="773"/>
                  </a:lnTo>
                  <a:lnTo>
                    <a:pt x="966" y="775"/>
                  </a:lnTo>
                  <a:lnTo>
                    <a:pt x="966" y="778"/>
                  </a:lnTo>
                  <a:lnTo>
                    <a:pt x="966" y="780"/>
                  </a:lnTo>
                  <a:lnTo>
                    <a:pt x="966" y="785"/>
                  </a:lnTo>
                  <a:lnTo>
                    <a:pt x="964" y="794"/>
                  </a:lnTo>
                  <a:lnTo>
                    <a:pt x="964" y="803"/>
                  </a:lnTo>
                  <a:lnTo>
                    <a:pt x="961" y="810"/>
                  </a:lnTo>
                  <a:lnTo>
                    <a:pt x="959" y="815"/>
                  </a:lnTo>
                  <a:lnTo>
                    <a:pt x="957" y="813"/>
                  </a:lnTo>
                  <a:lnTo>
                    <a:pt x="952" y="815"/>
                  </a:lnTo>
                  <a:lnTo>
                    <a:pt x="947" y="818"/>
                  </a:lnTo>
                  <a:lnTo>
                    <a:pt x="945" y="818"/>
                  </a:lnTo>
                  <a:lnTo>
                    <a:pt x="943" y="820"/>
                  </a:lnTo>
                  <a:lnTo>
                    <a:pt x="940" y="820"/>
                  </a:lnTo>
                  <a:lnTo>
                    <a:pt x="938" y="818"/>
                  </a:lnTo>
                  <a:lnTo>
                    <a:pt x="938" y="815"/>
                  </a:lnTo>
                  <a:lnTo>
                    <a:pt x="935" y="815"/>
                  </a:lnTo>
                  <a:lnTo>
                    <a:pt x="933" y="815"/>
                  </a:lnTo>
                  <a:lnTo>
                    <a:pt x="928" y="815"/>
                  </a:lnTo>
                  <a:lnTo>
                    <a:pt x="921" y="813"/>
                  </a:lnTo>
                  <a:lnTo>
                    <a:pt x="914" y="815"/>
                  </a:lnTo>
                  <a:lnTo>
                    <a:pt x="912" y="818"/>
                  </a:lnTo>
                  <a:lnTo>
                    <a:pt x="907" y="818"/>
                  </a:lnTo>
                  <a:lnTo>
                    <a:pt x="905" y="822"/>
                  </a:lnTo>
                  <a:lnTo>
                    <a:pt x="902" y="822"/>
                  </a:lnTo>
                  <a:lnTo>
                    <a:pt x="902" y="825"/>
                  </a:lnTo>
                  <a:lnTo>
                    <a:pt x="900" y="825"/>
                  </a:lnTo>
                  <a:lnTo>
                    <a:pt x="895" y="829"/>
                  </a:lnTo>
                  <a:lnTo>
                    <a:pt x="891" y="829"/>
                  </a:lnTo>
                  <a:lnTo>
                    <a:pt x="888" y="832"/>
                  </a:lnTo>
                  <a:lnTo>
                    <a:pt x="879" y="829"/>
                  </a:lnTo>
                  <a:lnTo>
                    <a:pt x="874" y="832"/>
                  </a:lnTo>
                  <a:lnTo>
                    <a:pt x="872" y="832"/>
                  </a:lnTo>
                  <a:lnTo>
                    <a:pt x="870" y="832"/>
                  </a:lnTo>
                  <a:lnTo>
                    <a:pt x="870" y="829"/>
                  </a:lnTo>
                  <a:lnTo>
                    <a:pt x="870" y="827"/>
                  </a:lnTo>
                  <a:lnTo>
                    <a:pt x="867" y="827"/>
                  </a:lnTo>
                  <a:lnTo>
                    <a:pt x="865" y="827"/>
                  </a:lnTo>
                  <a:lnTo>
                    <a:pt x="862" y="825"/>
                  </a:lnTo>
                  <a:lnTo>
                    <a:pt x="860" y="825"/>
                  </a:lnTo>
                  <a:lnTo>
                    <a:pt x="860" y="827"/>
                  </a:lnTo>
                  <a:lnTo>
                    <a:pt x="858" y="825"/>
                  </a:lnTo>
                  <a:lnTo>
                    <a:pt x="858" y="822"/>
                  </a:lnTo>
                  <a:lnTo>
                    <a:pt x="858" y="820"/>
                  </a:lnTo>
                  <a:lnTo>
                    <a:pt x="855" y="820"/>
                  </a:lnTo>
                  <a:lnTo>
                    <a:pt x="853" y="822"/>
                  </a:lnTo>
                  <a:lnTo>
                    <a:pt x="851" y="822"/>
                  </a:lnTo>
                  <a:lnTo>
                    <a:pt x="848" y="825"/>
                  </a:lnTo>
                  <a:lnTo>
                    <a:pt x="848" y="827"/>
                  </a:lnTo>
                  <a:lnTo>
                    <a:pt x="848" y="829"/>
                  </a:lnTo>
                  <a:lnTo>
                    <a:pt x="846" y="832"/>
                  </a:lnTo>
                  <a:lnTo>
                    <a:pt x="844" y="832"/>
                  </a:lnTo>
                  <a:lnTo>
                    <a:pt x="839" y="834"/>
                  </a:lnTo>
                  <a:lnTo>
                    <a:pt x="837" y="832"/>
                  </a:lnTo>
                  <a:lnTo>
                    <a:pt x="834" y="829"/>
                  </a:lnTo>
                  <a:lnTo>
                    <a:pt x="834" y="827"/>
                  </a:lnTo>
                  <a:lnTo>
                    <a:pt x="834" y="825"/>
                  </a:lnTo>
                  <a:lnTo>
                    <a:pt x="832" y="825"/>
                  </a:lnTo>
                  <a:lnTo>
                    <a:pt x="829" y="825"/>
                  </a:lnTo>
                  <a:lnTo>
                    <a:pt x="829" y="827"/>
                  </a:lnTo>
                  <a:lnTo>
                    <a:pt x="829" y="829"/>
                  </a:lnTo>
                  <a:lnTo>
                    <a:pt x="827" y="829"/>
                  </a:lnTo>
                  <a:lnTo>
                    <a:pt x="825" y="829"/>
                  </a:lnTo>
                  <a:lnTo>
                    <a:pt x="825" y="832"/>
                  </a:lnTo>
                  <a:lnTo>
                    <a:pt x="822" y="832"/>
                  </a:lnTo>
                  <a:lnTo>
                    <a:pt x="820" y="832"/>
                  </a:lnTo>
                  <a:lnTo>
                    <a:pt x="818" y="832"/>
                  </a:lnTo>
                  <a:lnTo>
                    <a:pt x="818" y="834"/>
                  </a:lnTo>
                  <a:lnTo>
                    <a:pt x="820" y="834"/>
                  </a:lnTo>
                  <a:lnTo>
                    <a:pt x="820" y="836"/>
                  </a:lnTo>
                  <a:lnTo>
                    <a:pt x="820" y="839"/>
                  </a:lnTo>
                  <a:lnTo>
                    <a:pt x="820" y="841"/>
                  </a:lnTo>
                  <a:lnTo>
                    <a:pt x="822" y="846"/>
                  </a:lnTo>
                  <a:lnTo>
                    <a:pt x="825" y="848"/>
                  </a:lnTo>
                  <a:lnTo>
                    <a:pt x="822" y="851"/>
                  </a:lnTo>
                  <a:lnTo>
                    <a:pt x="822" y="853"/>
                  </a:lnTo>
                  <a:lnTo>
                    <a:pt x="820" y="853"/>
                  </a:lnTo>
                  <a:lnTo>
                    <a:pt x="818" y="855"/>
                  </a:lnTo>
                  <a:lnTo>
                    <a:pt x="818" y="858"/>
                  </a:lnTo>
                  <a:lnTo>
                    <a:pt x="815" y="862"/>
                  </a:lnTo>
                  <a:lnTo>
                    <a:pt x="813" y="862"/>
                  </a:lnTo>
                  <a:lnTo>
                    <a:pt x="813" y="865"/>
                  </a:lnTo>
                  <a:lnTo>
                    <a:pt x="808" y="865"/>
                  </a:lnTo>
                  <a:lnTo>
                    <a:pt x="806" y="867"/>
                  </a:lnTo>
                  <a:lnTo>
                    <a:pt x="804" y="865"/>
                  </a:lnTo>
                  <a:lnTo>
                    <a:pt x="801" y="865"/>
                  </a:lnTo>
                  <a:lnTo>
                    <a:pt x="799" y="865"/>
                  </a:lnTo>
                  <a:lnTo>
                    <a:pt x="797" y="865"/>
                  </a:lnTo>
                  <a:lnTo>
                    <a:pt x="794" y="867"/>
                  </a:lnTo>
                  <a:lnTo>
                    <a:pt x="792" y="867"/>
                  </a:lnTo>
                  <a:lnTo>
                    <a:pt x="792" y="869"/>
                  </a:lnTo>
                  <a:lnTo>
                    <a:pt x="792" y="872"/>
                  </a:lnTo>
                  <a:lnTo>
                    <a:pt x="789" y="869"/>
                  </a:lnTo>
                  <a:lnTo>
                    <a:pt x="785" y="869"/>
                  </a:lnTo>
                  <a:lnTo>
                    <a:pt x="782" y="869"/>
                  </a:lnTo>
                  <a:lnTo>
                    <a:pt x="780" y="872"/>
                  </a:lnTo>
                  <a:lnTo>
                    <a:pt x="780" y="874"/>
                  </a:lnTo>
                  <a:lnTo>
                    <a:pt x="780" y="876"/>
                  </a:lnTo>
                  <a:lnTo>
                    <a:pt x="778" y="876"/>
                  </a:lnTo>
                  <a:lnTo>
                    <a:pt x="775" y="876"/>
                  </a:lnTo>
                  <a:lnTo>
                    <a:pt x="775" y="879"/>
                  </a:lnTo>
                  <a:lnTo>
                    <a:pt x="775" y="881"/>
                  </a:lnTo>
                  <a:lnTo>
                    <a:pt x="773" y="881"/>
                  </a:lnTo>
                  <a:lnTo>
                    <a:pt x="773" y="879"/>
                  </a:lnTo>
                  <a:lnTo>
                    <a:pt x="771" y="879"/>
                  </a:lnTo>
                  <a:lnTo>
                    <a:pt x="771" y="881"/>
                  </a:lnTo>
                  <a:lnTo>
                    <a:pt x="773" y="884"/>
                  </a:lnTo>
                  <a:lnTo>
                    <a:pt x="771" y="884"/>
                  </a:lnTo>
                  <a:lnTo>
                    <a:pt x="771" y="886"/>
                  </a:lnTo>
                  <a:lnTo>
                    <a:pt x="768" y="888"/>
                  </a:lnTo>
                  <a:lnTo>
                    <a:pt x="768" y="891"/>
                  </a:lnTo>
                  <a:lnTo>
                    <a:pt x="766" y="891"/>
                  </a:lnTo>
                  <a:lnTo>
                    <a:pt x="764" y="891"/>
                  </a:lnTo>
                  <a:lnTo>
                    <a:pt x="761" y="891"/>
                  </a:lnTo>
                  <a:lnTo>
                    <a:pt x="759" y="891"/>
                  </a:lnTo>
                  <a:lnTo>
                    <a:pt x="759" y="898"/>
                  </a:lnTo>
                  <a:lnTo>
                    <a:pt x="754" y="942"/>
                  </a:lnTo>
                  <a:lnTo>
                    <a:pt x="754" y="949"/>
                  </a:lnTo>
                  <a:lnTo>
                    <a:pt x="754" y="961"/>
                  </a:lnTo>
                  <a:lnTo>
                    <a:pt x="754" y="964"/>
                  </a:lnTo>
                  <a:lnTo>
                    <a:pt x="740" y="964"/>
                  </a:lnTo>
                  <a:lnTo>
                    <a:pt x="738" y="964"/>
                  </a:lnTo>
                  <a:lnTo>
                    <a:pt x="735" y="964"/>
                  </a:lnTo>
                  <a:lnTo>
                    <a:pt x="721" y="964"/>
                  </a:lnTo>
                  <a:lnTo>
                    <a:pt x="714" y="964"/>
                  </a:lnTo>
                  <a:lnTo>
                    <a:pt x="707" y="964"/>
                  </a:lnTo>
                  <a:lnTo>
                    <a:pt x="695" y="964"/>
                  </a:lnTo>
                  <a:lnTo>
                    <a:pt x="693" y="966"/>
                  </a:lnTo>
                  <a:lnTo>
                    <a:pt x="669" y="966"/>
                  </a:lnTo>
                  <a:lnTo>
                    <a:pt x="653" y="961"/>
                  </a:lnTo>
                  <a:lnTo>
                    <a:pt x="648" y="961"/>
                  </a:lnTo>
                  <a:lnTo>
                    <a:pt x="643" y="959"/>
                  </a:lnTo>
                  <a:lnTo>
                    <a:pt x="636" y="959"/>
                  </a:lnTo>
                  <a:lnTo>
                    <a:pt x="634" y="959"/>
                  </a:lnTo>
                  <a:lnTo>
                    <a:pt x="632" y="959"/>
                  </a:lnTo>
                  <a:lnTo>
                    <a:pt x="627" y="959"/>
                  </a:lnTo>
                  <a:lnTo>
                    <a:pt x="625" y="957"/>
                  </a:lnTo>
                  <a:lnTo>
                    <a:pt x="622" y="933"/>
                  </a:lnTo>
                  <a:lnTo>
                    <a:pt x="620" y="924"/>
                  </a:lnTo>
                  <a:lnTo>
                    <a:pt x="620" y="916"/>
                  </a:lnTo>
                  <a:lnTo>
                    <a:pt x="618" y="907"/>
                  </a:lnTo>
                  <a:lnTo>
                    <a:pt x="618" y="895"/>
                  </a:lnTo>
                  <a:lnTo>
                    <a:pt x="613" y="893"/>
                  </a:lnTo>
                  <a:lnTo>
                    <a:pt x="606" y="891"/>
                  </a:lnTo>
                  <a:lnTo>
                    <a:pt x="594" y="886"/>
                  </a:lnTo>
                  <a:lnTo>
                    <a:pt x="587" y="884"/>
                  </a:lnTo>
                  <a:lnTo>
                    <a:pt x="582" y="881"/>
                  </a:lnTo>
                  <a:lnTo>
                    <a:pt x="575" y="879"/>
                  </a:lnTo>
                  <a:lnTo>
                    <a:pt x="568" y="876"/>
                  </a:lnTo>
                  <a:lnTo>
                    <a:pt x="566" y="874"/>
                  </a:lnTo>
                  <a:lnTo>
                    <a:pt x="563" y="874"/>
                  </a:lnTo>
                  <a:lnTo>
                    <a:pt x="556" y="869"/>
                  </a:lnTo>
                  <a:lnTo>
                    <a:pt x="552" y="867"/>
                  </a:lnTo>
                  <a:lnTo>
                    <a:pt x="549" y="865"/>
                  </a:lnTo>
                  <a:lnTo>
                    <a:pt x="547" y="865"/>
                  </a:lnTo>
                  <a:lnTo>
                    <a:pt x="512" y="865"/>
                  </a:lnTo>
                  <a:lnTo>
                    <a:pt x="509" y="865"/>
                  </a:lnTo>
                  <a:lnTo>
                    <a:pt x="507" y="862"/>
                  </a:lnTo>
                  <a:lnTo>
                    <a:pt x="507" y="860"/>
                  </a:lnTo>
                  <a:lnTo>
                    <a:pt x="504" y="855"/>
                  </a:lnTo>
                  <a:lnTo>
                    <a:pt x="502" y="855"/>
                  </a:lnTo>
                  <a:lnTo>
                    <a:pt x="502" y="853"/>
                  </a:lnTo>
                  <a:lnTo>
                    <a:pt x="500" y="848"/>
                  </a:lnTo>
                  <a:lnTo>
                    <a:pt x="493" y="841"/>
                  </a:lnTo>
                  <a:lnTo>
                    <a:pt x="486" y="832"/>
                  </a:lnTo>
                  <a:lnTo>
                    <a:pt x="481" y="827"/>
                  </a:lnTo>
                  <a:lnTo>
                    <a:pt x="479" y="825"/>
                  </a:lnTo>
                  <a:lnTo>
                    <a:pt x="479" y="820"/>
                  </a:lnTo>
                  <a:lnTo>
                    <a:pt x="474" y="818"/>
                  </a:lnTo>
                  <a:lnTo>
                    <a:pt x="471" y="813"/>
                  </a:lnTo>
                  <a:lnTo>
                    <a:pt x="471" y="810"/>
                  </a:lnTo>
                  <a:lnTo>
                    <a:pt x="469" y="808"/>
                  </a:lnTo>
                  <a:lnTo>
                    <a:pt x="469" y="806"/>
                  </a:lnTo>
                  <a:lnTo>
                    <a:pt x="464" y="803"/>
                  </a:lnTo>
                  <a:lnTo>
                    <a:pt x="462" y="801"/>
                  </a:lnTo>
                  <a:lnTo>
                    <a:pt x="448" y="794"/>
                  </a:lnTo>
                  <a:lnTo>
                    <a:pt x="443" y="785"/>
                  </a:lnTo>
                  <a:lnTo>
                    <a:pt x="431" y="773"/>
                  </a:lnTo>
                  <a:lnTo>
                    <a:pt x="429" y="770"/>
                  </a:lnTo>
                  <a:lnTo>
                    <a:pt x="429" y="768"/>
                  </a:lnTo>
                  <a:lnTo>
                    <a:pt x="427" y="768"/>
                  </a:lnTo>
                  <a:lnTo>
                    <a:pt x="427" y="766"/>
                  </a:lnTo>
                  <a:lnTo>
                    <a:pt x="424" y="763"/>
                  </a:lnTo>
                  <a:lnTo>
                    <a:pt x="422" y="759"/>
                  </a:lnTo>
                  <a:lnTo>
                    <a:pt x="420" y="759"/>
                  </a:lnTo>
                  <a:lnTo>
                    <a:pt x="420" y="756"/>
                  </a:lnTo>
                  <a:lnTo>
                    <a:pt x="417" y="756"/>
                  </a:lnTo>
                  <a:lnTo>
                    <a:pt x="415" y="756"/>
                  </a:lnTo>
                  <a:lnTo>
                    <a:pt x="413" y="756"/>
                  </a:lnTo>
                  <a:lnTo>
                    <a:pt x="401" y="754"/>
                  </a:lnTo>
                  <a:lnTo>
                    <a:pt x="401" y="752"/>
                  </a:lnTo>
                  <a:lnTo>
                    <a:pt x="401" y="749"/>
                  </a:lnTo>
                  <a:lnTo>
                    <a:pt x="391" y="749"/>
                  </a:lnTo>
                  <a:lnTo>
                    <a:pt x="389" y="749"/>
                  </a:lnTo>
                  <a:lnTo>
                    <a:pt x="387" y="754"/>
                  </a:lnTo>
                  <a:lnTo>
                    <a:pt x="380" y="754"/>
                  </a:lnTo>
                  <a:lnTo>
                    <a:pt x="377" y="754"/>
                  </a:lnTo>
                  <a:lnTo>
                    <a:pt x="370" y="752"/>
                  </a:lnTo>
                  <a:lnTo>
                    <a:pt x="368" y="752"/>
                  </a:lnTo>
                  <a:lnTo>
                    <a:pt x="363" y="754"/>
                  </a:lnTo>
                  <a:lnTo>
                    <a:pt x="356" y="756"/>
                  </a:lnTo>
                  <a:lnTo>
                    <a:pt x="347" y="761"/>
                  </a:lnTo>
                  <a:lnTo>
                    <a:pt x="337" y="766"/>
                  </a:lnTo>
                  <a:lnTo>
                    <a:pt x="333" y="768"/>
                  </a:lnTo>
                  <a:lnTo>
                    <a:pt x="323" y="768"/>
                  </a:lnTo>
                  <a:lnTo>
                    <a:pt x="311" y="768"/>
                  </a:lnTo>
                  <a:lnTo>
                    <a:pt x="309" y="768"/>
                  </a:lnTo>
                  <a:lnTo>
                    <a:pt x="307" y="768"/>
                  </a:lnTo>
                  <a:lnTo>
                    <a:pt x="304" y="768"/>
                  </a:lnTo>
                  <a:lnTo>
                    <a:pt x="304" y="766"/>
                  </a:lnTo>
                  <a:lnTo>
                    <a:pt x="302" y="766"/>
                  </a:lnTo>
                  <a:lnTo>
                    <a:pt x="300" y="763"/>
                  </a:lnTo>
                  <a:lnTo>
                    <a:pt x="290" y="759"/>
                  </a:lnTo>
                  <a:lnTo>
                    <a:pt x="288" y="759"/>
                  </a:lnTo>
                  <a:lnTo>
                    <a:pt x="278" y="754"/>
                  </a:lnTo>
                  <a:lnTo>
                    <a:pt x="276" y="752"/>
                  </a:lnTo>
                  <a:lnTo>
                    <a:pt x="274" y="752"/>
                  </a:lnTo>
                  <a:lnTo>
                    <a:pt x="271" y="749"/>
                  </a:lnTo>
                  <a:lnTo>
                    <a:pt x="269" y="747"/>
                  </a:lnTo>
                  <a:lnTo>
                    <a:pt x="260" y="745"/>
                  </a:lnTo>
                  <a:lnTo>
                    <a:pt x="257" y="742"/>
                  </a:lnTo>
                  <a:lnTo>
                    <a:pt x="255" y="740"/>
                  </a:lnTo>
                  <a:lnTo>
                    <a:pt x="250" y="737"/>
                  </a:lnTo>
                  <a:lnTo>
                    <a:pt x="248" y="737"/>
                  </a:lnTo>
                  <a:lnTo>
                    <a:pt x="245" y="735"/>
                  </a:lnTo>
                  <a:lnTo>
                    <a:pt x="241" y="742"/>
                  </a:lnTo>
                  <a:lnTo>
                    <a:pt x="229" y="756"/>
                  </a:lnTo>
                  <a:lnTo>
                    <a:pt x="215" y="763"/>
                  </a:lnTo>
                  <a:lnTo>
                    <a:pt x="212" y="763"/>
                  </a:lnTo>
                  <a:lnTo>
                    <a:pt x="189" y="775"/>
                  </a:lnTo>
                  <a:lnTo>
                    <a:pt x="186" y="778"/>
                  </a:lnTo>
                  <a:lnTo>
                    <a:pt x="182" y="778"/>
                  </a:lnTo>
                  <a:lnTo>
                    <a:pt x="177" y="778"/>
                  </a:lnTo>
                  <a:lnTo>
                    <a:pt x="170" y="778"/>
                  </a:lnTo>
                  <a:lnTo>
                    <a:pt x="168" y="778"/>
                  </a:lnTo>
                  <a:lnTo>
                    <a:pt x="161" y="787"/>
                  </a:lnTo>
                  <a:lnTo>
                    <a:pt x="151" y="794"/>
                  </a:lnTo>
                  <a:lnTo>
                    <a:pt x="146" y="801"/>
                  </a:lnTo>
                  <a:lnTo>
                    <a:pt x="144" y="801"/>
                  </a:lnTo>
                  <a:lnTo>
                    <a:pt x="144" y="803"/>
                  </a:lnTo>
                  <a:lnTo>
                    <a:pt x="139" y="806"/>
                  </a:lnTo>
                  <a:lnTo>
                    <a:pt x="132" y="813"/>
                  </a:lnTo>
                  <a:lnTo>
                    <a:pt x="113" y="836"/>
                  </a:lnTo>
                  <a:lnTo>
                    <a:pt x="111" y="834"/>
                  </a:lnTo>
                  <a:lnTo>
                    <a:pt x="111" y="836"/>
                  </a:lnTo>
                  <a:lnTo>
                    <a:pt x="95" y="832"/>
                  </a:lnTo>
                  <a:lnTo>
                    <a:pt x="76" y="829"/>
                  </a:lnTo>
                  <a:lnTo>
                    <a:pt x="71" y="827"/>
                  </a:lnTo>
                  <a:lnTo>
                    <a:pt x="62" y="825"/>
                  </a:lnTo>
                  <a:lnTo>
                    <a:pt x="43" y="822"/>
                  </a:lnTo>
                  <a:lnTo>
                    <a:pt x="43" y="813"/>
                  </a:lnTo>
                  <a:lnTo>
                    <a:pt x="43" y="796"/>
                  </a:lnTo>
                  <a:lnTo>
                    <a:pt x="43" y="782"/>
                  </a:lnTo>
                  <a:lnTo>
                    <a:pt x="43" y="756"/>
                  </a:lnTo>
                  <a:lnTo>
                    <a:pt x="43" y="745"/>
                  </a:lnTo>
                  <a:lnTo>
                    <a:pt x="40" y="735"/>
                  </a:lnTo>
                  <a:lnTo>
                    <a:pt x="40" y="704"/>
                  </a:lnTo>
                  <a:lnTo>
                    <a:pt x="40" y="700"/>
                  </a:lnTo>
                  <a:lnTo>
                    <a:pt x="40" y="697"/>
                  </a:lnTo>
                  <a:lnTo>
                    <a:pt x="36" y="697"/>
                  </a:lnTo>
                  <a:lnTo>
                    <a:pt x="33" y="697"/>
                  </a:lnTo>
                  <a:lnTo>
                    <a:pt x="24" y="695"/>
                  </a:lnTo>
                  <a:lnTo>
                    <a:pt x="19" y="693"/>
                  </a:lnTo>
                  <a:lnTo>
                    <a:pt x="15" y="693"/>
                  </a:lnTo>
                  <a:lnTo>
                    <a:pt x="12" y="688"/>
                  </a:lnTo>
                  <a:lnTo>
                    <a:pt x="10" y="686"/>
                  </a:lnTo>
                  <a:lnTo>
                    <a:pt x="7" y="683"/>
                  </a:lnTo>
                  <a:lnTo>
                    <a:pt x="5" y="676"/>
                  </a:lnTo>
                  <a:lnTo>
                    <a:pt x="3" y="672"/>
                  </a:lnTo>
                  <a:lnTo>
                    <a:pt x="0" y="672"/>
                  </a:lnTo>
                  <a:lnTo>
                    <a:pt x="3" y="667"/>
                  </a:lnTo>
                  <a:lnTo>
                    <a:pt x="24" y="634"/>
                  </a:lnTo>
                  <a:lnTo>
                    <a:pt x="31" y="627"/>
                  </a:lnTo>
                  <a:lnTo>
                    <a:pt x="38" y="613"/>
                  </a:lnTo>
                  <a:lnTo>
                    <a:pt x="121" y="474"/>
                  </a:lnTo>
                  <a:lnTo>
                    <a:pt x="128" y="462"/>
                  </a:lnTo>
                  <a:lnTo>
                    <a:pt x="135" y="450"/>
                  </a:lnTo>
                  <a:lnTo>
                    <a:pt x="135" y="448"/>
                  </a:lnTo>
                  <a:lnTo>
                    <a:pt x="142" y="438"/>
                  </a:lnTo>
                  <a:lnTo>
                    <a:pt x="161" y="405"/>
                  </a:lnTo>
                  <a:lnTo>
                    <a:pt x="168" y="394"/>
                  </a:lnTo>
                  <a:lnTo>
                    <a:pt x="182" y="368"/>
                  </a:lnTo>
                  <a:lnTo>
                    <a:pt x="194" y="346"/>
                  </a:lnTo>
                  <a:lnTo>
                    <a:pt x="227" y="292"/>
                  </a:lnTo>
                  <a:lnTo>
                    <a:pt x="234" y="280"/>
                  </a:lnTo>
                  <a:lnTo>
                    <a:pt x="248" y="259"/>
                  </a:lnTo>
                  <a:lnTo>
                    <a:pt x="250" y="252"/>
                  </a:lnTo>
                  <a:lnTo>
                    <a:pt x="252" y="250"/>
                  </a:lnTo>
                  <a:lnTo>
                    <a:pt x="257" y="240"/>
                  </a:lnTo>
                  <a:lnTo>
                    <a:pt x="260" y="238"/>
                  </a:lnTo>
                  <a:lnTo>
                    <a:pt x="398" y="0"/>
                  </a:lnTo>
                  <a:lnTo>
                    <a:pt x="655" y="0"/>
                  </a:lnTo>
                  <a:lnTo>
                    <a:pt x="813" y="0"/>
                  </a:lnTo>
                  <a:lnTo>
                    <a:pt x="1041" y="0"/>
                  </a:lnTo>
                  <a:lnTo>
                    <a:pt x="1041" y="3"/>
                  </a:lnTo>
                  <a:lnTo>
                    <a:pt x="1037" y="7"/>
                  </a:lnTo>
                  <a:lnTo>
                    <a:pt x="1037" y="12"/>
                  </a:lnTo>
                  <a:lnTo>
                    <a:pt x="1039" y="14"/>
                  </a:lnTo>
                  <a:lnTo>
                    <a:pt x="1039" y="17"/>
                  </a:lnTo>
                  <a:lnTo>
                    <a:pt x="1041" y="21"/>
                  </a:lnTo>
                  <a:lnTo>
                    <a:pt x="1044" y="24"/>
                  </a:lnTo>
                  <a:lnTo>
                    <a:pt x="1039" y="26"/>
                  </a:lnTo>
                  <a:lnTo>
                    <a:pt x="1037" y="28"/>
                  </a:lnTo>
                  <a:lnTo>
                    <a:pt x="1032" y="33"/>
                  </a:lnTo>
                  <a:lnTo>
                    <a:pt x="1032" y="36"/>
                  </a:lnTo>
                  <a:lnTo>
                    <a:pt x="1032" y="38"/>
                  </a:lnTo>
                  <a:lnTo>
                    <a:pt x="1032" y="40"/>
                  </a:lnTo>
                  <a:lnTo>
                    <a:pt x="1030" y="40"/>
                  </a:lnTo>
                  <a:lnTo>
                    <a:pt x="1023" y="43"/>
                  </a:lnTo>
                  <a:lnTo>
                    <a:pt x="1018" y="45"/>
                  </a:lnTo>
                  <a:lnTo>
                    <a:pt x="1016" y="47"/>
                  </a:lnTo>
                  <a:lnTo>
                    <a:pt x="1018" y="50"/>
                  </a:lnTo>
                  <a:lnTo>
                    <a:pt x="1020" y="50"/>
                  </a:lnTo>
                  <a:lnTo>
                    <a:pt x="1023" y="52"/>
                  </a:lnTo>
                  <a:lnTo>
                    <a:pt x="1025" y="52"/>
                  </a:lnTo>
                  <a:lnTo>
                    <a:pt x="1025" y="54"/>
                  </a:lnTo>
                  <a:lnTo>
                    <a:pt x="1023" y="57"/>
                  </a:lnTo>
                  <a:lnTo>
                    <a:pt x="1023" y="59"/>
                  </a:lnTo>
                  <a:lnTo>
                    <a:pt x="1023" y="61"/>
                  </a:lnTo>
                  <a:lnTo>
                    <a:pt x="1023" y="71"/>
                  </a:lnTo>
                  <a:lnTo>
                    <a:pt x="1020" y="76"/>
                  </a:lnTo>
                  <a:lnTo>
                    <a:pt x="1023" y="78"/>
                  </a:lnTo>
                  <a:lnTo>
                    <a:pt x="1025" y="78"/>
                  </a:lnTo>
                  <a:lnTo>
                    <a:pt x="1027" y="80"/>
                  </a:lnTo>
                  <a:lnTo>
                    <a:pt x="1030" y="80"/>
                  </a:lnTo>
                  <a:lnTo>
                    <a:pt x="1030" y="83"/>
                  </a:lnTo>
                  <a:close/>
                </a:path>
              </a:pathLst>
            </a:custGeom>
            <a:solidFill>
              <a:schemeClr val="accent1">
                <a:lumMod val="60000"/>
                <a:lumOff val="40000"/>
              </a:schemeClr>
            </a:solidFill>
            <a:ln w="7938">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GT"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3" name="Freeform 42">
              <a:extLst>
                <a:ext uri="{FF2B5EF4-FFF2-40B4-BE49-F238E27FC236}">
                  <a16:creationId xmlns:a16="http://schemas.microsoft.com/office/drawing/2014/main" id="{4305217D-C9A6-2A4B-BD7A-AC1AAD32C3A1}"/>
                </a:ext>
              </a:extLst>
            </p:cNvPr>
            <p:cNvSpPr>
              <a:spLocks/>
            </p:cNvSpPr>
            <p:nvPr/>
          </p:nvSpPr>
          <p:spPr bwMode="auto">
            <a:xfrm>
              <a:off x="5689991" y="4406826"/>
              <a:ext cx="735620" cy="524449"/>
            </a:xfrm>
            <a:custGeom>
              <a:avLst/>
              <a:gdLst>
                <a:gd name="T0" fmla="*/ 478 w 673"/>
                <a:gd name="T1" fmla="*/ 14 h 462"/>
                <a:gd name="T2" fmla="*/ 492 w 673"/>
                <a:gd name="T3" fmla="*/ 40 h 462"/>
                <a:gd name="T4" fmla="*/ 501 w 673"/>
                <a:gd name="T5" fmla="*/ 73 h 462"/>
                <a:gd name="T6" fmla="*/ 530 w 673"/>
                <a:gd name="T7" fmla="*/ 104 h 462"/>
                <a:gd name="T8" fmla="*/ 541 w 673"/>
                <a:gd name="T9" fmla="*/ 118 h 462"/>
                <a:gd name="T10" fmla="*/ 563 w 673"/>
                <a:gd name="T11" fmla="*/ 129 h 462"/>
                <a:gd name="T12" fmla="*/ 586 w 673"/>
                <a:gd name="T13" fmla="*/ 129 h 462"/>
                <a:gd name="T14" fmla="*/ 621 w 673"/>
                <a:gd name="T15" fmla="*/ 125 h 462"/>
                <a:gd name="T16" fmla="*/ 640 w 673"/>
                <a:gd name="T17" fmla="*/ 151 h 462"/>
                <a:gd name="T18" fmla="*/ 645 w 673"/>
                <a:gd name="T19" fmla="*/ 181 h 462"/>
                <a:gd name="T20" fmla="*/ 666 w 673"/>
                <a:gd name="T21" fmla="*/ 188 h 462"/>
                <a:gd name="T22" fmla="*/ 659 w 673"/>
                <a:gd name="T23" fmla="*/ 224 h 462"/>
                <a:gd name="T24" fmla="*/ 650 w 673"/>
                <a:gd name="T25" fmla="*/ 245 h 462"/>
                <a:gd name="T26" fmla="*/ 645 w 673"/>
                <a:gd name="T27" fmla="*/ 278 h 462"/>
                <a:gd name="T28" fmla="*/ 626 w 673"/>
                <a:gd name="T29" fmla="*/ 306 h 462"/>
                <a:gd name="T30" fmla="*/ 619 w 673"/>
                <a:gd name="T31" fmla="*/ 327 h 462"/>
                <a:gd name="T32" fmla="*/ 636 w 673"/>
                <a:gd name="T33" fmla="*/ 353 h 462"/>
                <a:gd name="T34" fmla="*/ 626 w 673"/>
                <a:gd name="T35" fmla="*/ 384 h 462"/>
                <a:gd name="T36" fmla="*/ 600 w 673"/>
                <a:gd name="T37" fmla="*/ 400 h 462"/>
                <a:gd name="T38" fmla="*/ 567 w 673"/>
                <a:gd name="T39" fmla="*/ 396 h 462"/>
                <a:gd name="T40" fmla="*/ 541 w 673"/>
                <a:gd name="T41" fmla="*/ 398 h 462"/>
                <a:gd name="T42" fmla="*/ 522 w 673"/>
                <a:gd name="T43" fmla="*/ 400 h 462"/>
                <a:gd name="T44" fmla="*/ 511 w 673"/>
                <a:gd name="T45" fmla="*/ 391 h 462"/>
                <a:gd name="T46" fmla="*/ 499 w 673"/>
                <a:gd name="T47" fmla="*/ 377 h 462"/>
                <a:gd name="T48" fmla="*/ 489 w 673"/>
                <a:gd name="T49" fmla="*/ 367 h 462"/>
                <a:gd name="T50" fmla="*/ 471 w 673"/>
                <a:gd name="T51" fmla="*/ 367 h 462"/>
                <a:gd name="T52" fmla="*/ 468 w 673"/>
                <a:gd name="T53" fmla="*/ 391 h 462"/>
                <a:gd name="T54" fmla="*/ 442 w 673"/>
                <a:gd name="T55" fmla="*/ 417 h 462"/>
                <a:gd name="T56" fmla="*/ 416 w 673"/>
                <a:gd name="T57" fmla="*/ 447 h 462"/>
                <a:gd name="T58" fmla="*/ 367 w 673"/>
                <a:gd name="T59" fmla="*/ 419 h 462"/>
                <a:gd name="T60" fmla="*/ 325 w 673"/>
                <a:gd name="T61" fmla="*/ 426 h 462"/>
                <a:gd name="T62" fmla="*/ 294 w 673"/>
                <a:gd name="T63" fmla="*/ 445 h 462"/>
                <a:gd name="T64" fmla="*/ 254 w 673"/>
                <a:gd name="T65" fmla="*/ 462 h 462"/>
                <a:gd name="T66" fmla="*/ 197 w 673"/>
                <a:gd name="T67" fmla="*/ 429 h 462"/>
                <a:gd name="T68" fmla="*/ 179 w 673"/>
                <a:gd name="T69" fmla="*/ 405 h 462"/>
                <a:gd name="T70" fmla="*/ 131 w 673"/>
                <a:gd name="T71" fmla="*/ 396 h 462"/>
                <a:gd name="T72" fmla="*/ 99 w 673"/>
                <a:gd name="T73" fmla="*/ 393 h 462"/>
                <a:gd name="T74" fmla="*/ 61 w 673"/>
                <a:gd name="T75" fmla="*/ 414 h 462"/>
                <a:gd name="T76" fmla="*/ 47 w 673"/>
                <a:gd name="T77" fmla="*/ 407 h 462"/>
                <a:gd name="T78" fmla="*/ 25 w 673"/>
                <a:gd name="T79" fmla="*/ 379 h 462"/>
                <a:gd name="T80" fmla="*/ 2 w 673"/>
                <a:gd name="T81" fmla="*/ 374 h 462"/>
                <a:gd name="T82" fmla="*/ 14 w 673"/>
                <a:gd name="T83" fmla="*/ 356 h 462"/>
                <a:gd name="T84" fmla="*/ 33 w 673"/>
                <a:gd name="T85" fmla="*/ 341 h 462"/>
                <a:gd name="T86" fmla="*/ 33 w 673"/>
                <a:gd name="T87" fmla="*/ 320 h 462"/>
                <a:gd name="T88" fmla="*/ 44 w 673"/>
                <a:gd name="T89" fmla="*/ 285 h 462"/>
                <a:gd name="T90" fmla="*/ 73 w 673"/>
                <a:gd name="T91" fmla="*/ 259 h 462"/>
                <a:gd name="T92" fmla="*/ 91 w 673"/>
                <a:gd name="T93" fmla="*/ 207 h 462"/>
                <a:gd name="T94" fmla="*/ 162 w 673"/>
                <a:gd name="T95" fmla="*/ 179 h 462"/>
                <a:gd name="T96" fmla="*/ 183 w 673"/>
                <a:gd name="T97" fmla="*/ 172 h 462"/>
                <a:gd name="T98" fmla="*/ 204 w 673"/>
                <a:gd name="T99" fmla="*/ 169 h 462"/>
                <a:gd name="T100" fmla="*/ 245 w 673"/>
                <a:gd name="T101" fmla="*/ 162 h 462"/>
                <a:gd name="T102" fmla="*/ 266 w 673"/>
                <a:gd name="T103" fmla="*/ 132 h 462"/>
                <a:gd name="T104" fmla="*/ 266 w 673"/>
                <a:gd name="T105" fmla="*/ 104 h 462"/>
                <a:gd name="T106" fmla="*/ 285 w 673"/>
                <a:gd name="T107" fmla="*/ 92 h 462"/>
                <a:gd name="T108" fmla="*/ 299 w 673"/>
                <a:gd name="T109" fmla="*/ 82 h 462"/>
                <a:gd name="T110" fmla="*/ 310 w 673"/>
                <a:gd name="T111" fmla="*/ 61 h 462"/>
                <a:gd name="T112" fmla="*/ 334 w 673"/>
                <a:gd name="T113" fmla="*/ 73 h 462"/>
                <a:gd name="T114" fmla="*/ 355 w 673"/>
                <a:gd name="T115" fmla="*/ 61 h 462"/>
                <a:gd name="T116" fmla="*/ 376 w 673"/>
                <a:gd name="T117" fmla="*/ 45 h 462"/>
                <a:gd name="T118" fmla="*/ 383 w 673"/>
                <a:gd name="T119" fmla="*/ 19 h 462"/>
                <a:gd name="T120" fmla="*/ 435 w 673"/>
                <a:gd name="T12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73" h="462">
                  <a:moveTo>
                    <a:pt x="447" y="2"/>
                  </a:moveTo>
                  <a:lnTo>
                    <a:pt x="449" y="5"/>
                  </a:lnTo>
                  <a:lnTo>
                    <a:pt x="457" y="2"/>
                  </a:lnTo>
                  <a:lnTo>
                    <a:pt x="459" y="5"/>
                  </a:lnTo>
                  <a:lnTo>
                    <a:pt x="466" y="5"/>
                  </a:lnTo>
                  <a:lnTo>
                    <a:pt x="468" y="7"/>
                  </a:lnTo>
                  <a:lnTo>
                    <a:pt x="468" y="9"/>
                  </a:lnTo>
                  <a:lnTo>
                    <a:pt x="471" y="12"/>
                  </a:lnTo>
                  <a:lnTo>
                    <a:pt x="473" y="14"/>
                  </a:lnTo>
                  <a:lnTo>
                    <a:pt x="478" y="14"/>
                  </a:lnTo>
                  <a:lnTo>
                    <a:pt x="482" y="19"/>
                  </a:lnTo>
                  <a:lnTo>
                    <a:pt x="487" y="21"/>
                  </a:lnTo>
                  <a:lnTo>
                    <a:pt x="489" y="23"/>
                  </a:lnTo>
                  <a:lnTo>
                    <a:pt x="492" y="26"/>
                  </a:lnTo>
                  <a:lnTo>
                    <a:pt x="489" y="28"/>
                  </a:lnTo>
                  <a:lnTo>
                    <a:pt x="487" y="31"/>
                  </a:lnTo>
                  <a:lnTo>
                    <a:pt x="487" y="33"/>
                  </a:lnTo>
                  <a:lnTo>
                    <a:pt x="489" y="35"/>
                  </a:lnTo>
                  <a:lnTo>
                    <a:pt x="492" y="38"/>
                  </a:lnTo>
                  <a:lnTo>
                    <a:pt x="492" y="40"/>
                  </a:lnTo>
                  <a:lnTo>
                    <a:pt x="492" y="42"/>
                  </a:lnTo>
                  <a:lnTo>
                    <a:pt x="487" y="45"/>
                  </a:lnTo>
                  <a:lnTo>
                    <a:pt x="489" y="47"/>
                  </a:lnTo>
                  <a:lnTo>
                    <a:pt x="489" y="49"/>
                  </a:lnTo>
                  <a:lnTo>
                    <a:pt x="485" y="52"/>
                  </a:lnTo>
                  <a:lnTo>
                    <a:pt x="485" y="54"/>
                  </a:lnTo>
                  <a:lnTo>
                    <a:pt x="494" y="63"/>
                  </a:lnTo>
                  <a:lnTo>
                    <a:pt x="497" y="66"/>
                  </a:lnTo>
                  <a:lnTo>
                    <a:pt x="497" y="68"/>
                  </a:lnTo>
                  <a:lnTo>
                    <a:pt x="501" y="73"/>
                  </a:lnTo>
                  <a:lnTo>
                    <a:pt x="501" y="75"/>
                  </a:lnTo>
                  <a:lnTo>
                    <a:pt x="499" y="80"/>
                  </a:lnTo>
                  <a:lnTo>
                    <a:pt x="504" y="82"/>
                  </a:lnTo>
                  <a:lnTo>
                    <a:pt x="506" y="85"/>
                  </a:lnTo>
                  <a:lnTo>
                    <a:pt x="508" y="85"/>
                  </a:lnTo>
                  <a:lnTo>
                    <a:pt x="511" y="87"/>
                  </a:lnTo>
                  <a:lnTo>
                    <a:pt x="513" y="89"/>
                  </a:lnTo>
                  <a:lnTo>
                    <a:pt x="518" y="94"/>
                  </a:lnTo>
                  <a:lnTo>
                    <a:pt x="525" y="96"/>
                  </a:lnTo>
                  <a:lnTo>
                    <a:pt x="530" y="104"/>
                  </a:lnTo>
                  <a:lnTo>
                    <a:pt x="534" y="104"/>
                  </a:lnTo>
                  <a:lnTo>
                    <a:pt x="534" y="106"/>
                  </a:lnTo>
                  <a:lnTo>
                    <a:pt x="537" y="106"/>
                  </a:lnTo>
                  <a:lnTo>
                    <a:pt x="539" y="106"/>
                  </a:lnTo>
                  <a:lnTo>
                    <a:pt x="539" y="108"/>
                  </a:lnTo>
                  <a:lnTo>
                    <a:pt x="539" y="111"/>
                  </a:lnTo>
                  <a:lnTo>
                    <a:pt x="541" y="111"/>
                  </a:lnTo>
                  <a:lnTo>
                    <a:pt x="541" y="113"/>
                  </a:lnTo>
                  <a:lnTo>
                    <a:pt x="541" y="115"/>
                  </a:lnTo>
                  <a:lnTo>
                    <a:pt x="541" y="118"/>
                  </a:lnTo>
                  <a:lnTo>
                    <a:pt x="544" y="118"/>
                  </a:lnTo>
                  <a:lnTo>
                    <a:pt x="544" y="120"/>
                  </a:lnTo>
                  <a:lnTo>
                    <a:pt x="546" y="122"/>
                  </a:lnTo>
                  <a:lnTo>
                    <a:pt x="548" y="122"/>
                  </a:lnTo>
                  <a:lnTo>
                    <a:pt x="548" y="125"/>
                  </a:lnTo>
                  <a:lnTo>
                    <a:pt x="551" y="125"/>
                  </a:lnTo>
                  <a:lnTo>
                    <a:pt x="555" y="127"/>
                  </a:lnTo>
                  <a:lnTo>
                    <a:pt x="558" y="127"/>
                  </a:lnTo>
                  <a:lnTo>
                    <a:pt x="558" y="129"/>
                  </a:lnTo>
                  <a:lnTo>
                    <a:pt x="563" y="129"/>
                  </a:lnTo>
                  <a:lnTo>
                    <a:pt x="567" y="132"/>
                  </a:lnTo>
                  <a:lnTo>
                    <a:pt x="570" y="132"/>
                  </a:lnTo>
                  <a:lnTo>
                    <a:pt x="572" y="132"/>
                  </a:lnTo>
                  <a:lnTo>
                    <a:pt x="574" y="132"/>
                  </a:lnTo>
                  <a:lnTo>
                    <a:pt x="577" y="132"/>
                  </a:lnTo>
                  <a:lnTo>
                    <a:pt x="579" y="132"/>
                  </a:lnTo>
                  <a:lnTo>
                    <a:pt x="581" y="132"/>
                  </a:lnTo>
                  <a:lnTo>
                    <a:pt x="584" y="132"/>
                  </a:lnTo>
                  <a:lnTo>
                    <a:pt x="584" y="129"/>
                  </a:lnTo>
                  <a:lnTo>
                    <a:pt x="586" y="129"/>
                  </a:lnTo>
                  <a:lnTo>
                    <a:pt x="588" y="129"/>
                  </a:lnTo>
                  <a:lnTo>
                    <a:pt x="591" y="127"/>
                  </a:lnTo>
                  <a:lnTo>
                    <a:pt x="593" y="127"/>
                  </a:lnTo>
                  <a:lnTo>
                    <a:pt x="593" y="125"/>
                  </a:lnTo>
                  <a:lnTo>
                    <a:pt x="593" y="122"/>
                  </a:lnTo>
                  <a:lnTo>
                    <a:pt x="595" y="122"/>
                  </a:lnTo>
                  <a:lnTo>
                    <a:pt x="598" y="122"/>
                  </a:lnTo>
                  <a:lnTo>
                    <a:pt x="607" y="125"/>
                  </a:lnTo>
                  <a:lnTo>
                    <a:pt x="619" y="125"/>
                  </a:lnTo>
                  <a:lnTo>
                    <a:pt x="621" y="125"/>
                  </a:lnTo>
                  <a:lnTo>
                    <a:pt x="626" y="125"/>
                  </a:lnTo>
                  <a:lnTo>
                    <a:pt x="628" y="125"/>
                  </a:lnTo>
                  <a:lnTo>
                    <a:pt x="636" y="120"/>
                  </a:lnTo>
                  <a:lnTo>
                    <a:pt x="640" y="120"/>
                  </a:lnTo>
                  <a:lnTo>
                    <a:pt x="645" y="120"/>
                  </a:lnTo>
                  <a:lnTo>
                    <a:pt x="643" y="132"/>
                  </a:lnTo>
                  <a:lnTo>
                    <a:pt x="643" y="134"/>
                  </a:lnTo>
                  <a:lnTo>
                    <a:pt x="643" y="139"/>
                  </a:lnTo>
                  <a:lnTo>
                    <a:pt x="640" y="146"/>
                  </a:lnTo>
                  <a:lnTo>
                    <a:pt x="640" y="151"/>
                  </a:lnTo>
                  <a:lnTo>
                    <a:pt x="643" y="153"/>
                  </a:lnTo>
                  <a:lnTo>
                    <a:pt x="643" y="158"/>
                  </a:lnTo>
                  <a:lnTo>
                    <a:pt x="640" y="160"/>
                  </a:lnTo>
                  <a:lnTo>
                    <a:pt x="647" y="169"/>
                  </a:lnTo>
                  <a:lnTo>
                    <a:pt x="647" y="172"/>
                  </a:lnTo>
                  <a:lnTo>
                    <a:pt x="643" y="172"/>
                  </a:lnTo>
                  <a:lnTo>
                    <a:pt x="645" y="174"/>
                  </a:lnTo>
                  <a:lnTo>
                    <a:pt x="645" y="177"/>
                  </a:lnTo>
                  <a:lnTo>
                    <a:pt x="645" y="179"/>
                  </a:lnTo>
                  <a:lnTo>
                    <a:pt x="645" y="181"/>
                  </a:lnTo>
                  <a:lnTo>
                    <a:pt x="645" y="184"/>
                  </a:lnTo>
                  <a:lnTo>
                    <a:pt x="647" y="186"/>
                  </a:lnTo>
                  <a:lnTo>
                    <a:pt x="650" y="186"/>
                  </a:lnTo>
                  <a:lnTo>
                    <a:pt x="652" y="188"/>
                  </a:lnTo>
                  <a:lnTo>
                    <a:pt x="654" y="186"/>
                  </a:lnTo>
                  <a:lnTo>
                    <a:pt x="659" y="184"/>
                  </a:lnTo>
                  <a:lnTo>
                    <a:pt x="664" y="184"/>
                  </a:lnTo>
                  <a:lnTo>
                    <a:pt x="666" y="186"/>
                  </a:lnTo>
                  <a:lnTo>
                    <a:pt x="664" y="188"/>
                  </a:lnTo>
                  <a:lnTo>
                    <a:pt x="666" y="188"/>
                  </a:lnTo>
                  <a:lnTo>
                    <a:pt x="671" y="188"/>
                  </a:lnTo>
                  <a:lnTo>
                    <a:pt x="673" y="191"/>
                  </a:lnTo>
                  <a:lnTo>
                    <a:pt x="671" y="193"/>
                  </a:lnTo>
                  <a:lnTo>
                    <a:pt x="671" y="195"/>
                  </a:lnTo>
                  <a:lnTo>
                    <a:pt x="671" y="198"/>
                  </a:lnTo>
                  <a:lnTo>
                    <a:pt x="668" y="200"/>
                  </a:lnTo>
                  <a:lnTo>
                    <a:pt x="666" y="212"/>
                  </a:lnTo>
                  <a:lnTo>
                    <a:pt x="664" y="221"/>
                  </a:lnTo>
                  <a:lnTo>
                    <a:pt x="661" y="221"/>
                  </a:lnTo>
                  <a:lnTo>
                    <a:pt x="659" y="224"/>
                  </a:lnTo>
                  <a:lnTo>
                    <a:pt x="657" y="226"/>
                  </a:lnTo>
                  <a:lnTo>
                    <a:pt x="654" y="226"/>
                  </a:lnTo>
                  <a:lnTo>
                    <a:pt x="654" y="228"/>
                  </a:lnTo>
                  <a:lnTo>
                    <a:pt x="652" y="235"/>
                  </a:lnTo>
                  <a:lnTo>
                    <a:pt x="647" y="235"/>
                  </a:lnTo>
                  <a:lnTo>
                    <a:pt x="647" y="238"/>
                  </a:lnTo>
                  <a:lnTo>
                    <a:pt x="650" y="243"/>
                  </a:lnTo>
                  <a:lnTo>
                    <a:pt x="652" y="243"/>
                  </a:lnTo>
                  <a:lnTo>
                    <a:pt x="652" y="245"/>
                  </a:lnTo>
                  <a:lnTo>
                    <a:pt x="650" y="245"/>
                  </a:lnTo>
                  <a:lnTo>
                    <a:pt x="652" y="247"/>
                  </a:lnTo>
                  <a:lnTo>
                    <a:pt x="652" y="250"/>
                  </a:lnTo>
                  <a:lnTo>
                    <a:pt x="652" y="252"/>
                  </a:lnTo>
                  <a:lnTo>
                    <a:pt x="652" y="254"/>
                  </a:lnTo>
                  <a:lnTo>
                    <a:pt x="650" y="257"/>
                  </a:lnTo>
                  <a:lnTo>
                    <a:pt x="647" y="259"/>
                  </a:lnTo>
                  <a:lnTo>
                    <a:pt x="645" y="261"/>
                  </a:lnTo>
                  <a:lnTo>
                    <a:pt x="643" y="264"/>
                  </a:lnTo>
                  <a:lnTo>
                    <a:pt x="643" y="271"/>
                  </a:lnTo>
                  <a:lnTo>
                    <a:pt x="645" y="278"/>
                  </a:lnTo>
                  <a:lnTo>
                    <a:pt x="645" y="283"/>
                  </a:lnTo>
                  <a:lnTo>
                    <a:pt x="640" y="287"/>
                  </a:lnTo>
                  <a:lnTo>
                    <a:pt x="636" y="294"/>
                  </a:lnTo>
                  <a:lnTo>
                    <a:pt x="633" y="294"/>
                  </a:lnTo>
                  <a:lnTo>
                    <a:pt x="633" y="297"/>
                  </a:lnTo>
                  <a:lnTo>
                    <a:pt x="631" y="299"/>
                  </a:lnTo>
                  <a:lnTo>
                    <a:pt x="628" y="299"/>
                  </a:lnTo>
                  <a:lnTo>
                    <a:pt x="628" y="301"/>
                  </a:lnTo>
                  <a:lnTo>
                    <a:pt x="628" y="304"/>
                  </a:lnTo>
                  <a:lnTo>
                    <a:pt x="626" y="306"/>
                  </a:lnTo>
                  <a:lnTo>
                    <a:pt x="626" y="308"/>
                  </a:lnTo>
                  <a:lnTo>
                    <a:pt x="624" y="311"/>
                  </a:lnTo>
                  <a:lnTo>
                    <a:pt x="624" y="313"/>
                  </a:lnTo>
                  <a:lnTo>
                    <a:pt x="624" y="318"/>
                  </a:lnTo>
                  <a:lnTo>
                    <a:pt x="621" y="318"/>
                  </a:lnTo>
                  <a:lnTo>
                    <a:pt x="621" y="320"/>
                  </a:lnTo>
                  <a:lnTo>
                    <a:pt x="621" y="323"/>
                  </a:lnTo>
                  <a:lnTo>
                    <a:pt x="621" y="325"/>
                  </a:lnTo>
                  <a:lnTo>
                    <a:pt x="619" y="325"/>
                  </a:lnTo>
                  <a:lnTo>
                    <a:pt x="619" y="327"/>
                  </a:lnTo>
                  <a:lnTo>
                    <a:pt x="619" y="332"/>
                  </a:lnTo>
                  <a:lnTo>
                    <a:pt x="621" y="332"/>
                  </a:lnTo>
                  <a:lnTo>
                    <a:pt x="624" y="337"/>
                  </a:lnTo>
                  <a:lnTo>
                    <a:pt x="626" y="339"/>
                  </a:lnTo>
                  <a:lnTo>
                    <a:pt x="628" y="339"/>
                  </a:lnTo>
                  <a:lnTo>
                    <a:pt x="631" y="341"/>
                  </a:lnTo>
                  <a:lnTo>
                    <a:pt x="631" y="344"/>
                  </a:lnTo>
                  <a:lnTo>
                    <a:pt x="633" y="346"/>
                  </a:lnTo>
                  <a:lnTo>
                    <a:pt x="636" y="349"/>
                  </a:lnTo>
                  <a:lnTo>
                    <a:pt x="636" y="353"/>
                  </a:lnTo>
                  <a:lnTo>
                    <a:pt x="633" y="353"/>
                  </a:lnTo>
                  <a:lnTo>
                    <a:pt x="631" y="358"/>
                  </a:lnTo>
                  <a:lnTo>
                    <a:pt x="628" y="360"/>
                  </a:lnTo>
                  <a:lnTo>
                    <a:pt x="628" y="363"/>
                  </a:lnTo>
                  <a:lnTo>
                    <a:pt x="628" y="365"/>
                  </a:lnTo>
                  <a:lnTo>
                    <a:pt x="628" y="367"/>
                  </a:lnTo>
                  <a:lnTo>
                    <a:pt x="628" y="372"/>
                  </a:lnTo>
                  <a:lnTo>
                    <a:pt x="626" y="374"/>
                  </a:lnTo>
                  <a:lnTo>
                    <a:pt x="626" y="381"/>
                  </a:lnTo>
                  <a:lnTo>
                    <a:pt x="626" y="384"/>
                  </a:lnTo>
                  <a:lnTo>
                    <a:pt x="624" y="384"/>
                  </a:lnTo>
                  <a:lnTo>
                    <a:pt x="621" y="386"/>
                  </a:lnTo>
                  <a:lnTo>
                    <a:pt x="617" y="386"/>
                  </a:lnTo>
                  <a:lnTo>
                    <a:pt x="614" y="389"/>
                  </a:lnTo>
                  <a:lnTo>
                    <a:pt x="612" y="391"/>
                  </a:lnTo>
                  <a:lnTo>
                    <a:pt x="610" y="396"/>
                  </a:lnTo>
                  <a:lnTo>
                    <a:pt x="607" y="398"/>
                  </a:lnTo>
                  <a:lnTo>
                    <a:pt x="605" y="398"/>
                  </a:lnTo>
                  <a:lnTo>
                    <a:pt x="603" y="400"/>
                  </a:lnTo>
                  <a:lnTo>
                    <a:pt x="600" y="400"/>
                  </a:lnTo>
                  <a:lnTo>
                    <a:pt x="593" y="398"/>
                  </a:lnTo>
                  <a:lnTo>
                    <a:pt x="591" y="398"/>
                  </a:lnTo>
                  <a:lnTo>
                    <a:pt x="588" y="396"/>
                  </a:lnTo>
                  <a:lnTo>
                    <a:pt x="586" y="396"/>
                  </a:lnTo>
                  <a:lnTo>
                    <a:pt x="584" y="396"/>
                  </a:lnTo>
                  <a:lnTo>
                    <a:pt x="581" y="396"/>
                  </a:lnTo>
                  <a:lnTo>
                    <a:pt x="577" y="398"/>
                  </a:lnTo>
                  <a:lnTo>
                    <a:pt x="574" y="398"/>
                  </a:lnTo>
                  <a:lnTo>
                    <a:pt x="570" y="396"/>
                  </a:lnTo>
                  <a:lnTo>
                    <a:pt x="567" y="396"/>
                  </a:lnTo>
                  <a:lnTo>
                    <a:pt x="563" y="396"/>
                  </a:lnTo>
                  <a:lnTo>
                    <a:pt x="560" y="396"/>
                  </a:lnTo>
                  <a:lnTo>
                    <a:pt x="558" y="396"/>
                  </a:lnTo>
                  <a:lnTo>
                    <a:pt x="555" y="396"/>
                  </a:lnTo>
                  <a:lnTo>
                    <a:pt x="553" y="398"/>
                  </a:lnTo>
                  <a:lnTo>
                    <a:pt x="551" y="398"/>
                  </a:lnTo>
                  <a:lnTo>
                    <a:pt x="548" y="398"/>
                  </a:lnTo>
                  <a:lnTo>
                    <a:pt x="546" y="398"/>
                  </a:lnTo>
                  <a:lnTo>
                    <a:pt x="544" y="398"/>
                  </a:lnTo>
                  <a:lnTo>
                    <a:pt x="541" y="398"/>
                  </a:lnTo>
                  <a:lnTo>
                    <a:pt x="539" y="398"/>
                  </a:lnTo>
                  <a:lnTo>
                    <a:pt x="539" y="396"/>
                  </a:lnTo>
                  <a:lnTo>
                    <a:pt x="537" y="396"/>
                  </a:lnTo>
                  <a:lnTo>
                    <a:pt x="534" y="398"/>
                  </a:lnTo>
                  <a:lnTo>
                    <a:pt x="532" y="398"/>
                  </a:lnTo>
                  <a:lnTo>
                    <a:pt x="530" y="398"/>
                  </a:lnTo>
                  <a:lnTo>
                    <a:pt x="527" y="398"/>
                  </a:lnTo>
                  <a:lnTo>
                    <a:pt x="525" y="398"/>
                  </a:lnTo>
                  <a:lnTo>
                    <a:pt x="525" y="400"/>
                  </a:lnTo>
                  <a:lnTo>
                    <a:pt x="522" y="400"/>
                  </a:lnTo>
                  <a:lnTo>
                    <a:pt x="520" y="398"/>
                  </a:lnTo>
                  <a:lnTo>
                    <a:pt x="518" y="398"/>
                  </a:lnTo>
                  <a:lnTo>
                    <a:pt x="518" y="396"/>
                  </a:lnTo>
                  <a:lnTo>
                    <a:pt x="520" y="396"/>
                  </a:lnTo>
                  <a:lnTo>
                    <a:pt x="520" y="393"/>
                  </a:lnTo>
                  <a:lnTo>
                    <a:pt x="520" y="391"/>
                  </a:lnTo>
                  <a:lnTo>
                    <a:pt x="518" y="391"/>
                  </a:lnTo>
                  <a:lnTo>
                    <a:pt x="515" y="391"/>
                  </a:lnTo>
                  <a:lnTo>
                    <a:pt x="513" y="391"/>
                  </a:lnTo>
                  <a:lnTo>
                    <a:pt x="511" y="391"/>
                  </a:lnTo>
                  <a:lnTo>
                    <a:pt x="508" y="391"/>
                  </a:lnTo>
                  <a:lnTo>
                    <a:pt x="506" y="391"/>
                  </a:lnTo>
                  <a:lnTo>
                    <a:pt x="506" y="389"/>
                  </a:lnTo>
                  <a:lnTo>
                    <a:pt x="504" y="389"/>
                  </a:lnTo>
                  <a:lnTo>
                    <a:pt x="504" y="386"/>
                  </a:lnTo>
                  <a:lnTo>
                    <a:pt x="504" y="384"/>
                  </a:lnTo>
                  <a:lnTo>
                    <a:pt x="504" y="381"/>
                  </a:lnTo>
                  <a:lnTo>
                    <a:pt x="501" y="381"/>
                  </a:lnTo>
                  <a:lnTo>
                    <a:pt x="499" y="379"/>
                  </a:lnTo>
                  <a:lnTo>
                    <a:pt x="499" y="377"/>
                  </a:lnTo>
                  <a:lnTo>
                    <a:pt x="497" y="377"/>
                  </a:lnTo>
                  <a:lnTo>
                    <a:pt x="497" y="374"/>
                  </a:lnTo>
                  <a:lnTo>
                    <a:pt x="494" y="374"/>
                  </a:lnTo>
                  <a:lnTo>
                    <a:pt x="492" y="374"/>
                  </a:lnTo>
                  <a:lnTo>
                    <a:pt x="492" y="372"/>
                  </a:lnTo>
                  <a:lnTo>
                    <a:pt x="489" y="372"/>
                  </a:lnTo>
                  <a:lnTo>
                    <a:pt x="489" y="370"/>
                  </a:lnTo>
                  <a:lnTo>
                    <a:pt x="492" y="370"/>
                  </a:lnTo>
                  <a:lnTo>
                    <a:pt x="492" y="367"/>
                  </a:lnTo>
                  <a:lnTo>
                    <a:pt x="489" y="367"/>
                  </a:lnTo>
                  <a:lnTo>
                    <a:pt x="487" y="370"/>
                  </a:lnTo>
                  <a:lnTo>
                    <a:pt x="485" y="370"/>
                  </a:lnTo>
                  <a:lnTo>
                    <a:pt x="482" y="370"/>
                  </a:lnTo>
                  <a:lnTo>
                    <a:pt x="480" y="370"/>
                  </a:lnTo>
                  <a:lnTo>
                    <a:pt x="480" y="367"/>
                  </a:lnTo>
                  <a:lnTo>
                    <a:pt x="478" y="367"/>
                  </a:lnTo>
                  <a:lnTo>
                    <a:pt x="475" y="367"/>
                  </a:lnTo>
                  <a:lnTo>
                    <a:pt x="475" y="370"/>
                  </a:lnTo>
                  <a:lnTo>
                    <a:pt x="473" y="367"/>
                  </a:lnTo>
                  <a:lnTo>
                    <a:pt x="471" y="367"/>
                  </a:lnTo>
                  <a:lnTo>
                    <a:pt x="466" y="367"/>
                  </a:lnTo>
                  <a:lnTo>
                    <a:pt x="466" y="372"/>
                  </a:lnTo>
                  <a:lnTo>
                    <a:pt x="466" y="374"/>
                  </a:lnTo>
                  <a:lnTo>
                    <a:pt x="466" y="377"/>
                  </a:lnTo>
                  <a:lnTo>
                    <a:pt x="468" y="377"/>
                  </a:lnTo>
                  <a:lnTo>
                    <a:pt x="471" y="379"/>
                  </a:lnTo>
                  <a:lnTo>
                    <a:pt x="473" y="381"/>
                  </a:lnTo>
                  <a:lnTo>
                    <a:pt x="475" y="386"/>
                  </a:lnTo>
                  <a:lnTo>
                    <a:pt x="473" y="391"/>
                  </a:lnTo>
                  <a:lnTo>
                    <a:pt x="468" y="391"/>
                  </a:lnTo>
                  <a:lnTo>
                    <a:pt x="464" y="391"/>
                  </a:lnTo>
                  <a:lnTo>
                    <a:pt x="457" y="393"/>
                  </a:lnTo>
                  <a:lnTo>
                    <a:pt x="454" y="396"/>
                  </a:lnTo>
                  <a:lnTo>
                    <a:pt x="454" y="400"/>
                  </a:lnTo>
                  <a:lnTo>
                    <a:pt x="452" y="403"/>
                  </a:lnTo>
                  <a:lnTo>
                    <a:pt x="449" y="407"/>
                  </a:lnTo>
                  <a:lnTo>
                    <a:pt x="449" y="410"/>
                  </a:lnTo>
                  <a:lnTo>
                    <a:pt x="447" y="414"/>
                  </a:lnTo>
                  <a:lnTo>
                    <a:pt x="445" y="417"/>
                  </a:lnTo>
                  <a:lnTo>
                    <a:pt x="442" y="417"/>
                  </a:lnTo>
                  <a:lnTo>
                    <a:pt x="435" y="417"/>
                  </a:lnTo>
                  <a:lnTo>
                    <a:pt x="433" y="414"/>
                  </a:lnTo>
                  <a:lnTo>
                    <a:pt x="431" y="414"/>
                  </a:lnTo>
                  <a:lnTo>
                    <a:pt x="424" y="419"/>
                  </a:lnTo>
                  <a:lnTo>
                    <a:pt x="421" y="424"/>
                  </a:lnTo>
                  <a:lnTo>
                    <a:pt x="419" y="424"/>
                  </a:lnTo>
                  <a:lnTo>
                    <a:pt x="419" y="426"/>
                  </a:lnTo>
                  <a:lnTo>
                    <a:pt x="419" y="436"/>
                  </a:lnTo>
                  <a:lnTo>
                    <a:pt x="416" y="445"/>
                  </a:lnTo>
                  <a:lnTo>
                    <a:pt x="416" y="447"/>
                  </a:lnTo>
                  <a:lnTo>
                    <a:pt x="416" y="450"/>
                  </a:lnTo>
                  <a:lnTo>
                    <a:pt x="398" y="436"/>
                  </a:lnTo>
                  <a:lnTo>
                    <a:pt x="395" y="436"/>
                  </a:lnTo>
                  <a:lnTo>
                    <a:pt x="391" y="431"/>
                  </a:lnTo>
                  <a:lnTo>
                    <a:pt x="386" y="426"/>
                  </a:lnTo>
                  <a:lnTo>
                    <a:pt x="379" y="424"/>
                  </a:lnTo>
                  <a:lnTo>
                    <a:pt x="374" y="419"/>
                  </a:lnTo>
                  <a:lnTo>
                    <a:pt x="372" y="419"/>
                  </a:lnTo>
                  <a:lnTo>
                    <a:pt x="369" y="419"/>
                  </a:lnTo>
                  <a:lnTo>
                    <a:pt x="367" y="419"/>
                  </a:lnTo>
                  <a:lnTo>
                    <a:pt x="365" y="419"/>
                  </a:lnTo>
                  <a:lnTo>
                    <a:pt x="362" y="419"/>
                  </a:lnTo>
                  <a:lnTo>
                    <a:pt x="353" y="422"/>
                  </a:lnTo>
                  <a:lnTo>
                    <a:pt x="351" y="422"/>
                  </a:lnTo>
                  <a:lnTo>
                    <a:pt x="341" y="424"/>
                  </a:lnTo>
                  <a:lnTo>
                    <a:pt x="334" y="424"/>
                  </a:lnTo>
                  <a:lnTo>
                    <a:pt x="332" y="426"/>
                  </a:lnTo>
                  <a:lnTo>
                    <a:pt x="329" y="426"/>
                  </a:lnTo>
                  <a:lnTo>
                    <a:pt x="327" y="426"/>
                  </a:lnTo>
                  <a:lnTo>
                    <a:pt x="325" y="426"/>
                  </a:lnTo>
                  <a:lnTo>
                    <a:pt x="325" y="429"/>
                  </a:lnTo>
                  <a:lnTo>
                    <a:pt x="325" y="433"/>
                  </a:lnTo>
                  <a:lnTo>
                    <a:pt x="322" y="436"/>
                  </a:lnTo>
                  <a:lnTo>
                    <a:pt x="320" y="438"/>
                  </a:lnTo>
                  <a:lnTo>
                    <a:pt x="320" y="440"/>
                  </a:lnTo>
                  <a:lnTo>
                    <a:pt x="315" y="440"/>
                  </a:lnTo>
                  <a:lnTo>
                    <a:pt x="310" y="443"/>
                  </a:lnTo>
                  <a:lnTo>
                    <a:pt x="306" y="443"/>
                  </a:lnTo>
                  <a:lnTo>
                    <a:pt x="301" y="443"/>
                  </a:lnTo>
                  <a:lnTo>
                    <a:pt x="294" y="445"/>
                  </a:lnTo>
                  <a:lnTo>
                    <a:pt x="287" y="445"/>
                  </a:lnTo>
                  <a:lnTo>
                    <a:pt x="282" y="445"/>
                  </a:lnTo>
                  <a:lnTo>
                    <a:pt x="280" y="447"/>
                  </a:lnTo>
                  <a:lnTo>
                    <a:pt x="278" y="450"/>
                  </a:lnTo>
                  <a:lnTo>
                    <a:pt x="273" y="452"/>
                  </a:lnTo>
                  <a:lnTo>
                    <a:pt x="275" y="457"/>
                  </a:lnTo>
                  <a:lnTo>
                    <a:pt x="273" y="459"/>
                  </a:lnTo>
                  <a:lnTo>
                    <a:pt x="261" y="462"/>
                  </a:lnTo>
                  <a:lnTo>
                    <a:pt x="259" y="462"/>
                  </a:lnTo>
                  <a:lnTo>
                    <a:pt x="254" y="462"/>
                  </a:lnTo>
                  <a:lnTo>
                    <a:pt x="247" y="462"/>
                  </a:lnTo>
                  <a:lnTo>
                    <a:pt x="245" y="459"/>
                  </a:lnTo>
                  <a:lnTo>
                    <a:pt x="240" y="457"/>
                  </a:lnTo>
                  <a:lnTo>
                    <a:pt x="233" y="452"/>
                  </a:lnTo>
                  <a:lnTo>
                    <a:pt x="228" y="450"/>
                  </a:lnTo>
                  <a:lnTo>
                    <a:pt x="216" y="440"/>
                  </a:lnTo>
                  <a:lnTo>
                    <a:pt x="212" y="438"/>
                  </a:lnTo>
                  <a:lnTo>
                    <a:pt x="207" y="433"/>
                  </a:lnTo>
                  <a:lnTo>
                    <a:pt x="204" y="433"/>
                  </a:lnTo>
                  <a:lnTo>
                    <a:pt x="197" y="429"/>
                  </a:lnTo>
                  <a:lnTo>
                    <a:pt x="195" y="426"/>
                  </a:lnTo>
                  <a:lnTo>
                    <a:pt x="193" y="426"/>
                  </a:lnTo>
                  <a:lnTo>
                    <a:pt x="193" y="424"/>
                  </a:lnTo>
                  <a:lnTo>
                    <a:pt x="190" y="424"/>
                  </a:lnTo>
                  <a:lnTo>
                    <a:pt x="186" y="419"/>
                  </a:lnTo>
                  <a:lnTo>
                    <a:pt x="183" y="419"/>
                  </a:lnTo>
                  <a:lnTo>
                    <a:pt x="181" y="417"/>
                  </a:lnTo>
                  <a:lnTo>
                    <a:pt x="181" y="414"/>
                  </a:lnTo>
                  <a:lnTo>
                    <a:pt x="179" y="412"/>
                  </a:lnTo>
                  <a:lnTo>
                    <a:pt x="179" y="405"/>
                  </a:lnTo>
                  <a:lnTo>
                    <a:pt x="176" y="398"/>
                  </a:lnTo>
                  <a:lnTo>
                    <a:pt x="176" y="393"/>
                  </a:lnTo>
                  <a:lnTo>
                    <a:pt x="174" y="391"/>
                  </a:lnTo>
                  <a:lnTo>
                    <a:pt x="164" y="393"/>
                  </a:lnTo>
                  <a:lnTo>
                    <a:pt x="160" y="391"/>
                  </a:lnTo>
                  <a:lnTo>
                    <a:pt x="148" y="391"/>
                  </a:lnTo>
                  <a:lnTo>
                    <a:pt x="141" y="391"/>
                  </a:lnTo>
                  <a:lnTo>
                    <a:pt x="139" y="391"/>
                  </a:lnTo>
                  <a:lnTo>
                    <a:pt x="136" y="393"/>
                  </a:lnTo>
                  <a:lnTo>
                    <a:pt x="131" y="396"/>
                  </a:lnTo>
                  <a:lnTo>
                    <a:pt x="127" y="396"/>
                  </a:lnTo>
                  <a:lnTo>
                    <a:pt x="120" y="396"/>
                  </a:lnTo>
                  <a:lnTo>
                    <a:pt x="117" y="396"/>
                  </a:lnTo>
                  <a:lnTo>
                    <a:pt x="117" y="393"/>
                  </a:lnTo>
                  <a:lnTo>
                    <a:pt x="115" y="391"/>
                  </a:lnTo>
                  <a:lnTo>
                    <a:pt x="113" y="391"/>
                  </a:lnTo>
                  <a:lnTo>
                    <a:pt x="110" y="391"/>
                  </a:lnTo>
                  <a:lnTo>
                    <a:pt x="106" y="393"/>
                  </a:lnTo>
                  <a:lnTo>
                    <a:pt x="103" y="393"/>
                  </a:lnTo>
                  <a:lnTo>
                    <a:pt x="99" y="393"/>
                  </a:lnTo>
                  <a:lnTo>
                    <a:pt x="99" y="396"/>
                  </a:lnTo>
                  <a:lnTo>
                    <a:pt x="87" y="398"/>
                  </a:lnTo>
                  <a:lnTo>
                    <a:pt x="84" y="398"/>
                  </a:lnTo>
                  <a:lnTo>
                    <a:pt x="77" y="396"/>
                  </a:lnTo>
                  <a:lnTo>
                    <a:pt x="70" y="398"/>
                  </a:lnTo>
                  <a:lnTo>
                    <a:pt x="63" y="396"/>
                  </a:lnTo>
                  <a:lnTo>
                    <a:pt x="61" y="398"/>
                  </a:lnTo>
                  <a:lnTo>
                    <a:pt x="61" y="403"/>
                  </a:lnTo>
                  <a:lnTo>
                    <a:pt x="61" y="412"/>
                  </a:lnTo>
                  <a:lnTo>
                    <a:pt x="61" y="414"/>
                  </a:lnTo>
                  <a:lnTo>
                    <a:pt x="58" y="414"/>
                  </a:lnTo>
                  <a:lnTo>
                    <a:pt x="58" y="417"/>
                  </a:lnTo>
                  <a:lnTo>
                    <a:pt x="58" y="414"/>
                  </a:lnTo>
                  <a:lnTo>
                    <a:pt x="56" y="414"/>
                  </a:lnTo>
                  <a:lnTo>
                    <a:pt x="54" y="414"/>
                  </a:lnTo>
                  <a:lnTo>
                    <a:pt x="51" y="414"/>
                  </a:lnTo>
                  <a:lnTo>
                    <a:pt x="49" y="417"/>
                  </a:lnTo>
                  <a:lnTo>
                    <a:pt x="49" y="414"/>
                  </a:lnTo>
                  <a:lnTo>
                    <a:pt x="47" y="412"/>
                  </a:lnTo>
                  <a:lnTo>
                    <a:pt x="47" y="407"/>
                  </a:lnTo>
                  <a:lnTo>
                    <a:pt x="44" y="405"/>
                  </a:lnTo>
                  <a:lnTo>
                    <a:pt x="42" y="403"/>
                  </a:lnTo>
                  <a:lnTo>
                    <a:pt x="35" y="403"/>
                  </a:lnTo>
                  <a:lnTo>
                    <a:pt x="33" y="400"/>
                  </a:lnTo>
                  <a:lnTo>
                    <a:pt x="30" y="398"/>
                  </a:lnTo>
                  <a:lnTo>
                    <a:pt x="30" y="393"/>
                  </a:lnTo>
                  <a:lnTo>
                    <a:pt x="30" y="386"/>
                  </a:lnTo>
                  <a:lnTo>
                    <a:pt x="30" y="384"/>
                  </a:lnTo>
                  <a:lnTo>
                    <a:pt x="28" y="381"/>
                  </a:lnTo>
                  <a:lnTo>
                    <a:pt x="25" y="379"/>
                  </a:lnTo>
                  <a:lnTo>
                    <a:pt x="23" y="377"/>
                  </a:lnTo>
                  <a:lnTo>
                    <a:pt x="16" y="377"/>
                  </a:lnTo>
                  <a:lnTo>
                    <a:pt x="14" y="377"/>
                  </a:lnTo>
                  <a:lnTo>
                    <a:pt x="11" y="377"/>
                  </a:lnTo>
                  <a:lnTo>
                    <a:pt x="4" y="379"/>
                  </a:lnTo>
                  <a:lnTo>
                    <a:pt x="2" y="379"/>
                  </a:lnTo>
                  <a:lnTo>
                    <a:pt x="0" y="379"/>
                  </a:lnTo>
                  <a:lnTo>
                    <a:pt x="0" y="377"/>
                  </a:lnTo>
                  <a:lnTo>
                    <a:pt x="2" y="377"/>
                  </a:lnTo>
                  <a:lnTo>
                    <a:pt x="2" y="374"/>
                  </a:lnTo>
                  <a:lnTo>
                    <a:pt x="4" y="374"/>
                  </a:lnTo>
                  <a:lnTo>
                    <a:pt x="7" y="374"/>
                  </a:lnTo>
                  <a:lnTo>
                    <a:pt x="7" y="372"/>
                  </a:lnTo>
                  <a:lnTo>
                    <a:pt x="7" y="370"/>
                  </a:lnTo>
                  <a:lnTo>
                    <a:pt x="9" y="370"/>
                  </a:lnTo>
                  <a:lnTo>
                    <a:pt x="11" y="363"/>
                  </a:lnTo>
                  <a:lnTo>
                    <a:pt x="11" y="360"/>
                  </a:lnTo>
                  <a:lnTo>
                    <a:pt x="11" y="358"/>
                  </a:lnTo>
                  <a:lnTo>
                    <a:pt x="14" y="358"/>
                  </a:lnTo>
                  <a:lnTo>
                    <a:pt x="14" y="356"/>
                  </a:lnTo>
                  <a:lnTo>
                    <a:pt x="14" y="358"/>
                  </a:lnTo>
                  <a:lnTo>
                    <a:pt x="14" y="356"/>
                  </a:lnTo>
                  <a:lnTo>
                    <a:pt x="14" y="358"/>
                  </a:lnTo>
                  <a:lnTo>
                    <a:pt x="16" y="356"/>
                  </a:lnTo>
                  <a:lnTo>
                    <a:pt x="28" y="356"/>
                  </a:lnTo>
                  <a:lnTo>
                    <a:pt x="33" y="353"/>
                  </a:lnTo>
                  <a:lnTo>
                    <a:pt x="35" y="346"/>
                  </a:lnTo>
                  <a:lnTo>
                    <a:pt x="35" y="344"/>
                  </a:lnTo>
                  <a:lnTo>
                    <a:pt x="35" y="341"/>
                  </a:lnTo>
                  <a:lnTo>
                    <a:pt x="33" y="341"/>
                  </a:lnTo>
                  <a:lnTo>
                    <a:pt x="30" y="339"/>
                  </a:lnTo>
                  <a:lnTo>
                    <a:pt x="28" y="337"/>
                  </a:lnTo>
                  <a:lnTo>
                    <a:pt x="28" y="332"/>
                  </a:lnTo>
                  <a:lnTo>
                    <a:pt x="28" y="330"/>
                  </a:lnTo>
                  <a:lnTo>
                    <a:pt x="30" y="330"/>
                  </a:lnTo>
                  <a:lnTo>
                    <a:pt x="33" y="330"/>
                  </a:lnTo>
                  <a:lnTo>
                    <a:pt x="35" y="327"/>
                  </a:lnTo>
                  <a:lnTo>
                    <a:pt x="35" y="325"/>
                  </a:lnTo>
                  <a:lnTo>
                    <a:pt x="35" y="323"/>
                  </a:lnTo>
                  <a:lnTo>
                    <a:pt x="33" y="320"/>
                  </a:lnTo>
                  <a:lnTo>
                    <a:pt x="33" y="318"/>
                  </a:lnTo>
                  <a:lnTo>
                    <a:pt x="35" y="318"/>
                  </a:lnTo>
                  <a:lnTo>
                    <a:pt x="35" y="316"/>
                  </a:lnTo>
                  <a:lnTo>
                    <a:pt x="35" y="313"/>
                  </a:lnTo>
                  <a:lnTo>
                    <a:pt x="35" y="304"/>
                  </a:lnTo>
                  <a:lnTo>
                    <a:pt x="35" y="292"/>
                  </a:lnTo>
                  <a:lnTo>
                    <a:pt x="35" y="285"/>
                  </a:lnTo>
                  <a:lnTo>
                    <a:pt x="40" y="285"/>
                  </a:lnTo>
                  <a:lnTo>
                    <a:pt x="42" y="285"/>
                  </a:lnTo>
                  <a:lnTo>
                    <a:pt x="44" y="285"/>
                  </a:lnTo>
                  <a:lnTo>
                    <a:pt x="47" y="283"/>
                  </a:lnTo>
                  <a:lnTo>
                    <a:pt x="49" y="283"/>
                  </a:lnTo>
                  <a:lnTo>
                    <a:pt x="51" y="280"/>
                  </a:lnTo>
                  <a:lnTo>
                    <a:pt x="56" y="278"/>
                  </a:lnTo>
                  <a:lnTo>
                    <a:pt x="58" y="273"/>
                  </a:lnTo>
                  <a:lnTo>
                    <a:pt x="61" y="271"/>
                  </a:lnTo>
                  <a:lnTo>
                    <a:pt x="63" y="268"/>
                  </a:lnTo>
                  <a:lnTo>
                    <a:pt x="66" y="268"/>
                  </a:lnTo>
                  <a:lnTo>
                    <a:pt x="70" y="264"/>
                  </a:lnTo>
                  <a:lnTo>
                    <a:pt x="73" y="259"/>
                  </a:lnTo>
                  <a:lnTo>
                    <a:pt x="75" y="252"/>
                  </a:lnTo>
                  <a:lnTo>
                    <a:pt x="75" y="247"/>
                  </a:lnTo>
                  <a:lnTo>
                    <a:pt x="75" y="240"/>
                  </a:lnTo>
                  <a:lnTo>
                    <a:pt x="75" y="233"/>
                  </a:lnTo>
                  <a:lnTo>
                    <a:pt x="75" y="226"/>
                  </a:lnTo>
                  <a:lnTo>
                    <a:pt x="77" y="221"/>
                  </a:lnTo>
                  <a:lnTo>
                    <a:pt x="82" y="212"/>
                  </a:lnTo>
                  <a:lnTo>
                    <a:pt x="87" y="207"/>
                  </a:lnTo>
                  <a:lnTo>
                    <a:pt x="89" y="205"/>
                  </a:lnTo>
                  <a:lnTo>
                    <a:pt x="91" y="207"/>
                  </a:lnTo>
                  <a:lnTo>
                    <a:pt x="106" y="205"/>
                  </a:lnTo>
                  <a:lnTo>
                    <a:pt x="108" y="207"/>
                  </a:lnTo>
                  <a:lnTo>
                    <a:pt x="110" y="205"/>
                  </a:lnTo>
                  <a:lnTo>
                    <a:pt x="127" y="193"/>
                  </a:lnTo>
                  <a:lnTo>
                    <a:pt x="131" y="193"/>
                  </a:lnTo>
                  <a:lnTo>
                    <a:pt x="134" y="193"/>
                  </a:lnTo>
                  <a:lnTo>
                    <a:pt x="136" y="193"/>
                  </a:lnTo>
                  <a:lnTo>
                    <a:pt x="153" y="184"/>
                  </a:lnTo>
                  <a:lnTo>
                    <a:pt x="160" y="179"/>
                  </a:lnTo>
                  <a:lnTo>
                    <a:pt x="162" y="179"/>
                  </a:lnTo>
                  <a:lnTo>
                    <a:pt x="164" y="177"/>
                  </a:lnTo>
                  <a:lnTo>
                    <a:pt x="167" y="177"/>
                  </a:lnTo>
                  <a:lnTo>
                    <a:pt x="169" y="177"/>
                  </a:lnTo>
                  <a:lnTo>
                    <a:pt x="169" y="174"/>
                  </a:lnTo>
                  <a:lnTo>
                    <a:pt x="172" y="174"/>
                  </a:lnTo>
                  <a:lnTo>
                    <a:pt x="174" y="174"/>
                  </a:lnTo>
                  <a:lnTo>
                    <a:pt x="176" y="174"/>
                  </a:lnTo>
                  <a:lnTo>
                    <a:pt x="179" y="172"/>
                  </a:lnTo>
                  <a:lnTo>
                    <a:pt x="181" y="172"/>
                  </a:lnTo>
                  <a:lnTo>
                    <a:pt x="183" y="172"/>
                  </a:lnTo>
                  <a:lnTo>
                    <a:pt x="186" y="172"/>
                  </a:lnTo>
                  <a:lnTo>
                    <a:pt x="188" y="172"/>
                  </a:lnTo>
                  <a:lnTo>
                    <a:pt x="190" y="172"/>
                  </a:lnTo>
                  <a:lnTo>
                    <a:pt x="190" y="169"/>
                  </a:lnTo>
                  <a:lnTo>
                    <a:pt x="193" y="169"/>
                  </a:lnTo>
                  <a:lnTo>
                    <a:pt x="195" y="169"/>
                  </a:lnTo>
                  <a:lnTo>
                    <a:pt x="197" y="169"/>
                  </a:lnTo>
                  <a:lnTo>
                    <a:pt x="200" y="169"/>
                  </a:lnTo>
                  <a:lnTo>
                    <a:pt x="202" y="169"/>
                  </a:lnTo>
                  <a:lnTo>
                    <a:pt x="204" y="169"/>
                  </a:lnTo>
                  <a:lnTo>
                    <a:pt x="207" y="169"/>
                  </a:lnTo>
                  <a:lnTo>
                    <a:pt x="209" y="169"/>
                  </a:lnTo>
                  <a:lnTo>
                    <a:pt x="212" y="169"/>
                  </a:lnTo>
                  <a:lnTo>
                    <a:pt x="214" y="169"/>
                  </a:lnTo>
                  <a:lnTo>
                    <a:pt x="233" y="172"/>
                  </a:lnTo>
                  <a:lnTo>
                    <a:pt x="237" y="172"/>
                  </a:lnTo>
                  <a:lnTo>
                    <a:pt x="240" y="172"/>
                  </a:lnTo>
                  <a:lnTo>
                    <a:pt x="242" y="172"/>
                  </a:lnTo>
                  <a:lnTo>
                    <a:pt x="245" y="167"/>
                  </a:lnTo>
                  <a:lnTo>
                    <a:pt x="245" y="162"/>
                  </a:lnTo>
                  <a:lnTo>
                    <a:pt x="245" y="160"/>
                  </a:lnTo>
                  <a:lnTo>
                    <a:pt x="245" y="155"/>
                  </a:lnTo>
                  <a:lnTo>
                    <a:pt x="245" y="151"/>
                  </a:lnTo>
                  <a:lnTo>
                    <a:pt x="247" y="148"/>
                  </a:lnTo>
                  <a:lnTo>
                    <a:pt x="252" y="146"/>
                  </a:lnTo>
                  <a:lnTo>
                    <a:pt x="254" y="144"/>
                  </a:lnTo>
                  <a:lnTo>
                    <a:pt x="256" y="144"/>
                  </a:lnTo>
                  <a:lnTo>
                    <a:pt x="261" y="137"/>
                  </a:lnTo>
                  <a:lnTo>
                    <a:pt x="266" y="134"/>
                  </a:lnTo>
                  <a:lnTo>
                    <a:pt x="266" y="132"/>
                  </a:lnTo>
                  <a:lnTo>
                    <a:pt x="266" y="129"/>
                  </a:lnTo>
                  <a:lnTo>
                    <a:pt x="266" y="125"/>
                  </a:lnTo>
                  <a:lnTo>
                    <a:pt x="266" y="122"/>
                  </a:lnTo>
                  <a:lnTo>
                    <a:pt x="266" y="120"/>
                  </a:lnTo>
                  <a:lnTo>
                    <a:pt x="263" y="118"/>
                  </a:lnTo>
                  <a:lnTo>
                    <a:pt x="266" y="113"/>
                  </a:lnTo>
                  <a:lnTo>
                    <a:pt x="266" y="111"/>
                  </a:lnTo>
                  <a:lnTo>
                    <a:pt x="266" y="108"/>
                  </a:lnTo>
                  <a:lnTo>
                    <a:pt x="266" y="106"/>
                  </a:lnTo>
                  <a:lnTo>
                    <a:pt x="266" y="104"/>
                  </a:lnTo>
                  <a:lnTo>
                    <a:pt x="270" y="96"/>
                  </a:lnTo>
                  <a:lnTo>
                    <a:pt x="275" y="96"/>
                  </a:lnTo>
                  <a:lnTo>
                    <a:pt x="280" y="96"/>
                  </a:lnTo>
                  <a:lnTo>
                    <a:pt x="282" y="96"/>
                  </a:lnTo>
                  <a:lnTo>
                    <a:pt x="289" y="101"/>
                  </a:lnTo>
                  <a:lnTo>
                    <a:pt x="292" y="99"/>
                  </a:lnTo>
                  <a:lnTo>
                    <a:pt x="294" y="99"/>
                  </a:lnTo>
                  <a:lnTo>
                    <a:pt x="294" y="96"/>
                  </a:lnTo>
                  <a:lnTo>
                    <a:pt x="292" y="96"/>
                  </a:lnTo>
                  <a:lnTo>
                    <a:pt x="285" y="92"/>
                  </a:lnTo>
                  <a:lnTo>
                    <a:pt x="282" y="87"/>
                  </a:lnTo>
                  <a:lnTo>
                    <a:pt x="282" y="85"/>
                  </a:lnTo>
                  <a:lnTo>
                    <a:pt x="285" y="82"/>
                  </a:lnTo>
                  <a:lnTo>
                    <a:pt x="287" y="82"/>
                  </a:lnTo>
                  <a:lnTo>
                    <a:pt x="289" y="85"/>
                  </a:lnTo>
                  <a:lnTo>
                    <a:pt x="292" y="85"/>
                  </a:lnTo>
                  <a:lnTo>
                    <a:pt x="294" y="87"/>
                  </a:lnTo>
                  <a:lnTo>
                    <a:pt x="296" y="87"/>
                  </a:lnTo>
                  <a:lnTo>
                    <a:pt x="299" y="85"/>
                  </a:lnTo>
                  <a:lnTo>
                    <a:pt x="299" y="82"/>
                  </a:lnTo>
                  <a:lnTo>
                    <a:pt x="296" y="80"/>
                  </a:lnTo>
                  <a:lnTo>
                    <a:pt x="296" y="78"/>
                  </a:lnTo>
                  <a:lnTo>
                    <a:pt x="296" y="75"/>
                  </a:lnTo>
                  <a:lnTo>
                    <a:pt x="299" y="73"/>
                  </a:lnTo>
                  <a:lnTo>
                    <a:pt x="301" y="71"/>
                  </a:lnTo>
                  <a:lnTo>
                    <a:pt x="303" y="68"/>
                  </a:lnTo>
                  <a:lnTo>
                    <a:pt x="301" y="66"/>
                  </a:lnTo>
                  <a:lnTo>
                    <a:pt x="303" y="61"/>
                  </a:lnTo>
                  <a:lnTo>
                    <a:pt x="308" y="59"/>
                  </a:lnTo>
                  <a:lnTo>
                    <a:pt x="310" y="61"/>
                  </a:lnTo>
                  <a:lnTo>
                    <a:pt x="313" y="63"/>
                  </a:lnTo>
                  <a:lnTo>
                    <a:pt x="315" y="63"/>
                  </a:lnTo>
                  <a:lnTo>
                    <a:pt x="318" y="63"/>
                  </a:lnTo>
                  <a:lnTo>
                    <a:pt x="320" y="66"/>
                  </a:lnTo>
                  <a:lnTo>
                    <a:pt x="320" y="68"/>
                  </a:lnTo>
                  <a:lnTo>
                    <a:pt x="322" y="71"/>
                  </a:lnTo>
                  <a:lnTo>
                    <a:pt x="325" y="73"/>
                  </a:lnTo>
                  <a:lnTo>
                    <a:pt x="327" y="73"/>
                  </a:lnTo>
                  <a:lnTo>
                    <a:pt x="329" y="75"/>
                  </a:lnTo>
                  <a:lnTo>
                    <a:pt x="334" y="73"/>
                  </a:lnTo>
                  <a:lnTo>
                    <a:pt x="336" y="73"/>
                  </a:lnTo>
                  <a:lnTo>
                    <a:pt x="339" y="73"/>
                  </a:lnTo>
                  <a:lnTo>
                    <a:pt x="341" y="75"/>
                  </a:lnTo>
                  <a:lnTo>
                    <a:pt x="346" y="78"/>
                  </a:lnTo>
                  <a:lnTo>
                    <a:pt x="351" y="75"/>
                  </a:lnTo>
                  <a:lnTo>
                    <a:pt x="353" y="75"/>
                  </a:lnTo>
                  <a:lnTo>
                    <a:pt x="353" y="73"/>
                  </a:lnTo>
                  <a:lnTo>
                    <a:pt x="355" y="71"/>
                  </a:lnTo>
                  <a:lnTo>
                    <a:pt x="355" y="66"/>
                  </a:lnTo>
                  <a:lnTo>
                    <a:pt x="355" y="61"/>
                  </a:lnTo>
                  <a:lnTo>
                    <a:pt x="355" y="59"/>
                  </a:lnTo>
                  <a:lnTo>
                    <a:pt x="358" y="59"/>
                  </a:lnTo>
                  <a:lnTo>
                    <a:pt x="358" y="56"/>
                  </a:lnTo>
                  <a:lnTo>
                    <a:pt x="365" y="54"/>
                  </a:lnTo>
                  <a:lnTo>
                    <a:pt x="367" y="52"/>
                  </a:lnTo>
                  <a:lnTo>
                    <a:pt x="369" y="52"/>
                  </a:lnTo>
                  <a:lnTo>
                    <a:pt x="374" y="49"/>
                  </a:lnTo>
                  <a:lnTo>
                    <a:pt x="379" y="49"/>
                  </a:lnTo>
                  <a:lnTo>
                    <a:pt x="379" y="47"/>
                  </a:lnTo>
                  <a:lnTo>
                    <a:pt x="376" y="45"/>
                  </a:lnTo>
                  <a:lnTo>
                    <a:pt x="374" y="42"/>
                  </a:lnTo>
                  <a:lnTo>
                    <a:pt x="372" y="42"/>
                  </a:lnTo>
                  <a:lnTo>
                    <a:pt x="372" y="40"/>
                  </a:lnTo>
                  <a:lnTo>
                    <a:pt x="369" y="38"/>
                  </a:lnTo>
                  <a:lnTo>
                    <a:pt x="367" y="35"/>
                  </a:lnTo>
                  <a:lnTo>
                    <a:pt x="367" y="33"/>
                  </a:lnTo>
                  <a:lnTo>
                    <a:pt x="369" y="31"/>
                  </a:lnTo>
                  <a:lnTo>
                    <a:pt x="374" y="26"/>
                  </a:lnTo>
                  <a:lnTo>
                    <a:pt x="376" y="23"/>
                  </a:lnTo>
                  <a:lnTo>
                    <a:pt x="383" y="19"/>
                  </a:lnTo>
                  <a:lnTo>
                    <a:pt x="388" y="16"/>
                  </a:lnTo>
                  <a:lnTo>
                    <a:pt x="393" y="14"/>
                  </a:lnTo>
                  <a:lnTo>
                    <a:pt x="398" y="9"/>
                  </a:lnTo>
                  <a:lnTo>
                    <a:pt x="405" y="7"/>
                  </a:lnTo>
                  <a:lnTo>
                    <a:pt x="412" y="2"/>
                  </a:lnTo>
                  <a:lnTo>
                    <a:pt x="414" y="2"/>
                  </a:lnTo>
                  <a:lnTo>
                    <a:pt x="419" y="2"/>
                  </a:lnTo>
                  <a:lnTo>
                    <a:pt x="426" y="0"/>
                  </a:lnTo>
                  <a:lnTo>
                    <a:pt x="431" y="0"/>
                  </a:lnTo>
                  <a:lnTo>
                    <a:pt x="435" y="0"/>
                  </a:lnTo>
                  <a:lnTo>
                    <a:pt x="449" y="0"/>
                  </a:lnTo>
                  <a:lnTo>
                    <a:pt x="447" y="2"/>
                  </a:lnTo>
                  <a:close/>
                </a:path>
              </a:pathLst>
            </a:custGeom>
            <a:solidFill>
              <a:schemeClr val="accent1">
                <a:lumMod val="60000"/>
                <a:lumOff val="40000"/>
              </a:schemeClr>
            </a:solidFill>
            <a:ln w="7938">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GT"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4" name="Freeform 43">
              <a:extLst>
                <a:ext uri="{FF2B5EF4-FFF2-40B4-BE49-F238E27FC236}">
                  <a16:creationId xmlns:a16="http://schemas.microsoft.com/office/drawing/2014/main" id="{7AD552F3-C246-014C-8D03-D128090F8C59}"/>
                </a:ext>
              </a:extLst>
            </p:cNvPr>
            <p:cNvSpPr>
              <a:spLocks/>
            </p:cNvSpPr>
            <p:nvPr/>
          </p:nvSpPr>
          <p:spPr bwMode="auto">
            <a:xfrm>
              <a:off x="6340353" y="4312607"/>
              <a:ext cx="662385" cy="647048"/>
            </a:xfrm>
            <a:custGeom>
              <a:avLst/>
              <a:gdLst>
                <a:gd name="T0" fmla="*/ 512 w 606"/>
                <a:gd name="T1" fmla="*/ 81 h 570"/>
                <a:gd name="T2" fmla="*/ 514 w 606"/>
                <a:gd name="T3" fmla="*/ 123 h 570"/>
                <a:gd name="T4" fmla="*/ 549 w 606"/>
                <a:gd name="T5" fmla="*/ 163 h 570"/>
                <a:gd name="T6" fmla="*/ 575 w 606"/>
                <a:gd name="T7" fmla="*/ 229 h 570"/>
                <a:gd name="T8" fmla="*/ 606 w 606"/>
                <a:gd name="T9" fmla="*/ 243 h 570"/>
                <a:gd name="T10" fmla="*/ 589 w 606"/>
                <a:gd name="T11" fmla="*/ 283 h 570"/>
                <a:gd name="T12" fmla="*/ 585 w 606"/>
                <a:gd name="T13" fmla="*/ 311 h 570"/>
                <a:gd name="T14" fmla="*/ 587 w 606"/>
                <a:gd name="T15" fmla="*/ 342 h 570"/>
                <a:gd name="T16" fmla="*/ 587 w 606"/>
                <a:gd name="T17" fmla="*/ 370 h 570"/>
                <a:gd name="T18" fmla="*/ 570 w 606"/>
                <a:gd name="T19" fmla="*/ 389 h 570"/>
                <a:gd name="T20" fmla="*/ 535 w 606"/>
                <a:gd name="T21" fmla="*/ 380 h 570"/>
                <a:gd name="T22" fmla="*/ 486 w 606"/>
                <a:gd name="T23" fmla="*/ 387 h 570"/>
                <a:gd name="T24" fmla="*/ 474 w 606"/>
                <a:gd name="T25" fmla="*/ 410 h 570"/>
                <a:gd name="T26" fmla="*/ 474 w 606"/>
                <a:gd name="T27" fmla="*/ 441 h 570"/>
                <a:gd name="T28" fmla="*/ 429 w 606"/>
                <a:gd name="T29" fmla="*/ 455 h 570"/>
                <a:gd name="T30" fmla="*/ 420 w 606"/>
                <a:gd name="T31" fmla="*/ 476 h 570"/>
                <a:gd name="T32" fmla="*/ 391 w 606"/>
                <a:gd name="T33" fmla="*/ 488 h 570"/>
                <a:gd name="T34" fmla="*/ 380 w 606"/>
                <a:gd name="T35" fmla="*/ 500 h 570"/>
                <a:gd name="T36" fmla="*/ 382 w 606"/>
                <a:gd name="T37" fmla="*/ 523 h 570"/>
                <a:gd name="T38" fmla="*/ 354 w 606"/>
                <a:gd name="T39" fmla="*/ 528 h 570"/>
                <a:gd name="T40" fmla="*/ 328 w 606"/>
                <a:gd name="T41" fmla="*/ 519 h 570"/>
                <a:gd name="T42" fmla="*/ 316 w 606"/>
                <a:gd name="T43" fmla="*/ 538 h 570"/>
                <a:gd name="T44" fmla="*/ 285 w 606"/>
                <a:gd name="T45" fmla="*/ 556 h 570"/>
                <a:gd name="T46" fmla="*/ 262 w 606"/>
                <a:gd name="T47" fmla="*/ 540 h 570"/>
                <a:gd name="T48" fmla="*/ 243 w 606"/>
                <a:gd name="T49" fmla="*/ 547 h 570"/>
                <a:gd name="T50" fmla="*/ 227 w 606"/>
                <a:gd name="T51" fmla="*/ 561 h 570"/>
                <a:gd name="T52" fmla="*/ 212 w 606"/>
                <a:gd name="T53" fmla="*/ 549 h 570"/>
                <a:gd name="T54" fmla="*/ 210 w 606"/>
                <a:gd name="T55" fmla="*/ 533 h 570"/>
                <a:gd name="T56" fmla="*/ 227 w 606"/>
                <a:gd name="T57" fmla="*/ 519 h 570"/>
                <a:gd name="T58" fmla="*/ 227 w 606"/>
                <a:gd name="T59" fmla="*/ 495 h 570"/>
                <a:gd name="T60" fmla="*/ 212 w 606"/>
                <a:gd name="T61" fmla="*/ 479 h 570"/>
                <a:gd name="T62" fmla="*/ 208 w 606"/>
                <a:gd name="T63" fmla="*/ 467 h 570"/>
                <a:gd name="T64" fmla="*/ 198 w 606"/>
                <a:gd name="T65" fmla="*/ 450 h 570"/>
                <a:gd name="T66" fmla="*/ 184 w 606"/>
                <a:gd name="T67" fmla="*/ 446 h 570"/>
                <a:gd name="T68" fmla="*/ 161 w 606"/>
                <a:gd name="T69" fmla="*/ 453 h 570"/>
                <a:gd name="T70" fmla="*/ 144 w 606"/>
                <a:gd name="T71" fmla="*/ 488 h 570"/>
                <a:gd name="T72" fmla="*/ 130 w 606"/>
                <a:gd name="T73" fmla="*/ 457 h 570"/>
                <a:gd name="T74" fmla="*/ 99 w 606"/>
                <a:gd name="T75" fmla="*/ 446 h 570"/>
                <a:gd name="T76" fmla="*/ 71 w 606"/>
                <a:gd name="T77" fmla="*/ 410 h 570"/>
                <a:gd name="T78" fmla="*/ 33 w 606"/>
                <a:gd name="T79" fmla="*/ 422 h 570"/>
                <a:gd name="T80" fmla="*/ 29 w 606"/>
                <a:gd name="T81" fmla="*/ 396 h 570"/>
                <a:gd name="T82" fmla="*/ 50 w 606"/>
                <a:gd name="T83" fmla="*/ 366 h 570"/>
                <a:gd name="T84" fmla="*/ 57 w 606"/>
                <a:gd name="T85" fmla="*/ 328 h 570"/>
                <a:gd name="T86" fmla="*/ 71 w 606"/>
                <a:gd name="T87" fmla="*/ 295 h 570"/>
                <a:gd name="T88" fmla="*/ 59 w 606"/>
                <a:gd name="T89" fmla="*/ 269 h 570"/>
                <a:gd name="T90" fmla="*/ 45 w 606"/>
                <a:gd name="T91" fmla="*/ 243 h 570"/>
                <a:gd name="T92" fmla="*/ 31 w 606"/>
                <a:gd name="T93" fmla="*/ 208 h 570"/>
                <a:gd name="T94" fmla="*/ 10 w 606"/>
                <a:gd name="T95" fmla="*/ 198 h 570"/>
                <a:gd name="T96" fmla="*/ 19 w 606"/>
                <a:gd name="T97" fmla="*/ 177 h 570"/>
                <a:gd name="T98" fmla="*/ 24 w 606"/>
                <a:gd name="T99" fmla="*/ 99 h 570"/>
                <a:gd name="T100" fmla="*/ 92 w 606"/>
                <a:gd name="T101" fmla="*/ 85 h 570"/>
                <a:gd name="T102" fmla="*/ 179 w 606"/>
                <a:gd name="T103" fmla="*/ 83 h 570"/>
                <a:gd name="T104" fmla="*/ 243 w 606"/>
                <a:gd name="T105" fmla="*/ 57 h 570"/>
                <a:gd name="T106" fmla="*/ 316 w 606"/>
                <a:gd name="T107" fmla="*/ 48 h 570"/>
                <a:gd name="T108" fmla="*/ 351 w 606"/>
                <a:gd name="T109" fmla="*/ 41 h 570"/>
                <a:gd name="T110" fmla="*/ 366 w 606"/>
                <a:gd name="T111" fmla="*/ 26 h 570"/>
                <a:gd name="T112" fmla="*/ 380 w 606"/>
                <a:gd name="T113" fmla="*/ 45 h 570"/>
                <a:gd name="T114" fmla="*/ 431 w 606"/>
                <a:gd name="T115" fmla="*/ 45 h 570"/>
                <a:gd name="T116" fmla="*/ 476 w 606"/>
                <a:gd name="T117" fmla="*/ 45 h 570"/>
                <a:gd name="T118" fmla="*/ 502 w 606"/>
                <a:gd name="T119" fmla="*/ 12 h 570"/>
                <a:gd name="T120" fmla="*/ 535 w 606"/>
                <a:gd name="T121" fmla="*/ 0 h 570"/>
                <a:gd name="T122" fmla="*/ 556 w 606"/>
                <a:gd name="T123" fmla="*/ 36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6" h="570">
                  <a:moveTo>
                    <a:pt x="547" y="50"/>
                  </a:moveTo>
                  <a:lnTo>
                    <a:pt x="540" y="50"/>
                  </a:lnTo>
                  <a:lnTo>
                    <a:pt x="537" y="50"/>
                  </a:lnTo>
                  <a:lnTo>
                    <a:pt x="530" y="50"/>
                  </a:lnTo>
                  <a:lnTo>
                    <a:pt x="526" y="55"/>
                  </a:lnTo>
                  <a:lnTo>
                    <a:pt x="526" y="57"/>
                  </a:lnTo>
                  <a:lnTo>
                    <a:pt x="521" y="59"/>
                  </a:lnTo>
                  <a:lnTo>
                    <a:pt x="516" y="62"/>
                  </a:lnTo>
                  <a:lnTo>
                    <a:pt x="514" y="62"/>
                  </a:lnTo>
                  <a:lnTo>
                    <a:pt x="512" y="64"/>
                  </a:lnTo>
                  <a:lnTo>
                    <a:pt x="512" y="76"/>
                  </a:lnTo>
                  <a:lnTo>
                    <a:pt x="512" y="81"/>
                  </a:lnTo>
                  <a:lnTo>
                    <a:pt x="514" y="83"/>
                  </a:lnTo>
                  <a:lnTo>
                    <a:pt x="519" y="85"/>
                  </a:lnTo>
                  <a:lnTo>
                    <a:pt x="521" y="85"/>
                  </a:lnTo>
                  <a:lnTo>
                    <a:pt x="537" y="88"/>
                  </a:lnTo>
                  <a:lnTo>
                    <a:pt x="542" y="97"/>
                  </a:lnTo>
                  <a:lnTo>
                    <a:pt x="540" y="99"/>
                  </a:lnTo>
                  <a:lnTo>
                    <a:pt x="537" y="104"/>
                  </a:lnTo>
                  <a:lnTo>
                    <a:pt x="533" y="104"/>
                  </a:lnTo>
                  <a:lnTo>
                    <a:pt x="512" y="106"/>
                  </a:lnTo>
                  <a:lnTo>
                    <a:pt x="512" y="118"/>
                  </a:lnTo>
                  <a:lnTo>
                    <a:pt x="514" y="121"/>
                  </a:lnTo>
                  <a:lnTo>
                    <a:pt x="514" y="123"/>
                  </a:lnTo>
                  <a:lnTo>
                    <a:pt x="516" y="125"/>
                  </a:lnTo>
                  <a:lnTo>
                    <a:pt x="519" y="128"/>
                  </a:lnTo>
                  <a:lnTo>
                    <a:pt x="523" y="135"/>
                  </a:lnTo>
                  <a:lnTo>
                    <a:pt x="526" y="135"/>
                  </a:lnTo>
                  <a:lnTo>
                    <a:pt x="528" y="139"/>
                  </a:lnTo>
                  <a:lnTo>
                    <a:pt x="530" y="142"/>
                  </a:lnTo>
                  <a:lnTo>
                    <a:pt x="533" y="146"/>
                  </a:lnTo>
                  <a:lnTo>
                    <a:pt x="537" y="151"/>
                  </a:lnTo>
                  <a:lnTo>
                    <a:pt x="542" y="156"/>
                  </a:lnTo>
                  <a:lnTo>
                    <a:pt x="545" y="158"/>
                  </a:lnTo>
                  <a:lnTo>
                    <a:pt x="547" y="161"/>
                  </a:lnTo>
                  <a:lnTo>
                    <a:pt x="549" y="163"/>
                  </a:lnTo>
                  <a:lnTo>
                    <a:pt x="552" y="165"/>
                  </a:lnTo>
                  <a:lnTo>
                    <a:pt x="559" y="172"/>
                  </a:lnTo>
                  <a:lnTo>
                    <a:pt x="561" y="175"/>
                  </a:lnTo>
                  <a:lnTo>
                    <a:pt x="568" y="179"/>
                  </a:lnTo>
                  <a:lnTo>
                    <a:pt x="568" y="191"/>
                  </a:lnTo>
                  <a:lnTo>
                    <a:pt x="568" y="194"/>
                  </a:lnTo>
                  <a:lnTo>
                    <a:pt x="570" y="198"/>
                  </a:lnTo>
                  <a:lnTo>
                    <a:pt x="570" y="210"/>
                  </a:lnTo>
                  <a:lnTo>
                    <a:pt x="570" y="217"/>
                  </a:lnTo>
                  <a:lnTo>
                    <a:pt x="570" y="224"/>
                  </a:lnTo>
                  <a:lnTo>
                    <a:pt x="575" y="227"/>
                  </a:lnTo>
                  <a:lnTo>
                    <a:pt x="575" y="229"/>
                  </a:lnTo>
                  <a:lnTo>
                    <a:pt x="580" y="231"/>
                  </a:lnTo>
                  <a:lnTo>
                    <a:pt x="582" y="231"/>
                  </a:lnTo>
                  <a:lnTo>
                    <a:pt x="585" y="231"/>
                  </a:lnTo>
                  <a:lnTo>
                    <a:pt x="587" y="234"/>
                  </a:lnTo>
                  <a:lnTo>
                    <a:pt x="589" y="234"/>
                  </a:lnTo>
                  <a:lnTo>
                    <a:pt x="592" y="236"/>
                  </a:lnTo>
                  <a:lnTo>
                    <a:pt x="594" y="238"/>
                  </a:lnTo>
                  <a:lnTo>
                    <a:pt x="596" y="238"/>
                  </a:lnTo>
                  <a:lnTo>
                    <a:pt x="599" y="241"/>
                  </a:lnTo>
                  <a:lnTo>
                    <a:pt x="601" y="241"/>
                  </a:lnTo>
                  <a:lnTo>
                    <a:pt x="603" y="243"/>
                  </a:lnTo>
                  <a:lnTo>
                    <a:pt x="606" y="243"/>
                  </a:lnTo>
                  <a:lnTo>
                    <a:pt x="606" y="245"/>
                  </a:lnTo>
                  <a:lnTo>
                    <a:pt x="606" y="248"/>
                  </a:lnTo>
                  <a:lnTo>
                    <a:pt x="601" y="260"/>
                  </a:lnTo>
                  <a:lnTo>
                    <a:pt x="599" y="260"/>
                  </a:lnTo>
                  <a:lnTo>
                    <a:pt x="599" y="267"/>
                  </a:lnTo>
                  <a:lnTo>
                    <a:pt x="596" y="267"/>
                  </a:lnTo>
                  <a:lnTo>
                    <a:pt x="596" y="271"/>
                  </a:lnTo>
                  <a:lnTo>
                    <a:pt x="594" y="274"/>
                  </a:lnTo>
                  <a:lnTo>
                    <a:pt x="592" y="276"/>
                  </a:lnTo>
                  <a:lnTo>
                    <a:pt x="592" y="278"/>
                  </a:lnTo>
                  <a:lnTo>
                    <a:pt x="592" y="281"/>
                  </a:lnTo>
                  <a:lnTo>
                    <a:pt x="589" y="283"/>
                  </a:lnTo>
                  <a:lnTo>
                    <a:pt x="585" y="283"/>
                  </a:lnTo>
                  <a:lnTo>
                    <a:pt x="582" y="285"/>
                  </a:lnTo>
                  <a:lnTo>
                    <a:pt x="582" y="288"/>
                  </a:lnTo>
                  <a:lnTo>
                    <a:pt x="580" y="288"/>
                  </a:lnTo>
                  <a:lnTo>
                    <a:pt x="580" y="290"/>
                  </a:lnTo>
                  <a:lnTo>
                    <a:pt x="582" y="293"/>
                  </a:lnTo>
                  <a:lnTo>
                    <a:pt x="585" y="297"/>
                  </a:lnTo>
                  <a:lnTo>
                    <a:pt x="585" y="300"/>
                  </a:lnTo>
                  <a:lnTo>
                    <a:pt x="582" y="302"/>
                  </a:lnTo>
                  <a:lnTo>
                    <a:pt x="582" y="304"/>
                  </a:lnTo>
                  <a:lnTo>
                    <a:pt x="585" y="307"/>
                  </a:lnTo>
                  <a:lnTo>
                    <a:pt x="585" y="311"/>
                  </a:lnTo>
                  <a:lnTo>
                    <a:pt x="587" y="314"/>
                  </a:lnTo>
                  <a:lnTo>
                    <a:pt x="587" y="323"/>
                  </a:lnTo>
                  <a:lnTo>
                    <a:pt x="589" y="323"/>
                  </a:lnTo>
                  <a:lnTo>
                    <a:pt x="589" y="328"/>
                  </a:lnTo>
                  <a:lnTo>
                    <a:pt x="592" y="328"/>
                  </a:lnTo>
                  <a:lnTo>
                    <a:pt x="592" y="330"/>
                  </a:lnTo>
                  <a:lnTo>
                    <a:pt x="589" y="333"/>
                  </a:lnTo>
                  <a:lnTo>
                    <a:pt x="592" y="333"/>
                  </a:lnTo>
                  <a:lnTo>
                    <a:pt x="589" y="335"/>
                  </a:lnTo>
                  <a:lnTo>
                    <a:pt x="587" y="337"/>
                  </a:lnTo>
                  <a:lnTo>
                    <a:pt x="587" y="340"/>
                  </a:lnTo>
                  <a:lnTo>
                    <a:pt x="587" y="342"/>
                  </a:lnTo>
                  <a:lnTo>
                    <a:pt x="585" y="342"/>
                  </a:lnTo>
                  <a:lnTo>
                    <a:pt x="585" y="344"/>
                  </a:lnTo>
                  <a:lnTo>
                    <a:pt x="587" y="344"/>
                  </a:lnTo>
                  <a:lnTo>
                    <a:pt x="589" y="347"/>
                  </a:lnTo>
                  <a:lnTo>
                    <a:pt x="592" y="349"/>
                  </a:lnTo>
                  <a:lnTo>
                    <a:pt x="589" y="351"/>
                  </a:lnTo>
                  <a:lnTo>
                    <a:pt x="589" y="354"/>
                  </a:lnTo>
                  <a:lnTo>
                    <a:pt x="589" y="356"/>
                  </a:lnTo>
                  <a:lnTo>
                    <a:pt x="589" y="358"/>
                  </a:lnTo>
                  <a:lnTo>
                    <a:pt x="587" y="361"/>
                  </a:lnTo>
                  <a:lnTo>
                    <a:pt x="587" y="366"/>
                  </a:lnTo>
                  <a:lnTo>
                    <a:pt x="587" y="370"/>
                  </a:lnTo>
                  <a:lnTo>
                    <a:pt x="585" y="370"/>
                  </a:lnTo>
                  <a:lnTo>
                    <a:pt x="585" y="373"/>
                  </a:lnTo>
                  <a:lnTo>
                    <a:pt x="585" y="375"/>
                  </a:lnTo>
                  <a:lnTo>
                    <a:pt x="587" y="375"/>
                  </a:lnTo>
                  <a:lnTo>
                    <a:pt x="587" y="377"/>
                  </a:lnTo>
                  <a:lnTo>
                    <a:pt x="582" y="380"/>
                  </a:lnTo>
                  <a:lnTo>
                    <a:pt x="580" y="382"/>
                  </a:lnTo>
                  <a:lnTo>
                    <a:pt x="578" y="382"/>
                  </a:lnTo>
                  <a:lnTo>
                    <a:pt x="578" y="387"/>
                  </a:lnTo>
                  <a:lnTo>
                    <a:pt x="578" y="389"/>
                  </a:lnTo>
                  <a:lnTo>
                    <a:pt x="575" y="389"/>
                  </a:lnTo>
                  <a:lnTo>
                    <a:pt x="570" y="389"/>
                  </a:lnTo>
                  <a:lnTo>
                    <a:pt x="563" y="389"/>
                  </a:lnTo>
                  <a:lnTo>
                    <a:pt x="559" y="389"/>
                  </a:lnTo>
                  <a:lnTo>
                    <a:pt x="556" y="387"/>
                  </a:lnTo>
                  <a:lnTo>
                    <a:pt x="554" y="384"/>
                  </a:lnTo>
                  <a:lnTo>
                    <a:pt x="552" y="384"/>
                  </a:lnTo>
                  <a:lnTo>
                    <a:pt x="547" y="384"/>
                  </a:lnTo>
                  <a:lnTo>
                    <a:pt x="545" y="384"/>
                  </a:lnTo>
                  <a:lnTo>
                    <a:pt x="542" y="384"/>
                  </a:lnTo>
                  <a:lnTo>
                    <a:pt x="540" y="384"/>
                  </a:lnTo>
                  <a:lnTo>
                    <a:pt x="537" y="382"/>
                  </a:lnTo>
                  <a:lnTo>
                    <a:pt x="535" y="382"/>
                  </a:lnTo>
                  <a:lnTo>
                    <a:pt x="535" y="380"/>
                  </a:lnTo>
                  <a:lnTo>
                    <a:pt x="533" y="377"/>
                  </a:lnTo>
                  <a:lnTo>
                    <a:pt x="528" y="377"/>
                  </a:lnTo>
                  <a:lnTo>
                    <a:pt x="523" y="377"/>
                  </a:lnTo>
                  <a:lnTo>
                    <a:pt x="521" y="377"/>
                  </a:lnTo>
                  <a:lnTo>
                    <a:pt x="514" y="377"/>
                  </a:lnTo>
                  <a:lnTo>
                    <a:pt x="509" y="375"/>
                  </a:lnTo>
                  <a:lnTo>
                    <a:pt x="500" y="375"/>
                  </a:lnTo>
                  <a:lnTo>
                    <a:pt x="497" y="375"/>
                  </a:lnTo>
                  <a:lnTo>
                    <a:pt x="495" y="377"/>
                  </a:lnTo>
                  <a:lnTo>
                    <a:pt x="495" y="380"/>
                  </a:lnTo>
                  <a:lnTo>
                    <a:pt x="490" y="384"/>
                  </a:lnTo>
                  <a:lnTo>
                    <a:pt x="486" y="387"/>
                  </a:lnTo>
                  <a:lnTo>
                    <a:pt x="486" y="389"/>
                  </a:lnTo>
                  <a:lnTo>
                    <a:pt x="486" y="391"/>
                  </a:lnTo>
                  <a:lnTo>
                    <a:pt x="481" y="394"/>
                  </a:lnTo>
                  <a:lnTo>
                    <a:pt x="483" y="394"/>
                  </a:lnTo>
                  <a:lnTo>
                    <a:pt x="483" y="399"/>
                  </a:lnTo>
                  <a:lnTo>
                    <a:pt x="481" y="401"/>
                  </a:lnTo>
                  <a:lnTo>
                    <a:pt x="479" y="401"/>
                  </a:lnTo>
                  <a:lnTo>
                    <a:pt x="479" y="403"/>
                  </a:lnTo>
                  <a:lnTo>
                    <a:pt x="476" y="403"/>
                  </a:lnTo>
                  <a:lnTo>
                    <a:pt x="476" y="406"/>
                  </a:lnTo>
                  <a:lnTo>
                    <a:pt x="474" y="408"/>
                  </a:lnTo>
                  <a:lnTo>
                    <a:pt x="474" y="410"/>
                  </a:lnTo>
                  <a:lnTo>
                    <a:pt x="472" y="413"/>
                  </a:lnTo>
                  <a:lnTo>
                    <a:pt x="472" y="415"/>
                  </a:lnTo>
                  <a:lnTo>
                    <a:pt x="469" y="415"/>
                  </a:lnTo>
                  <a:lnTo>
                    <a:pt x="472" y="417"/>
                  </a:lnTo>
                  <a:lnTo>
                    <a:pt x="474" y="422"/>
                  </a:lnTo>
                  <a:lnTo>
                    <a:pt x="476" y="427"/>
                  </a:lnTo>
                  <a:lnTo>
                    <a:pt x="481" y="432"/>
                  </a:lnTo>
                  <a:lnTo>
                    <a:pt x="488" y="436"/>
                  </a:lnTo>
                  <a:lnTo>
                    <a:pt x="490" y="441"/>
                  </a:lnTo>
                  <a:lnTo>
                    <a:pt x="488" y="446"/>
                  </a:lnTo>
                  <a:lnTo>
                    <a:pt x="479" y="446"/>
                  </a:lnTo>
                  <a:lnTo>
                    <a:pt x="474" y="441"/>
                  </a:lnTo>
                  <a:lnTo>
                    <a:pt x="464" y="434"/>
                  </a:lnTo>
                  <a:lnTo>
                    <a:pt x="460" y="436"/>
                  </a:lnTo>
                  <a:lnTo>
                    <a:pt x="450" y="434"/>
                  </a:lnTo>
                  <a:lnTo>
                    <a:pt x="448" y="436"/>
                  </a:lnTo>
                  <a:lnTo>
                    <a:pt x="448" y="441"/>
                  </a:lnTo>
                  <a:lnTo>
                    <a:pt x="448" y="443"/>
                  </a:lnTo>
                  <a:lnTo>
                    <a:pt x="446" y="446"/>
                  </a:lnTo>
                  <a:lnTo>
                    <a:pt x="443" y="448"/>
                  </a:lnTo>
                  <a:lnTo>
                    <a:pt x="439" y="450"/>
                  </a:lnTo>
                  <a:lnTo>
                    <a:pt x="439" y="453"/>
                  </a:lnTo>
                  <a:lnTo>
                    <a:pt x="434" y="455"/>
                  </a:lnTo>
                  <a:lnTo>
                    <a:pt x="429" y="455"/>
                  </a:lnTo>
                  <a:lnTo>
                    <a:pt x="429" y="457"/>
                  </a:lnTo>
                  <a:lnTo>
                    <a:pt x="429" y="462"/>
                  </a:lnTo>
                  <a:lnTo>
                    <a:pt x="431" y="467"/>
                  </a:lnTo>
                  <a:lnTo>
                    <a:pt x="431" y="469"/>
                  </a:lnTo>
                  <a:lnTo>
                    <a:pt x="429" y="469"/>
                  </a:lnTo>
                  <a:lnTo>
                    <a:pt x="429" y="472"/>
                  </a:lnTo>
                  <a:lnTo>
                    <a:pt x="427" y="472"/>
                  </a:lnTo>
                  <a:lnTo>
                    <a:pt x="424" y="472"/>
                  </a:lnTo>
                  <a:lnTo>
                    <a:pt x="424" y="474"/>
                  </a:lnTo>
                  <a:lnTo>
                    <a:pt x="422" y="474"/>
                  </a:lnTo>
                  <a:lnTo>
                    <a:pt x="422" y="476"/>
                  </a:lnTo>
                  <a:lnTo>
                    <a:pt x="420" y="476"/>
                  </a:lnTo>
                  <a:lnTo>
                    <a:pt x="417" y="476"/>
                  </a:lnTo>
                  <a:lnTo>
                    <a:pt x="413" y="479"/>
                  </a:lnTo>
                  <a:lnTo>
                    <a:pt x="410" y="481"/>
                  </a:lnTo>
                  <a:lnTo>
                    <a:pt x="408" y="481"/>
                  </a:lnTo>
                  <a:lnTo>
                    <a:pt x="406" y="481"/>
                  </a:lnTo>
                  <a:lnTo>
                    <a:pt x="403" y="483"/>
                  </a:lnTo>
                  <a:lnTo>
                    <a:pt x="403" y="486"/>
                  </a:lnTo>
                  <a:lnTo>
                    <a:pt x="401" y="486"/>
                  </a:lnTo>
                  <a:lnTo>
                    <a:pt x="399" y="486"/>
                  </a:lnTo>
                  <a:lnTo>
                    <a:pt x="396" y="488"/>
                  </a:lnTo>
                  <a:lnTo>
                    <a:pt x="394" y="488"/>
                  </a:lnTo>
                  <a:lnTo>
                    <a:pt x="391" y="488"/>
                  </a:lnTo>
                  <a:lnTo>
                    <a:pt x="391" y="490"/>
                  </a:lnTo>
                  <a:lnTo>
                    <a:pt x="389" y="490"/>
                  </a:lnTo>
                  <a:lnTo>
                    <a:pt x="387" y="490"/>
                  </a:lnTo>
                  <a:lnTo>
                    <a:pt x="384" y="493"/>
                  </a:lnTo>
                  <a:lnTo>
                    <a:pt x="382" y="493"/>
                  </a:lnTo>
                  <a:lnTo>
                    <a:pt x="380" y="493"/>
                  </a:lnTo>
                  <a:lnTo>
                    <a:pt x="380" y="495"/>
                  </a:lnTo>
                  <a:lnTo>
                    <a:pt x="377" y="495"/>
                  </a:lnTo>
                  <a:lnTo>
                    <a:pt x="377" y="497"/>
                  </a:lnTo>
                  <a:lnTo>
                    <a:pt x="375" y="497"/>
                  </a:lnTo>
                  <a:lnTo>
                    <a:pt x="377" y="500"/>
                  </a:lnTo>
                  <a:lnTo>
                    <a:pt x="380" y="500"/>
                  </a:lnTo>
                  <a:lnTo>
                    <a:pt x="380" y="502"/>
                  </a:lnTo>
                  <a:lnTo>
                    <a:pt x="377" y="502"/>
                  </a:lnTo>
                  <a:lnTo>
                    <a:pt x="377" y="505"/>
                  </a:lnTo>
                  <a:lnTo>
                    <a:pt x="380" y="507"/>
                  </a:lnTo>
                  <a:lnTo>
                    <a:pt x="380" y="509"/>
                  </a:lnTo>
                  <a:lnTo>
                    <a:pt x="380" y="512"/>
                  </a:lnTo>
                  <a:lnTo>
                    <a:pt x="380" y="514"/>
                  </a:lnTo>
                  <a:lnTo>
                    <a:pt x="380" y="516"/>
                  </a:lnTo>
                  <a:lnTo>
                    <a:pt x="377" y="519"/>
                  </a:lnTo>
                  <a:lnTo>
                    <a:pt x="380" y="519"/>
                  </a:lnTo>
                  <a:lnTo>
                    <a:pt x="382" y="521"/>
                  </a:lnTo>
                  <a:lnTo>
                    <a:pt x="382" y="523"/>
                  </a:lnTo>
                  <a:lnTo>
                    <a:pt x="382" y="526"/>
                  </a:lnTo>
                  <a:lnTo>
                    <a:pt x="382" y="528"/>
                  </a:lnTo>
                  <a:lnTo>
                    <a:pt x="382" y="530"/>
                  </a:lnTo>
                  <a:lnTo>
                    <a:pt x="382" y="535"/>
                  </a:lnTo>
                  <a:lnTo>
                    <a:pt x="377" y="542"/>
                  </a:lnTo>
                  <a:lnTo>
                    <a:pt x="375" y="545"/>
                  </a:lnTo>
                  <a:lnTo>
                    <a:pt x="373" y="542"/>
                  </a:lnTo>
                  <a:lnTo>
                    <a:pt x="370" y="542"/>
                  </a:lnTo>
                  <a:lnTo>
                    <a:pt x="361" y="538"/>
                  </a:lnTo>
                  <a:lnTo>
                    <a:pt x="358" y="535"/>
                  </a:lnTo>
                  <a:lnTo>
                    <a:pt x="356" y="533"/>
                  </a:lnTo>
                  <a:lnTo>
                    <a:pt x="354" y="528"/>
                  </a:lnTo>
                  <a:lnTo>
                    <a:pt x="351" y="528"/>
                  </a:lnTo>
                  <a:lnTo>
                    <a:pt x="349" y="528"/>
                  </a:lnTo>
                  <a:lnTo>
                    <a:pt x="349" y="533"/>
                  </a:lnTo>
                  <a:lnTo>
                    <a:pt x="347" y="538"/>
                  </a:lnTo>
                  <a:lnTo>
                    <a:pt x="344" y="538"/>
                  </a:lnTo>
                  <a:lnTo>
                    <a:pt x="344" y="523"/>
                  </a:lnTo>
                  <a:lnTo>
                    <a:pt x="342" y="516"/>
                  </a:lnTo>
                  <a:lnTo>
                    <a:pt x="340" y="514"/>
                  </a:lnTo>
                  <a:lnTo>
                    <a:pt x="337" y="514"/>
                  </a:lnTo>
                  <a:lnTo>
                    <a:pt x="335" y="519"/>
                  </a:lnTo>
                  <a:lnTo>
                    <a:pt x="330" y="519"/>
                  </a:lnTo>
                  <a:lnTo>
                    <a:pt x="328" y="519"/>
                  </a:lnTo>
                  <a:lnTo>
                    <a:pt x="328" y="521"/>
                  </a:lnTo>
                  <a:lnTo>
                    <a:pt x="328" y="523"/>
                  </a:lnTo>
                  <a:lnTo>
                    <a:pt x="326" y="523"/>
                  </a:lnTo>
                  <a:lnTo>
                    <a:pt x="326" y="526"/>
                  </a:lnTo>
                  <a:lnTo>
                    <a:pt x="326" y="528"/>
                  </a:lnTo>
                  <a:lnTo>
                    <a:pt x="323" y="533"/>
                  </a:lnTo>
                  <a:lnTo>
                    <a:pt x="323" y="535"/>
                  </a:lnTo>
                  <a:lnTo>
                    <a:pt x="321" y="535"/>
                  </a:lnTo>
                  <a:lnTo>
                    <a:pt x="321" y="533"/>
                  </a:lnTo>
                  <a:lnTo>
                    <a:pt x="318" y="533"/>
                  </a:lnTo>
                  <a:lnTo>
                    <a:pt x="318" y="535"/>
                  </a:lnTo>
                  <a:lnTo>
                    <a:pt x="316" y="538"/>
                  </a:lnTo>
                  <a:lnTo>
                    <a:pt x="316" y="540"/>
                  </a:lnTo>
                  <a:lnTo>
                    <a:pt x="314" y="542"/>
                  </a:lnTo>
                  <a:lnTo>
                    <a:pt x="311" y="542"/>
                  </a:lnTo>
                  <a:lnTo>
                    <a:pt x="311" y="545"/>
                  </a:lnTo>
                  <a:lnTo>
                    <a:pt x="309" y="545"/>
                  </a:lnTo>
                  <a:lnTo>
                    <a:pt x="309" y="563"/>
                  </a:lnTo>
                  <a:lnTo>
                    <a:pt x="304" y="566"/>
                  </a:lnTo>
                  <a:lnTo>
                    <a:pt x="300" y="570"/>
                  </a:lnTo>
                  <a:lnTo>
                    <a:pt x="295" y="570"/>
                  </a:lnTo>
                  <a:lnTo>
                    <a:pt x="293" y="563"/>
                  </a:lnTo>
                  <a:lnTo>
                    <a:pt x="290" y="561"/>
                  </a:lnTo>
                  <a:lnTo>
                    <a:pt x="285" y="556"/>
                  </a:lnTo>
                  <a:lnTo>
                    <a:pt x="281" y="549"/>
                  </a:lnTo>
                  <a:lnTo>
                    <a:pt x="278" y="547"/>
                  </a:lnTo>
                  <a:lnTo>
                    <a:pt x="278" y="545"/>
                  </a:lnTo>
                  <a:lnTo>
                    <a:pt x="276" y="545"/>
                  </a:lnTo>
                  <a:lnTo>
                    <a:pt x="274" y="545"/>
                  </a:lnTo>
                  <a:lnTo>
                    <a:pt x="271" y="545"/>
                  </a:lnTo>
                  <a:lnTo>
                    <a:pt x="269" y="545"/>
                  </a:lnTo>
                  <a:lnTo>
                    <a:pt x="269" y="542"/>
                  </a:lnTo>
                  <a:lnTo>
                    <a:pt x="267" y="542"/>
                  </a:lnTo>
                  <a:lnTo>
                    <a:pt x="264" y="542"/>
                  </a:lnTo>
                  <a:lnTo>
                    <a:pt x="264" y="540"/>
                  </a:lnTo>
                  <a:lnTo>
                    <a:pt x="262" y="540"/>
                  </a:lnTo>
                  <a:lnTo>
                    <a:pt x="260" y="540"/>
                  </a:lnTo>
                  <a:lnTo>
                    <a:pt x="260" y="538"/>
                  </a:lnTo>
                  <a:lnTo>
                    <a:pt x="257" y="538"/>
                  </a:lnTo>
                  <a:lnTo>
                    <a:pt x="255" y="538"/>
                  </a:lnTo>
                  <a:lnTo>
                    <a:pt x="255" y="540"/>
                  </a:lnTo>
                  <a:lnTo>
                    <a:pt x="252" y="540"/>
                  </a:lnTo>
                  <a:lnTo>
                    <a:pt x="252" y="542"/>
                  </a:lnTo>
                  <a:lnTo>
                    <a:pt x="250" y="542"/>
                  </a:lnTo>
                  <a:lnTo>
                    <a:pt x="248" y="542"/>
                  </a:lnTo>
                  <a:lnTo>
                    <a:pt x="245" y="545"/>
                  </a:lnTo>
                  <a:lnTo>
                    <a:pt x="243" y="545"/>
                  </a:lnTo>
                  <a:lnTo>
                    <a:pt x="243" y="547"/>
                  </a:lnTo>
                  <a:lnTo>
                    <a:pt x="241" y="547"/>
                  </a:lnTo>
                  <a:lnTo>
                    <a:pt x="238" y="547"/>
                  </a:lnTo>
                  <a:lnTo>
                    <a:pt x="236" y="547"/>
                  </a:lnTo>
                  <a:lnTo>
                    <a:pt x="236" y="549"/>
                  </a:lnTo>
                  <a:lnTo>
                    <a:pt x="234" y="549"/>
                  </a:lnTo>
                  <a:lnTo>
                    <a:pt x="234" y="552"/>
                  </a:lnTo>
                  <a:lnTo>
                    <a:pt x="231" y="554"/>
                  </a:lnTo>
                  <a:lnTo>
                    <a:pt x="231" y="556"/>
                  </a:lnTo>
                  <a:lnTo>
                    <a:pt x="229" y="556"/>
                  </a:lnTo>
                  <a:lnTo>
                    <a:pt x="229" y="559"/>
                  </a:lnTo>
                  <a:lnTo>
                    <a:pt x="227" y="559"/>
                  </a:lnTo>
                  <a:lnTo>
                    <a:pt x="227" y="561"/>
                  </a:lnTo>
                  <a:lnTo>
                    <a:pt x="224" y="561"/>
                  </a:lnTo>
                  <a:lnTo>
                    <a:pt x="222" y="559"/>
                  </a:lnTo>
                  <a:lnTo>
                    <a:pt x="222" y="556"/>
                  </a:lnTo>
                  <a:lnTo>
                    <a:pt x="220" y="556"/>
                  </a:lnTo>
                  <a:lnTo>
                    <a:pt x="217" y="556"/>
                  </a:lnTo>
                  <a:lnTo>
                    <a:pt x="217" y="559"/>
                  </a:lnTo>
                  <a:lnTo>
                    <a:pt x="215" y="559"/>
                  </a:lnTo>
                  <a:lnTo>
                    <a:pt x="215" y="556"/>
                  </a:lnTo>
                  <a:lnTo>
                    <a:pt x="215" y="554"/>
                  </a:lnTo>
                  <a:lnTo>
                    <a:pt x="215" y="552"/>
                  </a:lnTo>
                  <a:lnTo>
                    <a:pt x="215" y="549"/>
                  </a:lnTo>
                  <a:lnTo>
                    <a:pt x="212" y="549"/>
                  </a:lnTo>
                  <a:lnTo>
                    <a:pt x="210" y="547"/>
                  </a:lnTo>
                  <a:lnTo>
                    <a:pt x="210" y="545"/>
                  </a:lnTo>
                  <a:lnTo>
                    <a:pt x="208" y="547"/>
                  </a:lnTo>
                  <a:lnTo>
                    <a:pt x="208" y="545"/>
                  </a:lnTo>
                  <a:lnTo>
                    <a:pt x="208" y="542"/>
                  </a:lnTo>
                  <a:lnTo>
                    <a:pt x="208" y="540"/>
                  </a:lnTo>
                  <a:lnTo>
                    <a:pt x="205" y="540"/>
                  </a:lnTo>
                  <a:lnTo>
                    <a:pt x="205" y="538"/>
                  </a:lnTo>
                  <a:lnTo>
                    <a:pt x="208" y="538"/>
                  </a:lnTo>
                  <a:lnTo>
                    <a:pt x="208" y="535"/>
                  </a:lnTo>
                  <a:lnTo>
                    <a:pt x="208" y="533"/>
                  </a:lnTo>
                  <a:lnTo>
                    <a:pt x="210" y="533"/>
                  </a:lnTo>
                  <a:lnTo>
                    <a:pt x="212" y="530"/>
                  </a:lnTo>
                  <a:lnTo>
                    <a:pt x="215" y="530"/>
                  </a:lnTo>
                  <a:lnTo>
                    <a:pt x="215" y="528"/>
                  </a:lnTo>
                  <a:lnTo>
                    <a:pt x="217" y="528"/>
                  </a:lnTo>
                  <a:lnTo>
                    <a:pt x="220" y="528"/>
                  </a:lnTo>
                  <a:lnTo>
                    <a:pt x="222" y="528"/>
                  </a:lnTo>
                  <a:lnTo>
                    <a:pt x="222" y="526"/>
                  </a:lnTo>
                  <a:lnTo>
                    <a:pt x="222" y="523"/>
                  </a:lnTo>
                  <a:lnTo>
                    <a:pt x="224" y="523"/>
                  </a:lnTo>
                  <a:lnTo>
                    <a:pt x="224" y="521"/>
                  </a:lnTo>
                  <a:lnTo>
                    <a:pt x="224" y="519"/>
                  </a:lnTo>
                  <a:lnTo>
                    <a:pt x="227" y="519"/>
                  </a:lnTo>
                  <a:lnTo>
                    <a:pt x="227" y="516"/>
                  </a:lnTo>
                  <a:lnTo>
                    <a:pt x="227" y="514"/>
                  </a:lnTo>
                  <a:lnTo>
                    <a:pt x="224" y="512"/>
                  </a:lnTo>
                  <a:lnTo>
                    <a:pt x="224" y="509"/>
                  </a:lnTo>
                  <a:lnTo>
                    <a:pt x="227" y="507"/>
                  </a:lnTo>
                  <a:lnTo>
                    <a:pt x="227" y="505"/>
                  </a:lnTo>
                  <a:lnTo>
                    <a:pt x="227" y="502"/>
                  </a:lnTo>
                  <a:lnTo>
                    <a:pt x="229" y="502"/>
                  </a:lnTo>
                  <a:lnTo>
                    <a:pt x="229" y="500"/>
                  </a:lnTo>
                  <a:lnTo>
                    <a:pt x="227" y="500"/>
                  </a:lnTo>
                  <a:lnTo>
                    <a:pt x="227" y="497"/>
                  </a:lnTo>
                  <a:lnTo>
                    <a:pt x="227" y="495"/>
                  </a:lnTo>
                  <a:lnTo>
                    <a:pt x="224" y="495"/>
                  </a:lnTo>
                  <a:lnTo>
                    <a:pt x="224" y="493"/>
                  </a:lnTo>
                  <a:lnTo>
                    <a:pt x="227" y="493"/>
                  </a:lnTo>
                  <a:lnTo>
                    <a:pt x="227" y="488"/>
                  </a:lnTo>
                  <a:lnTo>
                    <a:pt x="224" y="488"/>
                  </a:lnTo>
                  <a:lnTo>
                    <a:pt x="224" y="486"/>
                  </a:lnTo>
                  <a:lnTo>
                    <a:pt x="222" y="486"/>
                  </a:lnTo>
                  <a:lnTo>
                    <a:pt x="222" y="483"/>
                  </a:lnTo>
                  <a:lnTo>
                    <a:pt x="220" y="483"/>
                  </a:lnTo>
                  <a:lnTo>
                    <a:pt x="217" y="481"/>
                  </a:lnTo>
                  <a:lnTo>
                    <a:pt x="215" y="481"/>
                  </a:lnTo>
                  <a:lnTo>
                    <a:pt x="212" y="479"/>
                  </a:lnTo>
                  <a:lnTo>
                    <a:pt x="212" y="476"/>
                  </a:lnTo>
                  <a:lnTo>
                    <a:pt x="215" y="476"/>
                  </a:lnTo>
                  <a:lnTo>
                    <a:pt x="215" y="474"/>
                  </a:lnTo>
                  <a:lnTo>
                    <a:pt x="217" y="474"/>
                  </a:lnTo>
                  <a:lnTo>
                    <a:pt x="217" y="472"/>
                  </a:lnTo>
                  <a:lnTo>
                    <a:pt x="215" y="472"/>
                  </a:lnTo>
                  <a:lnTo>
                    <a:pt x="215" y="469"/>
                  </a:lnTo>
                  <a:lnTo>
                    <a:pt x="212" y="469"/>
                  </a:lnTo>
                  <a:lnTo>
                    <a:pt x="210" y="469"/>
                  </a:lnTo>
                  <a:lnTo>
                    <a:pt x="208" y="469"/>
                  </a:lnTo>
                  <a:lnTo>
                    <a:pt x="205" y="469"/>
                  </a:lnTo>
                  <a:lnTo>
                    <a:pt x="208" y="467"/>
                  </a:lnTo>
                  <a:lnTo>
                    <a:pt x="205" y="467"/>
                  </a:lnTo>
                  <a:lnTo>
                    <a:pt x="205" y="464"/>
                  </a:lnTo>
                  <a:lnTo>
                    <a:pt x="203" y="464"/>
                  </a:lnTo>
                  <a:lnTo>
                    <a:pt x="203" y="462"/>
                  </a:lnTo>
                  <a:lnTo>
                    <a:pt x="201" y="462"/>
                  </a:lnTo>
                  <a:lnTo>
                    <a:pt x="201" y="460"/>
                  </a:lnTo>
                  <a:lnTo>
                    <a:pt x="198" y="457"/>
                  </a:lnTo>
                  <a:lnTo>
                    <a:pt x="198" y="455"/>
                  </a:lnTo>
                  <a:lnTo>
                    <a:pt x="201" y="455"/>
                  </a:lnTo>
                  <a:lnTo>
                    <a:pt x="201" y="453"/>
                  </a:lnTo>
                  <a:lnTo>
                    <a:pt x="198" y="453"/>
                  </a:lnTo>
                  <a:lnTo>
                    <a:pt x="198" y="450"/>
                  </a:lnTo>
                  <a:lnTo>
                    <a:pt x="196" y="450"/>
                  </a:lnTo>
                  <a:lnTo>
                    <a:pt x="194" y="450"/>
                  </a:lnTo>
                  <a:lnTo>
                    <a:pt x="191" y="450"/>
                  </a:lnTo>
                  <a:lnTo>
                    <a:pt x="189" y="450"/>
                  </a:lnTo>
                  <a:lnTo>
                    <a:pt x="187" y="450"/>
                  </a:lnTo>
                  <a:lnTo>
                    <a:pt x="184" y="450"/>
                  </a:lnTo>
                  <a:lnTo>
                    <a:pt x="182" y="450"/>
                  </a:lnTo>
                  <a:lnTo>
                    <a:pt x="179" y="450"/>
                  </a:lnTo>
                  <a:lnTo>
                    <a:pt x="179" y="448"/>
                  </a:lnTo>
                  <a:lnTo>
                    <a:pt x="182" y="448"/>
                  </a:lnTo>
                  <a:lnTo>
                    <a:pt x="184" y="448"/>
                  </a:lnTo>
                  <a:lnTo>
                    <a:pt x="184" y="446"/>
                  </a:lnTo>
                  <a:lnTo>
                    <a:pt x="182" y="446"/>
                  </a:lnTo>
                  <a:lnTo>
                    <a:pt x="179" y="446"/>
                  </a:lnTo>
                  <a:lnTo>
                    <a:pt x="179" y="443"/>
                  </a:lnTo>
                  <a:lnTo>
                    <a:pt x="177" y="443"/>
                  </a:lnTo>
                  <a:lnTo>
                    <a:pt x="175" y="443"/>
                  </a:lnTo>
                  <a:lnTo>
                    <a:pt x="172" y="443"/>
                  </a:lnTo>
                  <a:lnTo>
                    <a:pt x="170" y="443"/>
                  </a:lnTo>
                  <a:lnTo>
                    <a:pt x="168" y="443"/>
                  </a:lnTo>
                  <a:lnTo>
                    <a:pt x="165" y="446"/>
                  </a:lnTo>
                  <a:lnTo>
                    <a:pt x="163" y="448"/>
                  </a:lnTo>
                  <a:lnTo>
                    <a:pt x="161" y="450"/>
                  </a:lnTo>
                  <a:lnTo>
                    <a:pt x="161" y="453"/>
                  </a:lnTo>
                  <a:lnTo>
                    <a:pt x="170" y="455"/>
                  </a:lnTo>
                  <a:lnTo>
                    <a:pt x="172" y="457"/>
                  </a:lnTo>
                  <a:lnTo>
                    <a:pt x="172" y="460"/>
                  </a:lnTo>
                  <a:lnTo>
                    <a:pt x="172" y="462"/>
                  </a:lnTo>
                  <a:lnTo>
                    <a:pt x="175" y="464"/>
                  </a:lnTo>
                  <a:lnTo>
                    <a:pt x="175" y="467"/>
                  </a:lnTo>
                  <a:lnTo>
                    <a:pt x="177" y="476"/>
                  </a:lnTo>
                  <a:lnTo>
                    <a:pt x="175" y="476"/>
                  </a:lnTo>
                  <a:lnTo>
                    <a:pt x="172" y="481"/>
                  </a:lnTo>
                  <a:lnTo>
                    <a:pt x="165" y="483"/>
                  </a:lnTo>
                  <a:lnTo>
                    <a:pt x="151" y="488"/>
                  </a:lnTo>
                  <a:lnTo>
                    <a:pt x="144" y="488"/>
                  </a:lnTo>
                  <a:lnTo>
                    <a:pt x="142" y="488"/>
                  </a:lnTo>
                  <a:lnTo>
                    <a:pt x="139" y="488"/>
                  </a:lnTo>
                  <a:lnTo>
                    <a:pt x="135" y="486"/>
                  </a:lnTo>
                  <a:lnTo>
                    <a:pt x="132" y="483"/>
                  </a:lnTo>
                  <a:lnTo>
                    <a:pt x="132" y="481"/>
                  </a:lnTo>
                  <a:lnTo>
                    <a:pt x="130" y="481"/>
                  </a:lnTo>
                  <a:lnTo>
                    <a:pt x="132" y="474"/>
                  </a:lnTo>
                  <a:lnTo>
                    <a:pt x="132" y="469"/>
                  </a:lnTo>
                  <a:lnTo>
                    <a:pt x="132" y="462"/>
                  </a:lnTo>
                  <a:lnTo>
                    <a:pt x="132" y="460"/>
                  </a:lnTo>
                  <a:lnTo>
                    <a:pt x="130" y="460"/>
                  </a:lnTo>
                  <a:lnTo>
                    <a:pt x="130" y="457"/>
                  </a:lnTo>
                  <a:lnTo>
                    <a:pt x="125" y="460"/>
                  </a:lnTo>
                  <a:lnTo>
                    <a:pt x="123" y="460"/>
                  </a:lnTo>
                  <a:lnTo>
                    <a:pt x="118" y="457"/>
                  </a:lnTo>
                  <a:lnTo>
                    <a:pt x="116" y="460"/>
                  </a:lnTo>
                  <a:lnTo>
                    <a:pt x="116" y="462"/>
                  </a:lnTo>
                  <a:lnTo>
                    <a:pt x="114" y="462"/>
                  </a:lnTo>
                  <a:lnTo>
                    <a:pt x="111" y="460"/>
                  </a:lnTo>
                  <a:lnTo>
                    <a:pt x="106" y="455"/>
                  </a:lnTo>
                  <a:lnTo>
                    <a:pt x="102" y="453"/>
                  </a:lnTo>
                  <a:lnTo>
                    <a:pt x="102" y="450"/>
                  </a:lnTo>
                  <a:lnTo>
                    <a:pt x="99" y="450"/>
                  </a:lnTo>
                  <a:lnTo>
                    <a:pt x="99" y="446"/>
                  </a:lnTo>
                  <a:lnTo>
                    <a:pt x="102" y="436"/>
                  </a:lnTo>
                  <a:lnTo>
                    <a:pt x="102" y="432"/>
                  </a:lnTo>
                  <a:lnTo>
                    <a:pt x="104" y="422"/>
                  </a:lnTo>
                  <a:lnTo>
                    <a:pt x="104" y="417"/>
                  </a:lnTo>
                  <a:lnTo>
                    <a:pt x="102" y="415"/>
                  </a:lnTo>
                  <a:lnTo>
                    <a:pt x="97" y="410"/>
                  </a:lnTo>
                  <a:lnTo>
                    <a:pt x="92" y="410"/>
                  </a:lnTo>
                  <a:lnTo>
                    <a:pt x="85" y="408"/>
                  </a:lnTo>
                  <a:lnTo>
                    <a:pt x="81" y="403"/>
                  </a:lnTo>
                  <a:lnTo>
                    <a:pt x="78" y="403"/>
                  </a:lnTo>
                  <a:lnTo>
                    <a:pt x="71" y="408"/>
                  </a:lnTo>
                  <a:lnTo>
                    <a:pt x="71" y="410"/>
                  </a:lnTo>
                  <a:lnTo>
                    <a:pt x="69" y="413"/>
                  </a:lnTo>
                  <a:lnTo>
                    <a:pt x="69" y="415"/>
                  </a:lnTo>
                  <a:lnTo>
                    <a:pt x="64" y="415"/>
                  </a:lnTo>
                  <a:lnTo>
                    <a:pt x="52" y="424"/>
                  </a:lnTo>
                  <a:lnTo>
                    <a:pt x="50" y="427"/>
                  </a:lnTo>
                  <a:lnTo>
                    <a:pt x="48" y="427"/>
                  </a:lnTo>
                  <a:lnTo>
                    <a:pt x="43" y="429"/>
                  </a:lnTo>
                  <a:lnTo>
                    <a:pt x="41" y="432"/>
                  </a:lnTo>
                  <a:lnTo>
                    <a:pt x="38" y="429"/>
                  </a:lnTo>
                  <a:lnTo>
                    <a:pt x="36" y="427"/>
                  </a:lnTo>
                  <a:lnTo>
                    <a:pt x="36" y="424"/>
                  </a:lnTo>
                  <a:lnTo>
                    <a:pt x="33" y="422"/>
                  </a:lnTo>
                  <a:lnTo>
                    <a:pt x="31" y="422"/>
                  </a:lnTo>
                  <a:lnTo>
                    <a:pt x="29" y="420"/>
                  </a:lnTo>
                  <a:lnTo>
                    <a:pt x="26" y="415"/>
                  </a:lnTo>
                  <a:lnTo>
                    <a:pt x="24" y="415"/>
                  </a:lnTo>
                  <a:lnTo>
                    <a:pt x="24" y="410"/>
                  </a:lnTo>
                  <a:lnTo>
                    <a:pt x="24" y="408"/>
                  </a:lnTo>
                  <a:lnTo>
                    <a:pt x="26" y="408"/>
                  </a:lnTo>
                  <a:lnTo>
                    <a:pt x="26" y="406"/>
                  </a:lnTo>
                  <a:lnTo>
                    <a:pt x="26" y="403"/>
                  </a:lnTo>
                  <a:lnTo>
                    <a:pt x="26" y="401"/>
                  </a:lnTo>
                  <a:lnTo>
                    <a:pt x="29" y="401"/>
                  </a:lnTo>
                  <a:lnTo>
                    <a:pt x="29" y="396"/>
                  </a:lnTo>
                  <a:lnTo>
                    <a:pt x="29" y="394"/>
                  </a:lnTo>
                  <a:lnTo>
                    <a:pt x="31" y="391"/>
                  </a:lnTo>
                  <a:lnTo>
                    <a:pt x="31" y="389"/>
                  </a:lnTo>
                  <a:lnTo>
                    <a:pt x="33" y="387"/>
                  </a:lnTo>
                  <a:lnTo>
                    <a:pt x="33" y="384"/>
                  </a:lnTo>
                  <a:lnTo>
                    <a:pt x="33" y="382"/>
                  </a:lnTo>
                  <a:lnTo>
                    <a:pt x="36" y="382"/>
                  </a:lnTo>
                  <a:lnTo>
                    <a:pt x="38" y="380"/>
                  </a:lnTo>
                  <a:lnTo>
                    <a:pt x="38" y="377"/>
                  </a:lnTo>
                  <a:lnTo>
                    <a:pt x="41" y="377"/>
                  </a:lnTo>
                  <a:lnTo>
                    <a:pt x="45" y="370"/>
                  </a:lnTo>
                  <a:lnTo>
                    <a:pt x="50" y="366"/>
                  </a:lnTo>
                  <a:lnTo>
                    <a:pt x="50" y="361"/>
                  </a:lnTo>
                  <a:lnTo>
                    <a:pt x="48" y="354"/>
                  </a:lnTo>
                  <a:lnTo>
                    <a:pt x="48" y="347"/>
                  </a:lnTo>
                  <a:lnTo>
                    <a:pt x="50" y="344"/>
                  </a:lnTo>
                  <a:lnTo>
                    <a:pt x="52" y="342"/>
                  </a:lnTo>
                  <a:lnTo>
                    <a:pt x="55" y="340"/>
                  </a:lnTo>
                  <a:lnTo>
                    <a:pt x="57" y="337"/>
                  </a:lnTo>
                  <a:lnTo>
                    <a:pt x="57" y="335"/>
                  </a:lnTo>
                  <a:lnTo>
                    <a:pt x="57" y="333"/>
                  </a:lnTo>
                  <a:lnTo>
                    <a:pt x="57" y="330"/>
                  </a:lnTo>
                  <a:lnTo>
                    <a:pt x="55" y="328"/>
                  </a:lnTo>
                  <a:lnTo>
                    <a:pt x="57" y="328"/>
                  </a:lnTo>
                  <a:lnTo>
                    <a:pt x="57" y="326"/>
                  </a:lnTo>
                  <a:lnTo>
                    <a:pt x="55" y="326"/>
                  </a:lnTo>
                  <a:lnTo>
                    <a:pt x="52" y="321"/>
                  </a:lnTo>
                  <a:lnTo>
                    <a:pt x="52" y="318"/>
                  </a:lnTo>
                  <a:lnTo>
                    <a:pt x="57" y="318"/>
                  </a:lnTo>
                  <a:lnTo>
                    <a:pt x="59" y="311"/>
                  </a:lnTo>
                  <a:lnTo>
                    <a:pt x="59" y="309"/>
                  </a:lnTo>
                  <a:lnTo>
                    <a:pt x="62" y="309"/>
                  </a:lnTo>
                  <a:lnTo>
                    <a:pt x="64" y="307"/>
                  </a:lnTo>
                  <a:lnTo>
                    <a:pt x="66" y="304"/>
                  </a:lnTo>
                  <a:lnTo>
                    <a:pt x="69" y="304"/>
                  </a:lnTo>
                  <a:lnTo>
                    <a:pt x="71" y="295"/>
                  </a:lnTo>
                  <a:lnTo>
                    <a:pt x="73" y="283"/>
                  </a:lnTo>
                  <a:lnTo>
                    <a:pt x="76" y="281"/>
                  </a:lnTo>
                  <a:lnTo>
                    <a:pt x="76" y="278"/>
                  </a:lnTo>
                  <a:lnTo>
                    <a:pt x="76" y="276"/>
                  </a:lnTo>
                  <a:lnTo>
                    <a:pt x="78" y="274"/>
                  </a:lnTo>
                  <a:lnTo>
                    <a:pt x="76" y="271"/>
                  </a:lnTo>
                  <a:lnTo>
                    <a:pt x="71" y="271"/>
                  </a:lnTo>
                  <a:lnTo>
                    <a:pt x="69" y="271"/>
                  </a:lnTo>
                  <a:lnTo>
                    <a:pt x="71" y="269"/>
                  </a:lnTo>
                  <a:lnTo>
                    <a:pt x="69" y="267"/>
                  </a:lnTo>
                  <a:lnTo>
                    <a:pt x="64" y="267"/>
                  </a:lnTo>
                  <a:lnTo>
                    <a:pt x="59" y="269"/>
                  </a:lnTo>
                  <a:lnTo>
                    <a:pt x="57" y="271"/>
                  </a:lnTo>
                  <a:lnTo>
                    <a:pt x="55" y="269"/>
                  </a:lnTo>
                  <a:lnTo>
                    <a:pt x="52" y="269"/>
                  </a:lnTo>
                  <a:lnTo>
                    <a:pt x="50" y="267"/>
                  </a:lnTo>
                  <a:lnTo>
                    <a:pt x="50" y="264"/>
                  </a:lnTo>
                  <a:lnTo>
                    <a:pt x="50" y="262"/>
                  </a:lnTo>
                  <a:lnTo>
                    <a:pt x="50" y="260"/>
                  </a:lnTo>
                  <a:lnTo>
                    <a:pt x="50" y="257"/>
                  </a:lnTo>
                  <a:lnTo>
                    <a:pt x="48" y="255"/>
                  </a:lnTo>
                  <a:lnTo>
                    <a:pt x="52" y="255"/>
                  </a:lnTo>
                  <a:lnTo>
                    <a:pt x="52" y="252"/>
                  </a:lnTo>
                  <a:lnTo>
                    <a:pt x="45" y="243"/>
                  </a:lnTo>
                  <a:lnTo>
                    <a:pt x="48" y="241"/>
                  </a:lnTo>
                  <a:lnTo>
                    <a:pt x="48" y="236"/>
                  </a:lnTo>
                  <a:lnTo>
                    <a:pt x="45" y="234"/>
                  </a:lnTo>
                  <a:lnTo>
                    <a:pt x="45" y="229"/>
                  </a:lnTo>
                  <a:lnTo>
                    <a:pt x="48" y="222"/>
                  </a:lnTo>
                  <a:lnTo>
                    <a:pt x="48" y="217"/>
                  </a:lnTo>
                  <a:lnTo>
                    <a:pt x="48" y="215"/>
                  </a:lnTo>
                  <a:lnTo>
                    <a:pt x="50" y="203"/>
                  </a:lnTo>
                  <a:lnTo>
                    <a:pt x="45" y="203"/>
                  </a:lnTo>
                  <a:lnTo>
                    <a:pt x="41" y="203"/>
                  </a:lnTo>
                  <a:lnTo>
                    <a:pt x="33" y="208"/>
                  </a:lnTo>
                  <a:lnTo>
                    <a:pt x="31" y="208"/>
                  </a:lnTo>
                  <a:lnTo>
                    <a:pt x="26" y="208"/>
                  </a:lnTo>
                  <a:lnTo>
                    <a:pt x="24" y="208"/>
                  </a:lnTo>
                  <a:lnTo>
                    <a:pt x="12" y="208"/>
                  </a:lnTo>
                  <a:lnTo>
                    <a:pt x="3" y="205"/>
                  </a:lnTo>
                  <a:lnTo>
                    <a:pt x="0" y="205"/>
                  </a:lnTo>
                  <a:lnTo>
                    <a:pt x="0" y="203"/>
                  </a:lnTo>
                  <a:lnTo>
                    <a:pt x="3" y="203"/>
                  </a:lnTo>
                  <a:lnTo>
                    <a:pt x="3" y="201"/>
                  </a:lnTo>
                  <a:lnTo>
                    <a:pt x="5" y="201"/>
                  </a:lnTo>
                  <a:lnTo>
                    <a:pt x="8" y="201"/>
                  </a:lnTo>
                  <a:lnTo>
                    <a:pt x="10" y="201"/>
                  </a:lnTo>
                  <a:lnTo>
                    <a:pt x="10" y="198"/>
                  </a:lnTo>
                  <a:lnTo>
                    <a:pt x="12" y="198"/>
                  </a:lnTo>
                  <a:lnTo>
                    <a:pt x="12" y="196"/>
                  </a:lnTo>
                  <a:lnTo>
                    <a:pt x="15" y="196"/>
                  </a:lnTo>
                  <a:lnTo>
                    <a:pt x="15" y="194"/>
                  </a:lnTo>
                  <a:lnTo>
                    <a:pt x="17" y="194"/>
                  </a:lnTo>
                  <a:lnTo>
                    <a:pt x="17" y="191"/>
                  </a:lnTo>
                  <a:lnTo>
                    <a:pt x="17" y="189"/>
                  </a:lnTo>
                  <a:lnTo>
                    <a:pt x="19" y="189"/>
                  </a:lnTo>
                  <a:lnTo>
                    <a:pt x="19" y="184"/>
                  </a:lnTo>
                  <a:lnTo>
                    <a:pt x="19" y="182"/>
                  </a:lnTo>
                  <a:lnTo>
                    <a:pt x="19" y="179"/>
                  </a:lnTo>
                  <a:lnTo>
                    <a:pt x="19" y="177"/>
                  </a:lnTo>
                  <a:lnTo>
                    <a:pt x="19" y="172"/>
                  </a:lnTo>
                  <a:lnTo>
                    <a:pt x="19" y="170"/>
                  </a:lnTo>
                  <a:lnTo>
                    <a:pt x="19" y="168"/>
                  </a:lnTo>
                  <a:lnTo>
                    <a:pt x="10" y="125"/>
                  </a:lnTo>
                  <a:lnTo>
                    <a:pt x="10" y="123"/>
                  </a:lnTo>
                  <a:lnTo>
                    <a:pt x="12" y="121"/>
                  </a:lnTo>
                  <a:lnTo>
                    <a:pt x="15" y="116"/>
                  </a:lnTo>
                  <a:lnTo>
                    <a:pt x="15" y="114"/>
                  </a:lnTo>
                  <a:lnTo>
                    <a:pt x="15" y="109"/>
                  </a:lnTo>
                  <a:lnTo>
                    <a:pt x="15" y="106"/>
                  </a:lnTo>
                  <a:lnTo>
                    <a:pt x="17" y="104"/>
                  </a:lnTo>
                  <a:lnTo>
                    <a:pt x="24" y="99"/>
                  </a:lnTo>
                  <a:lnTo>
                    <a:pt x="24" y="97"/>
                  </a:lnTo>
                  <a:lnTo>
                    <a:pt x="26" y="97"/>
                  </a:lnTo>
                  <a:lnTo>
                    <a:pt x="26" y="95"/>
                  </a:lnTo>
                  <a:lnTo>
                    <a:pt x="36" y="90"/>
                  </a:lnTo>
                  <a:lnTo>
                    <a:pt x="50" y="78"/>
                  </a:lnTo>
                  <a:lnTo>
                    <a:pt x="52" y="76"/>
                  </a:lnTo>
                  <a:lnTo>
                    <a:pt x="55" y="73"/>
                  </a:lnTo>
                  <a:lnTo>
                    <a:pt x="57" y="73"/>
                  </a:lnTo>
                  <a:lnTo>
                    <a:pt x="62" y="76"/>
                  </a:lnTo>
                  <a:lnTo>
                    <a:pt x="71" y="81"/>
                  </a:lnTo>
                  <a:lnTo>
                    <a:pt x="78" y="85"/>
                  </a:lnTo>
                  <a:lnTo>
                    <a:pt x="92" y="85"/>
                  </a:lnTo>
                  <a:lnTo>
                    <a:pt x="95" y="85"/>
                  </a:lnTo>
                  <a:lnTo>
                    <a:pt x="104" y="81"/>
                  </a:lnTo>
                  <a:lnTo>
                    <a:pt x="106" y="81"/>
                  </a:lnTo>
                  <a:lnTo>
                    <a:pt x="109" y="81"/>
                  </a:lnTo>
                  <a:lnTo>
                    <a:pt x="109" y="83"/>
                  </a:lnTo>
                  <a:lnTo>
                    <a:pt x="111" y="83"/>
                  </a:lnTo>
                  <a:lnTo>
                    <a:pt x="118" y="83"/>
                  </a:lnTo>
                  <a:lnTo>
                    <a:pt x="132" y="83"/>
                  </a:lnTo>
                  <a:lnTo>
                    <a:pt x="137" y="83"/>
                  </a:lnTo>
                  <a:lnTo>
                    <a:pt x="147" y="83"/>
                  </a:lnTo>
                  <a:lnTo>
                    <a:pt x="163" y="83"/>
                  </a:lnTo>
                  <a:lnTo>
                    <a:pt x="179" y="83"/>
                  </a:lnTo>
                  <a:lnTo>
                    <a:pt x="189" y="81"/>
                  </a:lnTo>
                  <a:lnTo>
                    <a:pt x="196" y="81"/>
                  </a:lnTo>
                  <a:lnTo>
                    <a:pt x="208" y="83"/>
                  </a:lnTo>
                  <a:lnTo>
                    <a:pt x="215" y="83"/>
                  </a:lnTo>
                  <a:lnTo>
                    <a:pt x="220" y="83"/>
                  </a:lnTo>
                  <a:lnTo>
                    <a:pt x="227" y="85"/>
                  </a:lnTo>
                  <a:lnTo>
                    <a:pt x="229" y="81"/>
                  </a:lnTo>
                  <a:lnTo>
                    <a:pt x="234" y="73"/>
                  </a:lnTo>
                  <a:lnTo>
                    <a:pt x="236" y="71"/>
                  </a:lnTo>
                  <a:lnTo>
                    <a:pt x="236" y="69"/>
                  </a:lnTo>
                  <a:lnTo>
                    <a:pt x="238" y="62"/>
                  </a:lnTo>
                  <a:lnTo>
                    <a:pt x="243" y="57"/>
                  </a:lnTo>
                  <a:lnTo>
                    <a:pt x="245" y="57"/>
                  </a:lnTo>
                  <a:lnTo>
                    <a:pt x="248" y="55"/>
                  </a:lnTo>
                  <a:lnTo>
                    <a:pt x="252" y="52"/>
                  </a:lnTo>
                  <a:lnTo>
                    <a:pt x="257" y="52"/>
                  </a:lnTo>
                  <a:lnTo>
                    <a:pt x="257" y="50"/>
                  </a:lnTo>
                  <a:lnTo>
                    <a:pt x="262" y="50"/>
                  </a:lnTo>
                  <a:lnTo>
                    <a:pt x="276" y="52"/>
                  </a:lnTo>
                  <a:lnTo>
                    <a:pt x="283" y="50"/>
                  </a:lnTo>
                  <a:lnTo>
                    <a:pt x="293" y="48"/>
                  </a:lnTo>
                  <a:lnTo>
                    <a:pt x="302" y="45"/>
                  </a:lnTo>
                  <a:lnTo>
                    <a:pt x="309" y="45"/>
                  </a:lnTo>
                  <a:lnTo>
                    <a:pt x="316" y="48"/>
                  </a:lnTo>
                  <a:lnTo>
                    <a:pt x="318" y="48"/>
                  </a:lnTo>
                  <a:lnTo>
                    <a:pt x="321" y="48"/>
                  </a:lnTo>
                  <a:lnTo>
                    <a:pt x="337" y="48"/>
                  </a:lnTo>
                  <a:lnTo>
                    <a:pt x="340" y="48"/>
                  </a:lnTo>
                  <a:lnTo>
                    <a:pt x="342" y="48"/>
                  </a:lnTo>
                  <a:lnTo>
                    <a:pt x="342" y="45"/>
                  </a:lnTo>
                  <a:lnTo>
                    <a:pt x="344" y="45"/>
                  </a:lnTo>
                  <a:lnTo>
                    <a:pt x="347" y="45"/>
                  </a:lnTo>
                  <a:lnTo>
                    <a:pt x="347" y="43"/>
                  </a:lnTo>
                  <a:lnTo>
                    <a:pt x="349" y="43"/>
                  </a:lnTo>
                  <a:lnTo>
                    <a:pt x="349" y="41"/>
                  </a:lnTo>
                  <a:lnTo>
                    <a:pt x="351" y="41"/>
                  </a:lnTo>
                  <a:lnTo>
                    <a:pt x="351" y="38"/>
                  </a:lnTo>
                  <a:lnTo>
                    <a:pt x="354" y="38"/>
                  </a:lnTo>
                  <a:lnTo>
                    <a:pt x="354" y="36"/>
                  </a:lnTo>
                  <a:lnTo>
                    <a:pt x="354" y="33"/>
                  </a:lnTo>
                  <a:lnTo>
                    <a:pt x="356" y="33"/>
                  </a:lnTo>
                  <a:lnTo>
                    <a:pt x="356" y="31"/>
                  </a:lnTo>
                  <a:lnTo>
                    <a:pt x="356" y="29"/>
                  </a:lnTo>
                  <a:lnTo>
                    <a:pt x="358" y="29"/>
                  </a:lnTo>
                  <a:lnTo>
                    <a:pt x="361" y="29"/>
                  </a:lnTo>
                  <a:lnTo>
                    <a:pt x="361" y="26"/>
                  </a:lnTo>
                  <a:lnTo>
                    <a:pt x="363" y="26"/>
                  </a:lnTo>
                  <a:lnTo>
                    <a:pt x="366" y="26"/>
                  </a:lnTo>
                  <a:lnTo>
                    <a:pt x="366" y="29"/>
                  </a:lnTo>
                  <a:lnTo>
                    <a:pt x="368" y="29"/>
                  </a:lnTo>
                  <a:lnTo>
                    <a:pt x="370" y="29"/>
                  </a:lnTo>
                  <a:lnTo>
                    <a:pt x="370" y="31"/>
                  </a:lnTo>
                  <a:lnTo>
                    <a:pt x="373" y="33"/>
                  </a:lnTo>
                  <a:lnTo>
                    <a:pt x="373" y="36"/>
                  </a:lnTo>
                  <a:lnTo>
                    <a:pt x="375" y="36"/>
                  </a:lnTo>
                  <a:lnTo>
                    <a:pt x="375" y="38"/>
                  </a:lnTo>
                  <a:lnTo>
                    <a:pt x="377" y="41"/>
                  </a:lnTo>
                  <a:lnTo>
                    <a:pt x="377" y="43"/>
                  </a:lnTo>
                  <a:lnTo>
                    <a:pt x="380" y="43"/>
                  </a:lnTo>
                  <a:lnTo>
                    <a:pt x="380" y="45"/>
                  </a:lnTo>
                  <a:lnTo>
                    <a:pt x="382" y="48"/>
                  </a:lnTo>
                  <a:lnTo>
                    <a:pt x="389" y="45"/>
                  </a:lnTo>
                  <a:lnTo>
                    <a:pt x="391" y="45"/>
                  </a:lnTo>
                  <a:lnTo>
                    <a:pt x="396" y="43"/>
                  </a:lnTo>
                  <a:lnTo>
                    <a:pt x="401" y="41"/>
                  </a:lnTo>
                  <a:lnTo>
                    <a:pt x="403" y="41"/>
                  </a:lnTo>
                  <a:lnTo>
                    <a:pt x="408" y="38"/>
                  </a:lnTo>
                  <a:lnTo>
                    <a:pt x="410" y="38"/>
                  </a:lnTo>
                  <a:lnTo>
                    <a:pt x="413" y="38"/>
                  </a:lnTo>
                  <a:lnTo>
                    <a:pt x="417" y="41"/>
                  </a:lnTo>
                  <a:lnTo>
                    <a:pt x="424" y="43"/>
                  </a:lnTo>
                  <a:lnTo>
                    <a:pt x="431" y="45"/>
                  </a:lnTo>
                  <a:lnTo>
                    <a:pt x="439" y="50"/>
                  </a:lnTo>
                  <a:lnTo>
                    <a:pt x="441" y="50"/>
                  </a:lnTo>
                  <a:lnTo>
                    <a:pt x="448" y="55"/>
                  </a:lnTo>
                  <a:lnTo>
                    <a:pt x="450" y="57"/>
                  </a:lnTo>
                  <a:lnTo>
                    <a:pt x="453" y="57"/>
                  </a:lnTo>
                  <a:lnTo>
                    <a:pt x="457" y="57"/>
                  </a:lnTo>
                  <a:lnTo>
                    <a:pt x="460" y="55"/>
                  </a:lnTo>
                  <a:lnTo>
                    <a:pt x="462" y="55"/>
                  </a:lnTo>
                  <a:lnTo>
                    <a:pt x="469" y="52"/>
                  </a:lnTo>
                  <a:lnTo>
                    <a:pt x="476" y="50"/>
                  </a:lnTo>
                  <a:lnTo>
                    <a:pt x="476" y="48"/>
                  </a:lnTo>
                  <a:lnTo>
                    <a:pt x="476" y="45"/>
                  </a:lnTo>
                  <a:lnTo>
                    <a:pt x="479" y="43"/>
                  </a:lnTo>
                  <a:lnTo>
                    <a:pt x="481" y="43"/>
                  </a:lnTo>
                  <a:lnTo>
                    <a:pt x="483" y="43"/>
                  </a:lnTo>
                  <a:lnTo>
                    <a:pt x="488" y="33"/>
                  </a:lnTo>
                  <a:lnTo>
                    <a:pt x="490" y="31"/>
                  </a:lnTo>
                  <a:lnTo>
                    <a:pt x="490" y="29"/>
                  </a:lnTo>
                  <a:lnTo>
                    <a:pt x="493" y="26"/>
                  </a:lnTo>
                  <a:lnTo>
                    <a:pt x="495" y="24"/>
                  </a:lnTo>
                  <a:lnTo>
                    <a:pt x="497" y="22"/>
                  </a:lnTo>
                  <a:lnTo>
                    <a:pt x="497" y="19"/>
                  </a:lnTo>
                  <a:lnTo>
                    <a:pt x="500" y="17"/>
                  </a:lnTo>
                  <a:lnTo>
                    <a:pt x="502" y="12"/>
                  </a:lnTo>
                  <a:lnTo>
                    <a:pt x="502" y="8"/>
                  </a:lnTo>
                  <a:lnTo>
                    <a:pt x="505" y="8"/>
                  </a:lnTo>
                  <a:lnTo>
                    <a:pt x="505" y="5"/>
                  </a:lnTo>
                  <a:lnTo>
                    <a:pt x="507" y="5"/>
                  </a:lnTo>
                  <a:lnTo>
                    <a:pt x="509" y="5"/>
                  </a:lnTo>
                  <a:lnTo>
                    <a:pt x="509" y="3"/>
                  </a:lnTo>
                  <a:lnTo>
                    <a:pt x="512" y="0"/>
                  </a:lnTo>
                  <a:lnTo>
                    <a:pt x="516" y="0"/>
                  </a:lnTo>
                  <a:lnTo>
                    <a:pt x="519" y="0"/>
                  </a:lnTo>
                  <a:lnTo>
                    <a:pt x="528" y="0"/>
                  </a:lnTo>
                  <a:lnTo>
                    <a:pt x="533" y="0"/>
                  </a:lnTo>
                  <a:lnTo>
                    <a:pt x="535" y="0"/>
                  </a:lnTo>
                  <a:lnTo>
                    <a:pt x="542" y="8"/>
                  </a:lnTo>
                  <a:lnTo>
                    <a:pt x="545" y="10"/>
                  </a:lnTo>
                  <a:lnTo>
                    <a:pt x="547" y="15"/>
                  </a:lnTo>
                  <a:lnTo>
                    <a:pt x="549" y="15"/>
                  </a:lnTo>
                  <a:lnTo>
                    <a:pt x="549" y="17"/>
                  </a:lnTo>
                  <a:lnTo>
                    <a:pt x="552" y="19"/>
                  </a:lnTo>
                  <a:lnTo>
                    <a:pt x="554" y="24"/>
                  </a:lnTo>
                  <a:lnTo>
                    <a:pt x="556" y="24"/>
                  </a:lnTo>
                  <a:lnTo>
                    <a:pt x="559" y="29"/>
                  </a:lnTo>
                  <a:lnTo>
                    <a:pt x="559" y="33"/>
                  </a:lnTo>
                  <a:lnTo>
                    <a:pt x="556" y="33"/>
                  </a:lnTo>
                  <a:lnTo>
                    <a:pt x="556" y="36"/>
                  </a:lnTo>
                  <a:lnTo>
                    <a:pt x="554" y="38"/>
                  </a:lnTo>
                  <a:lnTo>
                    <a:pt x="556" y="41"/>
                  </a:lnTo>
                  <a:lnTo>
                    <a:pt x="554" y="43"/>
                  </a:lnTo>
                  <a:lnTo>
                    <a:pt x="552" y="45"/>
                  </a:lnTo>
                  <a:lnTo>
                    <a:pt x="549" y="48"/>
                  </a:lnTo>
                  <a:lnTo>
                    <a:pt x="547" y="50"/>
                  </a:lnTo>
                  <a:close/>
                </a:path>
              </a:pathLst>
            </a:custGeom>
            <a:solidFill>
              <a:schemeClr val="accent1">
                <a:lumMod val="75000"/>
              </a:schemeClr>
            </a:solidFill>
            <a:ln w="7938">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GT"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5" name="Freeform 44">
              <a:extLst>
                <a:ext uri="{FF2B5EF4-FFF2-40B4-BE49-F238E27FC236}">
                  <a16:creationId xmlns:a16="http://schemas.microsoft.com/office/drawing/2014/main" id="{A7C92C10-ACCB-F14B-BEDF-794631EF0929}"/>
                </a:ext>
              </a:extLst>
            </p:cNvPr>
            <p:cNvSpPr>
              <a:spLocks/>
            </p:cNvSpPr>
            <p:nvPr/>
          </p:nvSpPr>
          <p:spPr bwMode="auto">
            <a:xfrm>
              <a:off x="5689991" y="4770081"/>
              <a:ext cx="900669" cy="958085"/>
            </a:xfrm>
            <a:custGeom>
              <a:avLst/>
              <a:gdLst>
                <a:gd name="T0" fmla="*/ 746 w 824"/>
                <a:gd name="T1" fmla="*/ 85 h 844"/>
                <a:gd name="T2" fmla="*/ 774 w 824"/>
                <a:gd name="T3" fmla="*/ 43 h 844"/>
                <a:gd name="T4" fmla="*/ 796 w 824"/>
                <a:gd name="T5" fmla="*/ 59 h 844"/>
                <a:gd name="T6" fmla="*/ 817 w 824"/>
                <a:gd name="T7" fmla="*/ 80 h 844"/>
                <a:gd name="T8" fmla="*/ 819 w 824"/>
                <a:gd name="T9" fmla="*/ 116 h 844"/>
                <a:gd name="T10" fmla="*/ 805 w 824"/>
                <a:gd name="T11" fmla="*/ 142 h 844"/>
                <a:gd name="T12" fmla="*/ 803 w 824"/>
                <a:gd name="T13" fmla="*/ 177 h 844"/>
                <a:gd name="T14" fmla="*/ 784 w 824"/>
                <a:gd name="T15" fmla="*/ 160 h 844"/>
                <a:gd name="T16" fmla="*/ 744 w 824"/>
                <a:gd name="T17" fmla="*/ 189 h 844"/>
                <a:gd name="T18" fmla="*/ 732 w 824"/>
                <a:gd name="T19" fmla="*/ 219 h 844"/>
                <a:gd name="T20" fmla="*/ 744 w 824"/>
                <a:gd name="T21" fmla="*/ 250 h 844"/>
                <a:gd name="T22" fmla="*/ 772 w 824"/>
                <a:gd name="T23" fmla="*/ 281 h 844"/>
                <a:gd name="T24" fmla="*/ 786 w 824"/>
                <a:gd name="T25" fmla="*/ 314 h 844"/>
                <a:gd name="T26" fmla="*/ 800 w 824"/>
                <a:gd name="T27" fmla="*/ 344 h 844"/>
                <a:gd name="T28" fmla="*/ 758 w 824"/>
                <a:gd name="T29" fmla="*/ 361 h 844"/>
                <a:gd name="T30" fmla="*/ 652 w 824"/>
                <a:gd name="T31" fmla="*/ 384 h 844"/>
                <a:gd name="T32" fmla="*/ 584 w 824"/>
                <a:gd name="T33" fmla="*/ 476 h 844"/>
                <a:gd name="T34" fmla="*/ 567 w 824"/>
                <a:gd name="T35" fmla="*/ 511 h 844"/>
                <a:gd name="T36" fmla="*/ 574 w 824"/>
                <a:gd name="T37" fmla="*/ 540 h 844"/>
                <a:gd name="T38" fmla="*/ 534 w 824"/>
                <a:gd name="T39" fmla="*/ 540 h 844"/>
                <a:gd name="T40" fmla="*/ 504 w 824"/>
                <a:gd name="T41" fmla="*/ 518 h 844"/>
                <a:gd name="T42" fmla="*/ 475 w 824"/>
                <a:gd name="T43" fmla="*/ 518 h 844"/>
                <a:gd name="T44" fmla="*/ 445 w 824"/>
                <a:gd name="T45" fmla="*/ 535 h 844"/>
                <a:gd name="T46" fmla="*/ 405 w 824"/>
                <a:gd name="T47" fmla="*/ 547 h 844"/>
                <a:gd name="T48" fmla="*/ 381 w 824"/>
                <a:gd name="T49" fmla="*/ 575 h 844"/>
                <a:gd name="T50" fmla="*/ 348 w 824"/>
                <a:gd name="T51" fmla="*/ 599 h 844"/>
                <a:gd name="T52" fmla="*/ 318 w 824"/>
                <a:gd name="T53" fmla="*/ 620 h 844"/>
                <a:gd name="T54" fmla="*/ 282 w 824"/>
                <a:gd name="T55" fmla="*/ 641 h 844"/>
                <a:gd name="T56" fmla="*/ 268 w 824"/>
                <a:gd name="T57" fmla="*/ 672 h 844"/>
                <a:gd name="T58" fmla="*/ 237 w 824"/>
                <a:gd name="T59" fmla="*/ 695 h 844"/>
                <a:gd name="T60" fmla="*/ 207 w 824"/>
                <a:gd name="T61" fmla="*/ 728 h 844"/>
                <a:gd name="T62" fmla="*/ 193 w 824"/>
                <a:gd name="T63" fmla="*/ 761 h 844"/>
                <a:gd name="T64" fmla="*/ 186 w 824"/>
                <a:gd name="T65" fmla="*/ 792 h 844"/>
                <a:gd name="T66" fmla="*/ 202 w 824"/>
                <a:gd name="T67" fmla="*/ 820 h 844"/>
                <a:gd name="T68" fmla="*/ 190 w 824"/>
                <a:gd name="T69" fmla="*/ 844 h 844"/>
                <a:gd name="T70" fmla="*/ 167 w 824"/>
                <a:gd name="T71" fmla="*/ 839 h 844"/>
                <a:gd name="T72" fmla="*/ 115 w 824"/>
                <a:gd name="T73" fmla="*/ 813 h 844"/>
                <a:gd name="T74" fmla="*/ 103 w 824"/>
                <a:gd name="T75" fmla="*/ 808 h 844"/>
                <a:gd name="T76" fmla="*/ 58 w 824"/>
                <a:gd name="T77" fmla="*/ 780 h 844"/>
                <a:gd name="T78" fmla="*/ 87 w 824"/>
                <a:gd name="T79" fmla="*/ 740 h 844"/>
                <a:gd name="T80" fmla="*/ 94 w 824"/>
                <a:gd name="T81" fmla="*/ 705 h 844"/>
                <a:gd name="T82" fmla="*/ 51 w 824"/>
                <a:gd name="T83" fmla="*/ 650 h 844"/>
                <a:gd name="T84" fmla="*/ 7 w 824"/>
                <a:gd name="T85" fmla="*/ 617 h 844"/>
                <a:gd name="T86" fmla="*/ 37 w 824"/>
                <a:gd name="T87" fmla="*/ 570 h 844"/>
                <a:gd name="T88" fmla="*/ 110 w 824"/>
                <a:gd name="T89" fmla="*/ 584 h 844"/>
                <a:gd name="T90" fmla="*/ 174 w 824"/>
                <a:gd name="T91" fmla="*/ 573 h 844"/>
                <a:gd name="T92" fmla="*/ 235 w 824"/>
                <a:gd name="T93" fmla="*/ 474 h 844"/>
                <a:gd name="T94" fmla="*/ 219 w 824"/>
                <a:gd name="T95" fmla="*/ 401 h 844"/>
                <a:gd name="T96" fmla="*/ 160 w 824"/>
                <a:gd name="T97" fmla="*/ 342 h 844"/>
                <a:gd name="T98" fmla="*/ 89 w 824"/>
                <a:gd name="T99" fmla="*/ 295 h 844"/>
                <a:gd name="T100" fmla="*/ 164 w 824"/>
                <a:gd name="T101" fmla="*/ 233 h 844"/>
                <a:gd name="T102" fmla="*/ 233 w 824"/>
                <a:gd name="T103" fmla="*/ 229 h 844"/>
                <a:gd name="T104" fmla="*/ 237 w 824"/>
                <a:gd name="T105" fmla="*/ 153 h 844"/>
                <a:gd name="T106" fmla="*/ 315 w 824"/>
                <a:gd name="T107" fmla="*/ 120 h 844"/>
                <a:gd name="T108" fmla="*/ 386 w 824"/>
                <a:gd name="T109" fmla="*/ 106 h 844"/>
                <a:gd name="T110" fmla="*/ 454 w 824"/>
                <a:gd name="T111" fmla="*/ 80 h 844"/>
                <a:gd name="T112" fmla="*/ 482 w 824"/>
                <a:gd name="T113" fmla="*/ 50 h 844"/>
                <a:gd name="T114" fmla="*/ 506 w 824"/>
                <a:gd name="T115" fmla="*/ 71 h 844"/>
                <a:gd name="T116" fmla="*/ 539 w 824"/>
                <a:gd name="T117" fmla="*/ 78 h 844"/>
                <a:gd name="T118" fmla="*/ 600 w 824"/>
                <a:gd name="T119" fmla="*/ 80 h 844"/>
                <a:gd name="T120" fmla="*/ 636 w 824"/>
                <a:gd name="T121" fmla="*/ 29 h 844"/>
                <a:gd name="T122" fmla="*/ 694 w 824"/>
                <a:gd name="T123" fmla="*/ 47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24" h="844">
                  <a:moveTo>
                    <a:pt x="706" y="57"/>
                  </a:moveTo>
                  <a:lnTo>
                    <a:pt x="709" y="59"/>
                  </a:lnTo>
                  <a:lnTo>
                    <a:pt x="711" y="59"/>
                  </a:lnTo>
                  <a:lnTo>
                    <a:pt x="711" y="57"/>
                  </a:lnTo>
                  <a:lnTo>
                    <a:pt x="713" y="54"/>
                  </a:lnTo>
                  <a:lnTo>
                    <a:pt x="718" y="57"/>
                  </a:lnTo>
                  <a:lnTo>
                    <a:pt x="720" y="57"/>
                  </a:lnTo>
                  <a:lnTo>
                    <a:pt x="725" y="54"/>
                  </a:lnTo>
                  <a:lnTo>
                    <a:pt x="725" y="57"/>
                  </a:lnTo>
                  <a:lnTo>
                    <a:pt x="727" y="57"/>
                  </a:lnTo>
                  <a:lnTo>
                    <a:pt x="727" y="59"/>
                  </a:lnTo>
                  <a:lnTo>
                    <a:pt x="727" y="66"/>
                  </a:lnTo>
                  <a:lnTo>
                    <a:pt x="727" y="71"/>
                  </a:lnTo>
                  <a:lnTo>
                    <a:pt x="725" y="78"/>
                  </a:lnTo>
                  <a:lnTo>
                    <a:pt x="727" y="78"/>
                  </a:lnTo>
                  <a:lnTo>
                    <a:pt x="727" y="80"/>
                  </a:lnTo>
                  <a:lnTo>
                    <a:pt x="730" y="83"/>
                  </a:lnTo>
                  <a:lnTo>
                    <a:pt x="734" y="85"/>
                  </a:lnTo>
                  <a:lnTo>
                    <a:pt x="737" y="85"/>
                  </a:lnTo>
                  <a:lnTo>
                    <a:pt x="739" y="85"/>
                  </a:lnTo>
                  <a:lnTo>
                    <a:pt x="746" y="85"/>
                  </a:lnTo>
                  <a:lnTo>
                    <a:pt x="760" y="80"/>
                  </a:lnTo>
                  <a:lnTo>
                    <a:pt x="767" y="78"/>
                  </a:lnTo>
                  <a:lnTo>
                    <a:pt x="770" y="73"/>
                  </a:lnTo>
                  <a:lnTo>
                    <a:pt x="772" y="73"/>
                  </a:lnTo>
                  <a:lnTo>
                    <a:pt x="770" y="64"/>
                  </a:lnTo>
                  <a:lnTo>
                    <a:pt x="770" y="61"/>
                  </a:lnTo>
                  <a:lnTo>
                    <a:pt x="767" y="59"/>
                  </a:lnTo>
                  <a:lnTo>
                    <a:pt x="767" y="57"/>
                  </a:lnTo>
                  <a:lnTo>
                    <a:pt x="767" y="54"/>
                  </a:lnTo>
                  <a:lnTo>
                    <a:pt x="765" y="52"/>
                  </a:lnTo>
                  <a:lnTo>
                    <a:pt x="756" y="50"/>
                  </a:lnTo>
                  <a:lnTo>
                    <a:pt x="756" y="47"/>
                  </a:lnTo>
                  <a:lnTo>
                    <a:pt x="758" y="45"/>
                  </a:lnTo>
                  <a:lnTo>
                    <a:pt x="760" y="43"/>
                  </a:lnTo>
                  <a:lnTo>
                    <a:pt x="763" y="40"/>
                  </a:lnTo>
                  <a:lnTo>
                    <a:pt x="765" y="40"/>
                  </a:lnTo>
                  <a:lnTo>
                    <a:pt x="767" y="40"/>
                  </a:lnTo>
                  <a:lnTo>
                    <a:pt x="770" y="40"/>
                  </a:lnTo>
                  <a:lnTo>
                    <a:pt x="772" y="40"/>
                  </a:lnTo>
                  <a:lnTo>
                    <a:pt x="774" y="40"/>
                  </a:lnTo>
                  <a:lnTo>
                    <a:pt x="774" y="43"/>
                  </a:lnTo>
                  <a:lnTo>
                    <a:pt x="777" y="43"/>
                  </a:lnTo>
                  <a:lnTo>
                    <a:pt x="779" y="43"/>
                  </a:lnTo>
                  <a:lnTo>
                    <a:pt x="779" y="45"/>
                  </a:lnTo>
                  <a:lnTo>
                    <a:pt x="777" y="45"/>
                  </a:lnTo>
                  <a:lnTo>
                    <a:pt x="774" y="45"/>
                  </a:lnTo>
                  <a:lnTo>
                    <a:pt x="774" y="47"/>
                  </a:lnTo>
                  <a:lnTo>
                    <a:pt x="777" y="47"/>
                  </a:lnTo>
                  <a:lnTo>
                    <a:pt x="779" y="47"/>
                  </a:lnTo>
                  <a:lnTo>
                    <a:pt x="782" y="47"/>
                  </a:lnTo>
                  <a:lnTo>
                    <a:pt x="784" y="47"/>
                  </a:lnTo>
                  <a:lnTo>
                    <a:pt x="786" y="47"/>
                  </a:lnTo>
                  <a:lnTo>
                    <a:pt x="789" y="47"/>
                  </a:lnTo>
                  <a:lnTo>
                    <a:pt x="791" y="47"/>
                  </a:lnTo>
                  <a:lnTo>
                    <a:pt x="793" y="47"/>
                  </a:lnTo>
                  <a:lnTo>
                    <a:pt x="793" y="50"/>
                  </a:lnTo>
                  <a:lnTo>
                    <a:pt x="796" y="50"/>
                  </a:lnTo>
                  <a:lnTo>
                    <a:pt x="796" y="52"/>
                  </a:lnTo>
                  <a:lnTo>
                    <a:pt x="793" y="52"/>
                  </a:lnTo>
                  <a:lnTo>
                    <a:pt x="793" y="54"/>
                  </a:lnTo>
                  <a:lnTo>
                    <a:pt x="796" y="57"/>
                  </a:lnTo>
                  <a:lnTo>
                    <a:pt x="796" y="59"/>
                  </a:lnTo>
                  <a:lnTo>
                    <a:pt x="798" y="59"/>
                  </a:lnTo>
                  <a:lnTo>
                    <a:pt x="798" y="61"/>
                  </a:lnTo>
                  <a:lnTo>
                    <a:pt x="800" y="61"/>
                  </a:lnTo>
                  <a:lnTo>
                    <a:pt x="800" y="64"/>
                  </a:lnTo>
                  <a:lnTo>
                    <a:pt x="803" y="64"/>
                  </a:lnTo>
                  <a:lnTo>
                    <a:pt x="800" y="66"/>
                  </a:lnTo>
                  <a:lnTo>
                    <a:pt x="803" y="66"/>
                  </a:lnTo>
                  <a:lnTo>
                    <a:pt x="805" y="66"/>
                  </a:lnTo>
                  <a:lnTo>
                    <a:pt x="807" y="66"/>
                  </a:lnTo>
                  <a:lnTo>
                    <a:pt x="810" y="66"/>
                  </a:lnTo>
                  <a:lnTo>
                    <a:pt x="810" y="69"/>
                  </a:lnTo>
                  <a:lnTo>
                    <a:pt x="812" y="69"/>
                  </a:lnTo>
                  <a:lnTo>
                    <a:pt x="812" y="71"/>
                  </a:lnTo>
                  <a:lnTo>
                    <a:pt x="810" y="71"/>
                  </a:lnTo>
                  <a:lnTo>
                    <a:pt x="810" y="73"/>
                  </a:lnTo>
                  <a:lnTo>
                    <a:pt x="807" y="73"/>
                  </a:lnTo>
                  <a:lnTo>
                    <a:pt x="807" y="76"/>
                  </a:lnTo>
                  <a:lnTo>
                    <a:pt x="810" y="78"/>
                  </a:lnTo>
                  <a:lnTo>
                    <a:pt x="812" y="78"/>
                  </a:lnTo>
                  <a:lnTo>
                    <a:pt x="815" y="80"/>
                  </a:lnTo>
                  <a:lnTo>
                    <a:pt x="817" y="80"/>
                  </a:lnTo>
                  <a:lnTo>
                    <a:pt x="817" y="83"/>
                  </a:lnTo>
                  <a:lnTo>
                    <a:pt x="819" y="83"/>
                  </a:lnTo>
                  <a:lnTo>
                    <a:pt x="819" y="85"/>
                  </a:lnTo>
                  <a:lnTo>
                    <a:pt x="822" y="85"/>
                  </a:lnTo>
                  <a:lnTo>
                    <a:pt x="822" y="90"/>
                  </a:lnTo>
                  <a:lnTo>
                    <a:pt x="819" y="90"/>
                  </a:lnTo>
                  <a:lnTo>
                    <a:pt x="819" y="92"/>
                  </a:lnTo>
                  <a:lnTo>
                    <a:pt x="822" y="92"/>
                  </a:lnTo>
                  <a:lnTo>
                    <a:pt x="822" y="94"/>
                  </a:lnTo>
                  <a:lnTo>
                    <a:pt x="822" y="97"/>
                  </a:lnTo>
                  <a:lnTo>
                    <a:pt x="824" y="97"/>
                  </a:lnTo>
                  <a:lnTo>
                    <a:pt x="824" y="99"/>
                  </a:lnTo>
                  <a:lnTo>
                    <a:pt x="822" y="99"/>
                  </a:lnTo>
                  <a:lnTo>
                    <a:pt x="822" y="102"/>
                  </a:lnTo>
                  <a:lnTo>
                    <a:pt x="822" y="104"/>
                  </a:lnTo>
                  <a:lnTo>
                    <a:pt x="819" y="106"/>
                  </a:lnTo>
                  <a:lnTo>
                    <a:pt x="819" y="109"/>
                  </a:lnTo>
                  <a:lnTo>
                    <a:pt x="822" y="111"/>
                  </a:lnTo>
                  <a:lnTo>
                    <a:pt x="822" y="113"/>
                  </a:lnTo>
                  <a:lnTo>
                    <a:pt x="822" y="116"/>
                  </a:lnTo>
                  <a:lnTo>
                    <a:pt x="819" y="116"/>
                  </a:lnTo>
                  <a:lnTo>
                    <a:pt x="819" y="118"/>
                  </a:lnTo>
                  <a:lnTo>
                    <a:pt x="819" y="120"/>
                  </a:lnTo>
                  <a:lnTo>
                    <a:pt x="817" y="120"/>
                  </a:lnTo>
                  <a:lnTo>
                    <a:pt x="817" y="123"/>
                  </a:lnTo>
                  <a:lnTo>
                    <a:pt x="817" y="125"/>
                  </a:lnTo>
                  <a:lnTo>
                    <a:pt x="815" y="125"/>
                  </a:lnTo>
                  <a:lnTo>
                    <a:pt x="812" y="125"/>
                  </a:lnTo>
                  <a:lnTo>
                    <a:pt x="810" y="125"/>
                  </a:lnTo>
                  <a:lnTo>
                    <a:pt x="810" y="127"/>
                  </a:lnTo>
                  <a:lnTo>
                    <a:pt x="807" y="127"/>
                  </a:lnTo>
                  <a:lnTo>
                    <a:pt x="805" y="130"/>
                  </a:lnTo>
                  <a:lnTo>
                    <a:pt x="803" y="130"/>
                  </a:lnTo>
                  <a:lnTo>
                    <a:pt x="803" y="132"/>
                  </a:lnTo>
                  <a:lnTo>
                    <a:pt x="803" y="135"/>
                  </a:lnTo>
                  <a:lnTo>
                    <a:pt x="800" y="135"/>
                  </a:lnTo>
                  <a:lnTo>
                    <a:pt x="800" y="137"/>
                  </a:lnTo>
                  <a:lnTo>
                    <a:pt x="803" y="137"/>
                  </a:lnTo>
                  <a:lnTo>
                    <a:pt x="803" y="139"/>
                  </a:lnTo>
                  <a:lnTo>
                    <a:pt x="803" y="142"/>
                  </a:lnTo>
                  <a:lnTo>
                    <a:pt x="803" y="144"/>
                  </a:lnTo>
                  <a:lnTo>
                    <a:pt x="805" y="142"/>
                  </a:lnTo>
                  <a:lnTo>
                    <a:pt x="805" y="144"/>
                  </a:lnTo>
                  <a:lnTo>
                    <a:pt x="807" y="146"/>
                  </a:lnTo>
                  <a:lnTo>
                    <a:pt x="810" y="146"/>
                  </a:lnTo>
                  <a:lnTo>
                    <a:pt x="810" y="149"/>
                  </a:lnTo>
                  <a:lnTo>
                    <a:pt x="810" y="151"/>
                  </a:lnTo>
                  <a:lnTo>
                    <a:pt x="810" y="153"/>
                  </a:lnTo>
                  <a:lnTo>
                    <a:pt x="810" y="156"/>
                  </a:lnTo>
                  <a:lnTo>
                    <a:pt x="812" y="158"/>
                  </a:lnTo>
                  <a:lnTo>
                    <a:pt x="812" y="160"/>
                  </a:lnTo>
                  <a:lnTo>
                    <a:pt x="810" y="160"/>
                  </a:lnTo>
                  <a:lnTo>
                    <a:pt x="810" y="163"/>
                  </a:lnTo>
                  <a:lnTo>
                    <a:pt x="810" y="165"/>
                  </a:lnTo>
                  <a:lnTo>
                    <a:pt x="807" y="165"/>
                  </a:lnTo>
                  <a:lnTo>
                    <a:pt x="805" y="165"/>
                  </a:lnTo>
                  <a:lnTo>
                    <a:pt x="805" y="167"/>
                  </a:lnTo>
                  <a:lnTo>
                    <a:pt x="805" y="170"/>
                  </a:lnTo>
                  <a:lnTo>
                    <a:pt x="805" y="172"/>
                  </a:lnTo>
                  <a:lnTo>
                    <a:pt x="803" y="172"/>
                  </a:lnTo>
                  <a:lnTo>
                    <a:pt x="800" y="172"/>
                  </a:lnTo>
                  <a:lnTo>
                    <a:pt x="800" y="175"/>
                  </a:lnTo>
                  <a:lnTo>
                    <a:pt x="803" y="177"/>
                  </a:lnTo>
                  <a:lnTo>
                    <a:pt x="803" y="179"/>
                  </a:lnTo>
                  <a:lnTo>
                    <a:pt x="800" y="179"/>
                  </a:lnTo>
                  <a:lnTo>
                    <a:pt x="796" y="182"/>
                  </a:lnTo>
                  <a:lnTo>
                    <a:pt x="793" y="182"/>
                  </a:lnTo>
                  <a:lnTo>
                    <a:pt x="793" y="184"/>
                  </a:lnTo>
                  <a:lnTo>
                    <a:pt x="791" y="184"/>
                  </a:lnTo>
                  <a:lnTo>
                    <a:pt x="789" y="184"/>
                  </a:lnTo>
                  <a:lnTo>
                    <a:pt x="786" y="179"/>
                  </a:lnTo>
                  <a:lnTo>
                    <a:pt x="784" y="179"/>
                  </a:lnTo>
                  <a:lnTo>
                    <a:pt x="784" y="177"/>
                  </a:lnTo>
                  <a:lnTo>
                    <a:pt x="786" y="177"/>
                  </a:lnTo>
                  <a:lnTo>
                    <a:pt x="786" y="175"/>
                  </a:lnTo>
                  <a:lnTo>
                    <a:pt x="786" y="172"/>
                  </a:lnTo>
                  <a:lnTo>
                    <a:pt x="789" y="172"/>
                  </a:lnTo>
                  <a:lnTo>
                    <a:pt x="789" y="170"/>
                  </a:lnTo>
                  <a:lnTo>
                    <a:pt x="789" y="167"/>
                  </a:lnTo>
                  <a:lnTo>
                    <a:pt x="786" y="167"/>
                  </a:lnTo>
                  <a:lnTo>
                    <a:pt x="786" y="165"/>
                  </a:lnTo>
                  <a:lnTo>
                    <a:pt x="786" y="163"/>
                  </a:lnTo>
                  <a:lnTo>
                    <a:pt x="786" y="160"/>
                  </a:lnTo>
                  <a:lnTo>
                    <a:pt x="784" y="160"/>
                  </a:lnTo>
                  <a:lnTo>
                    <a:pt x="784" y="158"/>
                  </a:lnTo>
                  <a:lnTo>
                    <a:pt x="782" y="158"/>
                  </a:lnTo>
                  <a:lnTo>
                    <a:pt x="782" y="156"/>
                  </a:lnTo>
                  <a:lnTo>
                    <a:pt x="779" y="156"/>
                  </a:lnTo>
                  <a:lnTo>
                    <a:pt x="779" y="153"/>
                  </a:lnTo>
                  <a:lnTo>
                    <a:pt x="779" y="151"/>
                  </a:lnTo>
                  <a:lnTo>
                    <a:pt x="779" y="149"/>
                  </a:lnTo>
                  <a:lnTo>
                    <a:pt x="779" y="146"/>
                  </a:lnTo>
                  <a:lnTo>
                    <a:pt x="746" y="146"/>
                  </a:lnTo>
                  <a:lnTo>
                    <a:pt x="744" y="149"/>
                  </a:lnTo>
                  <a:lnTo>
                    <a:pt x="744" y="156"/>
                  </a:lnTo>
                  <a:lnTo>
                    <a:pt x="742" y="158"/>
                  </a:lnTo>
                  <a:lnTo>
                    <a:pt x="742" y="160"/>
                  </a:lnTo>
                  <a:lnTo>
                    <a:pt x="739" y="165"/>
                  </a:lnTo>
                  <a:lnTo>
                    <a:pt x="739" y="167"/>
                  </a:lnTo>
                  <a:lnTo>
                    <a:pt x="742" y="170"/>
                  </a:lnTo>
                  <a:lnTo>
                    <a:pt x="739" y="175"/>
                  </a:lnTo>
                  <a:lnTo>
                    <a:pt x="739" y="179"/>
                  </a:lnTo>
                  <a:lnTo>
                    <a:pt x="739" y="182"/>
                  </a:lnTo>
                  <a:lnTo>
                    <a:pt x="742" y="184"/>
                  </a:lnTo>
                  <a:lnTo>
                    <a:pt x="744" y="189"/>
                  </a:lnTo>
                  <a:lnTo>
                    <a:pt x="742" y="191"/>
                  </a:lnTo>
                  <a:lnTo>
                    <a:pt x="742" y="193"/>
                  </a:lnTo>
                  <a:lnTo>
                    <a:pt x="744" y="198"/>
                  </a:lnTo>
                  <a:lnTo>
                    <a:pt x="746" y="200"/>
                  </a:lnTo>
                  <a:lnTo>
                    <a:pt x="753" y="205"/>
                  </a:lnTo>
                  <a:lnTo>
                    <a:pt x="753" y="210"/>
                  </a:lnTo>
                  <a:lnTo>
                    <a:pt x="756" y="212"/>
                  </a:lnTo>
                  <a:lnTo>
                    <a:pt x="756" y="215"/>
                  </a:lnTo>
                  <a:lnTo>
                    <a:pt x="753" y="215"/>
                  </a:lnTo>
                  <a:lnTo>
                    <a:pt x="751" y="215"/>
                  </a:lnTo>
                  <a:lnTo>
                    <a:pt x="749" y="215"/>
                  </a:lnTo>
                  <a:lnTo>
                    <a:pt x="749" y="212"/>
                  </a:lnTo>
                  <a:lnTo>
                    <a:pt x="746" y="212"/>
                  </a:lnTo>
                  <a:lnTo>
                    <a:pt x="744" y="212"/>
                  </a:lnTo>
                  <a:lnTo>
                    <a:pt x="744" y="215"/>
                  </a:lnTo>
                  <a:lnTo>
                    <a:pt x="742" y="215"/>
                  </a:lnTo>
                  <a:lnTo>
                    <a:pt x="742" y="217"/>
                  </a:lnTo>
                  <a:lnTo>
                    <a:pt x="739" y="217"/>
                  </a:lnTo>
                  <a:lnTo>
                    <a:pt x="737" y="217"/>
                  </a:lnTo>
                  <a:lnTo>
                    <a:pt x="734" y="217"/>
                  </a:lnTo>
                  <a:lnTo>
                    <a:pt x="732" y="219"/>
                  </a:lnTo>
                  <a:lnTo>
                    <a:pt x="730" y="222"/>
                  </a:lnTo>
                  <a:lnTo>
                    <a:pt x="730" y="224"/>
                  </a:lnTo>
                  <a:lnTo>
                    <a:pt x="727" y="231"/>
                  </a:lnTo>
                  <a:lnTo>
                    <a:pt x="730" y="236"/>
                  </a:lnTo>
                  <a:lnTo>
                    <a:pt x="727" y="238"/>
                  </a:lnTo>
                  <a:lnTo>
                    <a:pt x="727" y="241"/>
                  </a:lnTo>
                  <a:lnTo>
                    <a:pt x="730" y="243"/>
                  </a:lnTo>
                  <a:lnTo>
                    <a:pt x="730" y="245"/>
                  </a:lnTo>
                  <a:lnTo>
                    <a:pt x="727" y="248"/>
                  </a:lnTo>
                  <a:lnTo>
                    <a:pt x="727" y="252"/>
                  </a:lnTo>
                  <a:lnTo>
                    <a:pt x="727" y="255"/>
                  </a:lnTo>
                  <a:lnTo>
                    <a:pt x="730" y="255"/>
                  </a:lnTo>
                  <a:lnTo>
                    <a:pt x="732" y="255"/>
                  </a:lnTo>
                  <a:lnTo>
                    <a:pt x="732" y="252"/>
                  </a:lnTo>
                  <a:lnTo>
                    <a:pt x="734" y="252"/>
                  </a:lnTo>
                  <a:lnTo>
                    <a:pt x="737" y="252"/>
                  </a:lnTo>
                  <a:lnTo>
                    <a:pt x="737" y="250"/>
                  </a:lnTo>
                  <a:lnTo>
                    <a:pt x="739" y="250"/>
                  </a:lnTo>
                  <a:lnTo>
                    <a:pt x="742" y="250"/>
                  </a:lnTo>
                  <a:lnTo>
                    <a:pt x="742" y="252"/>
                  </a:lnTo>
                  <a:lnTo>
                    <a:pt x="744" y="250"/>
                  </a:lnTo>
                  <a:lnTo>
                    <a:pt x="746" y="250"/>
                  </a:lnTo>
                  <a:lnTo>
                    <a:pt x="749" y="250"/>
                  </a:lnTo>
                  <a:lnTo>
                    <a:pt x="751" y="250"/>
                  </a:lnTo>
                  <a:lnTo>
                    <a:pt x="753" y="250"/>
                  </a:lnTo>
                  <a:lnTo>
                    <a:pt x="753" y="252"/>
                  </a:lnTo>
                  <a:lnTo>
                    <a:pt x="756" y="252"/>
                  </a:lnTo>
                  <a:lnTo>
                    <a:pt x="758" y="252"/>
                  </a:lnTo>
                  <a:lnTo>
                    <a:pt x="760" y="252"/>
                  </a:lnTo>
                  <a:lnTo>
                    <a:pt x="760" y="255"/>
                  </a:lnTo>
                  <a:lnTo>
                    <a:pt x="760" y="257"/>
                  </a:lnTo>
                  <a:lnTo>
                    <a:pt x="763" y="259"/>
                  </a:lnTo>
                  <a:lnTo>
                    <a:pt x="765" y="262"/>
                  </a:lnTo>
                  <a:lnTo>
                    <a:pt x="765" y="264"/>
                  </a:lnTo>
                  <a:lnTo>
                    <a:pt x="767" y="264"/>
                  </a:lnTo>
                  <a:lnTo>
                    <a:pt x="770" y="266"/>
                  </a:lnTo>
                  <a:lnTo>
                    <a:pt x="774" y="269"/>
                  </a:lnTo>
                  <a:lnTo>
                    <a:pt x="774" y="271"/>
                  </a:lnTo>
                  <a:lnTo>
                    <a:pt x="777" y="273"/>
                  </a:lnTo>
                  <a:lnTo>
                    <a:pt x="777" y="276"/>
                  </a:lnTo>
                  <a:lnTo>
                    <a:pt x="774" y="281"/>
                  </a:lnTo>
                  <a:lnTo>
                    <a:pt x="772" y="281"/>
                  </a:lnTo>
                  <a:lnTo>
                    <a:pt x="774" y="288"/>
                  </a:lnTo>
                  <a:lnTo>
                    <a:pt x="772" y="290"/>
                  </a:lnTo>
                  <a:lnTo>
                    <a:pt x="772" y="292"/>
                  </a:lnTo>
                  <a:lnTo>
                    <a:pt x="772" y="290"/>
                  </a:lnTo>
                  <a:lnTo>
                    <a:pt x="770" y="290"/>
                  </a:lnTo>
                  <a:lnTo>
                    <a:pt x="770" y="292"/>
                  </a:lnTo>
                  <a:lnTo>
                    <a:pt x="772" y="292"/>
                  </a:lnTo>
                  <a:lnTo>
                    <a:pt x="772" y="295"/>
                  </a:lnTo>
                  <a:lnTo>
                    <a:pt x="770" y="295"/>
                  </a:lnTo>
                  <a:lnTo>
                    <a:pt x="770" y="297"/>
                  </a:lnTo>
                  <a:lnTo>
                    <a:pt x="772" y="297"/>
                  </a:lnTo>
                  <a:lnTo>
                    <a:pt x="774" y="297"/>
                  </a:lnTo>
                  <a:lnTo>
                    <a:pt x="774" y="299"/>
                  </a:lnTo>
                  <a:lnTo>
                    <a:pt x="777" y="302"/>
                  </a:lnTo>
                  <a:lnTo>
                    <a:pt x="777" y="299"/>
                  </a:lnTo>
                  <a:lnTo>
                    <a:pt x="779" y="302"/>
                  </a:lnTo>
                  <a:lnTo>
                    <a:pt x="779" y="304"/>
                  </a:lnTo>
                  <a:lnTo>
                    <a:pt x="782" y="306"/>
                  </a:lnTo>
                  <a:lnTo>
                    <a:pt x="784" y="309"/>
                  </a:lnTo>
                  <a:lnTo>
                    <a:pt x="786" y="311"/>
                  </a:lnTo>
                  <a:lnTo>
                    <a:pt x="786" y="314"/>
                  </a:lnTo>
                  <a:lnTo>
                    <a:pt x="789" y="314"/>
                  </a:lnTo>
                  <a:lnTo>
                    <a:pt x="791" y="321"/>
                  </a:lnTo>
                  <a:lnTo>
                    <a:pt x="796" y="323"/>
                  </a:lnTo>
                  <a:lnTo>
                    <a:pt x="796" y="325"/>
                  </a:lnTo>
                  <a:lnTo>
                    <a:pt x="796" y="323"/>
                  </a:lnTo>
                  <a:lnTo>
                    <a:pt x="798" y="323"/>
                  </a:lnTo>
                  <a:lnTo>
                    <a:pt x="798" y="325"/>
                  </a:lnTo>
                  <a:lnTo>
                    <a:pt x="798" y="328"/>
                  </a:lnTo>
                  <a:lnTo>
                    <a:pt x="800" y="328"/>
                  </a:lnTo>
                  <a:lnTo>
                    <a:pt x="798" y="328"/>
                  </a:lnTo>
                  <a:lnTo>
                    <a:pt x="798" y="330"/>
                  </a:lnTo>
                  <a:lnTo>
                    <a:pt x="798" y="332"/>
                  </a:lnTo>
                  <a:lnTo>
                    <a:pt x="800" y="332"/>
                  </a:lnTo>
                  <a:lnTo>
                    <a:pt x="800" y="335"/>
                  </a:lnTo>
                  <a:lnTo>
                    <a:pt x="800" y="337"/>
                  </a:lnTo>
                  <a:lnTo>
                    <a:pt x="800" y="339"/>
                  </a:lnTo>
                  <a:lnTo>
                    <a:pt x="798" y="339"/>
                  </a:lnTo>
                  <a:lnTo>
                    <a:pt x="798" y="342"/>
                  </a:lnTo>
                  <a:lnTo>
                    <a:pt x="796" y="344"/>
                  </a:lnTo>
                  <a:lnTo>
                    <a:pt x="798" y="344"/>
                  </a:lnTo>
                  <a:lnTo>
                    <a:pt x="800" y="344"/>
                  </a:lnTo>
                  <a:lnTo>
                    <a:pt x="800" y="347"/>
                  </a:lnTo>
                  <a:lnTo>
                    <a:pt x="796" y="349"/>
                  </a:lnTo>
                  <a:lnTo>
                    <a:pt x="791" y="351"/>
                  </a:lnTo>
                  <a:lnTo>
                    <a:pt x="789" y="351"/>
                  </a:lnTo>
                  <a:lnTo>
                    <a:pt x="786" y="351"/>
                  </a:lnTo>
                  <a:lnTo>
                    <a:pt x="784" y="351"/>
                  </a:lnTo>
                  <a:lnTo>
                    <a:pt x="782" y="351"/>
                  </a:lnTo>
                  <a:lnTo>
                    <a:pt x="779" y="349"/>
                  </a:lnTo>
                  <a:lnTo>
                    <a:pt x="777" y="349"/>
                  </a:lnTo>
                  <a:lnTo>
                    <a:pt x="777" y="347"/>
                  </a:lnTo>
                  <a:lnTo>
                    <a:pt x="774" y="349"/>
                  </a:lnTo>
                  <a:lnTo>
                    <a:pt x="774" y="347"/>
                  </a:lnTo>
                  <a:lnTo>
                    <a:pt x="772" y="347"/>
                  </a:lnTo>
                  <a:lnTo>
                    <a:pt x="770" y="349"/>
                  </a:lnTo>
                  <a:lnTo>
                    <a:pt x="767" y="351"/>
                  </a:lnTo>
                  <a:lnTo>
                    <a:pt x="765" y="354"/>
                  </a:lnTo>
                  <a:lnTo>
                    <a:pt x="765" y="356"/>
                  </a:lnTo>
                  <a:lnTo>
                    <a:pt x="763" y="358"/>
                  </a:lnTo>
                  <a:lnTo>
                    <a:pt x="763" y="361"/>
                  </a:lnTo>
                  <a:lnTo>
                    <a:pt x="760" y="361"/>
                  </a:lnTo>
                  <a:lnTo>
                    <a:pt x="758" y="361"/>
                  </a:lnTo>
                  <a:lnTo>
                    <a:pt x="756" y="361"/>
                  </a:lnTo>
                  <a:lnTo>
                    <a:pt x="753" y="361"/>
                  </a:lnTo>
                  <a:lnTo>
                    <a:pt x="751" y="361"/>
                  </a:lnTo>
                  <a:lnTo>
                    <a:pt x="749" y="363"/>
                  </a:lnTo>
                  <a:lnTo>
                    <a:pt x="746" y="363"/>
                  </a:lnTo>
                  <a:lnTo>
                    <a:pt x="744" y="365"/>
                  </a:lnTo>
                  <a:lnTo>
                    <a:pt x="742" y="365"/>
                  </a:lnTo>
                  <a:lnTo>
                    <a:pt x="742" y="368"/>
                  </a:lnTo>
                  <a:lnTo>
                    <a:pt x="739" y="368"/>
                  </a:lnTo>
                  <a:lnTo>
                    <a:pt x="737" y="368"/>
                  </a:lnTo>
                  <a:lnTo>
                    <a:pt x="734" y="368"/>
                  </a:lnTo>
                  <a:lnTo>
                    <a:pt x="727" y="368"/>
                  </a:lnTo>
                  <a:lnTo>
                    <a:pt x="725" y="368"/>
                  </a:lnTo>
                  <a:lnTo>
                    <a:pt x="720" y="368"/>
                  </a:lnTo>
                  <a:lnTo>
                    <a:pt x="690" y="365"/>
                  </a:lnTo>
                  <a:lnTo>
                    <a:pt x="687" y="365"/>
                  </a:lnTo>
                  <a:lnTo>
                    <a:pt x="680" y="370"/>
                  </a:lnTo>
                  <a:lnTo>
                    <a:pt x="676" y="372"/>
                  </a:lnTo>
                  <a:lnTo>
                    <a:pt x="671" y="375"/>
                  </a:lnTo>
                  <a:lnTo>
                    <a:pt x="659" y="382"/>
                  </a:lnTo>
                  <a:lnTo>
                    <a:pt x="652" y="384"/>
                  </a:lnTo>
                  <a:lnTo>
                    <a:pt x="650" y="387"/>
                  </a:lnTo>
                  <a:lnTo>
                    <a:pt x="647" y="391"/>
                  </a:lnTo>
                  <a:lnTo>
                    <a:pt x="645" y="396"/>
                  </a:lnTo>
                  <a:lnTo>
                    <a:pt x="636" y="405"/>
                  </a:lnTo>
                  <a:lnTo>
                    <a:pt x="633" y="405"/>
                  </a:lnTo>
                  <a:lnTo>
                    <a:pt x="633" y="408"/>
                  </a:lnTo>
                  <a:lnTo>
                    <a:pt x="631" y="408"/>
                  </a:lnTo>
                  <a:lnTo>
                    <a:pt x="628" y="412"/>
                  </a:lnTo>
                  <a:lnTo>
                    <a:pt x="626" y="412"/>
                  </a:lnTo>
                  <a:lnTo>
                    <a:pt x="624" y="415"/>
                  </a:lnTo>
                  <a:lnTo>
                    <a:pt x="614" y="424"/>
                  </a:lnTo>
                  <a:lnTo>
                    <a:pt x="607" y="429"/>
                  </a:lnTo>
                  <a:lnTo>
                    <a:pt x="603" y="431"/>
                  </a:lnTo>
                  <a:lnTo>
                    <a:pt x="603" y="434"/>
                  </a:lnTo>
                  <a:lnTo>
                    <a:pt x="595" y="443"/>
                  </a:lnTo>
                  <a:lnTo>
                    <a:pt x="593" y="445"/>
                  </a:lnTo>
                  <a:lnTo>
                    <a:pt x="593" y="448"/>
                  </a:lnTo>
                  <a:lnTo>
                    <a:pt x="588" y="453"/>
                  </a:lnTo>
                  <a:lnTo>
                    <a:pt x="588" y="457"/>
                  </a:lnTo>
                  <a:lnTo>
                    <a:pt x="586" y="460"/>
                  </a:lnTo>
                  <a:lnTo>
                    <a:pt x="584" y="476"/>
                  </a:lnTo>
                  <a:lnTo>
                    <a:pt x="581" y="476"/>
                  </a:lnTo>
                  <a:lnTo>
                    <a:pt x="581" y="478"/>
                  </a:lnTo>
                  <a:lnTo>
                    <a:pt x="581" y="481"/>
                  </a:lnTo>
                  <a:lnTo>
                    <a:pt x="579" y="485"/>
                  </a:lnTo>
                  <a:lnTo>
                    <a:pt x="579" y="488"/>
                  </a:lnTo>
                  <a:lnTo>
                    <a:pt x="579" y="490"/>
                  </a:lnTo>
                  <a:lnTo>
                    <a:pt x="577" y="490"/>
                  </a:lnTo>
                  <a:lnTo>
                    <a:pt x="574" y="490"/>
                  </a:lnTo>
                  <a:lnTo>
                    <a:pt x="574" y="493"/>
                  </a:lnTo>
                  <a:lnTo>
                    <a:pt x="574" y="495"/>
                  </a:lnTo>
                  <a:lnTo>
                    <a:pt x="577" y="495"/>
                  </a:lnTo>
                  <a:lnTo>
                    <a:pt x="574" y="495"/>
                  </a:lnTo>
                  <a:lnTo>
                    <a:pt x="574" y="497"/>
                  </a:lnTo>
                  <a:lnTo>
                    <a:pt x="574" y="500"/>
                  </a:lnTo>
                  <a:lnTo>
                    <a:pt x="572" y="502"/>
                  </a:lnTo>
                  <a:lnTo>
                    <a:pt x="572" y="504"/>
                  </a:lnTo>
                  <a:lnTo>
                    <a:pt x="572" y="507"/>
                  </a:lnTo>
                  <a:lnTo>
                    <a:pt x="570" y="507"/>
                  </a:lnTo>
                  <a:lnTo>
                    <a:pt x="570" y="509"/>
                  </a:lnTo>
                  <a:lnTo>
                    <a:pt x="570" y="511"/>
                  </a:lnTo>
                  <a:lnTo>
                    <a:pt x="567" y="511"/>
                  </a:lnTo>
                  <a:lnTo>
                    <a:pt x="567" y="514"/>
                  </a:lnTo>
                  <a:lnTo>
                    <a:pt x="567" y="516"/>
                  </a:lnTo>
                  <a:lnTo>
                    <a:pt x="570" y="516"/>
                  </a:lnTo>
                  <a:lnTo>
                    <a:pt x="572" y="518"/>
                  </a:lnTo>
                  <a:lnTo>
                    <a:pt x="572" y="521"/>
                  </a:lnTo>
                  <a:lnTo>
                    <a:pt x="570" y="521"/>
                  </a:lnTo>
                  <a:lnTo>
                    <a:pt x="570" y="523"/>
                  </a:lnTo>
                  <a:lnTo>
                    <a:pt x="570" y="526"/>
                  </a:lnTo>
                  <a:lnTo>
                    <a:pt x="570" y="528"/>
                  </a:lnTo>
                  <a:lnTo>
                    <a:pt x="572" y="528"/>
                  </a:lnTo>
                  <a:lnTo>
                    <a:pt x="572" y="530"/>
                  </a:lnTo>
                  <a:lnTo>
                    <a:pt x="572" y="533"/>
                  </a:lnTo>
                  <a:lnTo>
                    <a:pt x="572" y="535"/>
                  </a:lnTo>
                  <a:lnTo>
                    <a:pt x="574" y="535"/>
                  </a:lnTo>
                  <a:lnTo>
                    <a:pt x="577" y="537"/>
                  </a:lnTo>
                  <a:lnTo>
                    <a:pt x="579" y="537"/>
                  </a:lnTo>
                  <a:lnTo>
                    <a:pt x="579" y="540"/>
                  </a:lnTo>
                  <a:lnTo>
                    <a:pt x="579" y="542"/>
                  </a:lnTo>
                  <a:lnTo>
                    <a:pt x="577" y="542"/>
                  </a:lnTo>
                  <a:lnTo>
                    <a:pt x="574" y="542"/>
                  </a:lnTo>
                  <a:lnTo>
                    <a:pt x="574" y="540"/>
                  </a:lnTo>
                  <a:lnTo>
                    <a:pt x="572" y="540"/>
                  </a:lnTo>
                  <a:lnTo>
                    <a:pt x="570" y="540"/>
                  </a:lnTo>
                  <a:lnTo>
                    <a:pt x="567" y="540"/>
                  </a:lnTo>
                  <a:lnTo>
                    <a:pt x="565" y="540"/>
                  </a:lnTo>
                  <a:lnTo>
                    <a:pt x="563" y="540"/>
                  </a:lnTo>
                  <a:lnTo>
                    <a:pt x="563" y="542"/>
                  </a:lnTo>
                  <a:lnTo>
                    <a:pt x="560" y="542"/>
                  </a:lnTo>
                  <a:lnTo>
                    <a:pt x="560" y="544"/>
                  </a:lnTo>
                  <a:lnTo>
                    <a:pt x="560" y="542"/>
                  </a:lnTo>
                  <a:lnTo>
                    <a:pt x="558" y="542"/>
                  </a:lnTo>
                  <a:lnTo>
                    <a:pt x="555" y="542"/>
                  </a:lnTo>
                  <a:lnTo>
                    <a:pt x="555" y="544"/>
                  </a:lnTo>
                  <a:lnTo>
                    <a:pt x="555" y="542"/>
                  </a:lnTo>
                  <a:lnTo>
                    <a:pt x="553" y="542"/>
                  </a:lnTo>
                  <a:lnTo>
                    <a:pt x="551" y="542"/>
                  </a:lnTo>
                  <a:lnTo>
                    <a:pt x="548" y="542"/>
                  </a:lnTo>
                  <a:lnTo>
                    <a:pt x="544" y="542"/>
                  </a:lnTo>
                  <a:lnTo>
                    <a:pt x="539" y="542"/>
                  </a:lnTo>
                  <a:lnTo>
                    <a:pt x="537" y="542"/>
                  </a:lnTo>
                  <a:lnTo>
                    <a:pt x="534" y="542"/>
                  </a:lnTo>
                  <a:lnTo>
                    <a:pt x="534" y="540"/>
                  </a:lnTo>
                  <a:lnTo>
                    <a:pt x="532" y="540"/>
                  </a:lnTo>
                  <a:lnTo>
                    <a:pt x="532" y="537"/>
                  </a:lnTo>
                  <a:lnTo>
                    <a:pt x="530" y="537"/>
                  </a:lnTo>
                  <a:lnTo>
                    <a:pt x="527" y="537"/>
                  </a:lnTo>
                  <a:lnTo>
                    <a:pt x="525" y="535"/>
                  </a:lnTo>
                  <a:lnTo>
                    <a:pt x="525" y="533"/>
                  </a:lnTo>
                  <a:lnTo>
                    <a:pt x="522" y="533"/>
                  </a:lnTo>
                  <a:lnTo>
                    <a:pt x="522" y="530"/>
                  </a:lnTo>
                  <a:lnTo>
                    <a:pt x="522" y="528"/>
                  </a:lnTo>
                  <a:lnTo>
                    <a:pt x="520" y="528"/>
                  </a:lnTo>
                  <a:lnTo>
                    <a:pt x="518" y="528"/>
                  </a:lnTo>
                  <a:lnTo>
                    <a:pt x="518" y="526"/>
                  </a:lnTo>
                  <a:lnTo>
                    <a:pt x="515" y="526"/>
                  </a:lnTo>
                  <a:lnTo>
                    <a:pt x="515" y="523"/>
                  </a:lnTo>
                  <a:lnTo>
                    <a:pt x="513" y="523"/>
                  </a:lnTo>
                  <a:lnTo>
                    <a:pt x="511" y="523"/>
                  </a:lnTo>
                  <a:lnTo>
                    <a:pt x="511" y="521"/>
                  </a:lnTo>
                  <a:lnTo>
                    <a:pt x="508" y="521"/>
                  </a:lnTo>
                  <a:lnTo>
                    <a:pt x="508" y="518"/>
                  </a:lnTo>
                  <a:lnTo>
                    <a:pt x="506" y="518"/>
                  </a:lnTo>
                  <a:lnTo>
                    <a:pt x="504" y="518"/>
                  </a:lnTo>
                  <a:lnTo>
                    <a:pt x="501" y="518"/>
                  </a:lnTo>
                  <a:lnTo>
                    <a:pt x="501" y="516"/>
                  </a:lnTo>
                  <a:lnTo>
                    <a:pt x="499" y="516"/>
                  </a:lnTo>
                  <a:lnTo>
                    <a:pt x="497" y="516"/>
                  </a:lnTo>
                  <a:lnTo>
                    <a:pt x="497" y="514"/>
                  </a:lnTo>
                  <a:lnTo>
                    <a:pt x="494" y="514"/>
                  </a:lnTo>
                  <a:lnTo>
                    <a:pt x="494" y="511"/>
                  </a:lnTo>
                  <a:lnTo>
                    <a:pt x="492" y="511"/>
                  </a:lnTo>
                  <a:lnTo>
                    <a:pt x="492" y="514"/>
                  </a:lnTo>
                  <a:lnTo>
                    <a:pt x="489" y="514"/>
                  </a:lnTo>
                  <a:lnTo>
                    <a:pt x="489" y="511"/>
                  </a:lnTo>
                  <a:lnTo>
                    <a:pt x="487" y="511"/>
                  </a:lnTo>
                  <a:lnTo>
                    <a:pt x="487" y="514"/>
                  </a:lnTo>
                  <a:lnTo>
                    <a:pt x="487" y="516"/>
                  </a:lnTo>
                  <a:lnTo>
                    <a:pt x="485" y="516"/>
                  </a:lnTo>
                  <a:lnTo>
                    <a:pt x="482" y="514"/>
                  </a:lnTo>
                  <a:lnTo>
                    <a:pt x="480" y="514"/>
                  </a:lnTo>
                  <a:lnTo>
                    <a:pt x="478" y="514"/>
                  </a:lnTo>
                  <a:lnTo>
                    <a:pt x="478" y="516"/>
                  </a:lnTo>
                  <a:lnTo>
                    <a:pt x="475" y="516"/>
                  </a:lnTo>
                  <a:lnTo>
                    <a:pt x="475" y="518"/>
                  </a:lnTo>
                  <a:lnTo>
                    <a:pt x="473" y="518"/>
                  </a:lnTo>
                  <a:lnTo>
                    <a:pt x="473" y="516"/>
                  </a:lnTo>
                  <a:lnTo>
                    <a:pt x="471" y="516"/>
                  </a:lnTo>
                  <a:lnTo>
                    <a:pt x="468" y="516"/>
                  </a:lnTo>
                  <a:lnTo>
                    <a:pt x="468" y="518"/>
                  </a:lnTo>
                  <a:lnTo>
                    <a:pt x="466" y="518"/>
                  </a:lnTo>
                  <a:lnTo>
                    <a:pt x="464" y="518"/>
                  </a:lnTo>
                  <a:lnTo>
                    <a:pt x="461" y="518"/>
                  </a:lnTo>
                  <a:lnTo>
                    <a:pt x="459" y="518"/>
                  </a:lnTo>
                  <a:lnTo>
                    <a:pt x="457" y="516"/>
                  </a:lnTo>
                  <a:lnTo>
                    <a:pt x="454" y="516"/>
                  </a:lnTo>
                  <a:lnTo>
                    <a:pt x="454" y="518"/>
                  </a:lnTo>
                  <a:lnTo>
                    <a:pt x="454" y="521"/>
                  </a:lnTo>
                  <a:lnTo>
                    <a:pt x="454" y="523"/>
                  </a:lnTo>
                  <a:lnTo>
                    <a:pt x="452" y="526"/>
                  </a:lnTo>
                  <a:lnTo>
                    <a:pt x="449" y="526"/>
                  </a:lnTo>
                  <a:lnTo>
                    <a:pt x="449" y="528"/>
                  </a:lnTo>
                  <a:lnTo>
                    <a:pt x="452" y="528"/>
                  </a:lnTo>
                  <a:lnTo>
                    <a:pt x="452" y="530"/>
                  </a:lnTo>
                  <a:lnTo>
                    <a:pt x="447" y="533"/>
                  </a:lnTo>
                  <a:lnTo>
                    <a:pt x="445" y="535"/>
                  </a:lnTo>
                  <a:lnTo>
                    <a:pt x="442" y="535"/>
                  </a:lnTo>
                  <a:lnTo>
                    <a:pt x="440" y="535"/>
                  </a:lnTo>
                  <a:lnTo>
                    <a:pt x="438" y="533"/>
                  </a:lnTo>
                  <a:lnTo>
                    <a:pt x="435" y="533"/>
                  </a:lnTo>
                  <a:lnTo>
                    <a:pt x="433" y="533"/>
                  </a:lnTo>
                  <a:lnTo>
                    <a:pt x="431" y="533"/>
                  </a:lnTo>
                  <a:lnTo>
                    <a:pt x="428" y="533"/>
                  </a:lnTo>
                  <a:lnTo>
                    <a:pt x="426" y="533"/>
                  </a:lnTo>
                  <a:lnTo>
                    <a:pt x="424" y="533"/>
                  </a:lnTo>
                  <a:lnTo>
                    <a:pt x="421" y="533"/>
                  </a:lnTo>
                  <a:lnTo>
                    <a:pt x="419" y="533"/>
                  </a:lnTo>
                  <a:lnTo>
                    <a:pt x="416" y="533"/>
                  </a:lnTo>
                  <a:lnTo>
                    <a:pt x="416" y="535"/>
                  </a:lnTo>
                  <a:lnTo>
                    <a:pt x="414" y="535"/>
                  </a:lnTo>
                  <a:lnTo>
                    <a:pt x="412" y="535"/>
                  </a:lnTo>
                  <a:lnTo>
                    <a:pt x="412" y="537"/>
                  </a:lnTo>
                  <a:lnTo>
                    <a:pt x="409" y="540"/>
                  </a:lnTo>
                  <a:lnTo>
                    <a:pt x="407" y="542"/>
                  </a:lnTo>
                  <a:lnTo>
                    <a:pt x="405" y="542"/>
                  </a:lnTo>
                  <a:lnTo>
                    <a:pt x="405" y="544"/>
                  </a:lnTo>
                  <a:lnTo>
                    <a:pt x="405" y="547"/>
                  </a:lnTo>
                  <a:lnTo>
                    <a:pt x="405" y="549"/>
                  </a:lnTo>
                  <a:lnTo>
                    <a:pt x="405" y="551"/>
                  </a:lnTo>
                  <a:lnTo>
                    <a:pt x="405" y="554"/>
                  </a:lnTo>
                  <a:lnTo>
                    <a:pt x="405" y="556"/>
                  </a:lnTo>
                  <a:lnTo>
                    <a:pt x="402" y="556"/>
                  </a:lnTo>
                  <a:lnTo>
                    <a:pt x="402" y="561"/>
                  </a:lnTo>
                  <a:lnTo>
                    <a:pt x="398" y="563"/>
                  </a:lnTo>
                  <a:lnTo>
                    <a:pt x="395" y="566"/>
                  </a:lnTo>
                  <a:lnTo>
                    <a:pt x="393" y="566"/>
                  </a:lnTo>
                  <a:lnTo>
                    <a:pt x="391" y="566"/>
                  </a:lnTo>
                  <a:lnTo>
                    <a:pt x="391" y="563"/>
                  </a:lnTo>
                  <a:lnTo>
                    <a:pt x="388" y="566"/>
                  </a:lnTo>
                  <a:lnTo>
                    <a:pt x="388" y="568"/>
                  </a:lnTo>
                  <a:lnTo>
                    <a:pt x="388" y="570"/>
                  </a:lnTo>
                  <a:lnTo>
                    <a:pt x="386" y="570"/>
                  </a:lnTo>
                  <a:lnTo>
                    <a:pt x="383" y="570"/>
                  </a:lnTo>
                  <a:lnTo>
                    <a:pt x="381" y="570"/>
                  </a:lnTo>
                  <a:lnTo>
                    <a:pt x="379" y="570"/>
                  </a:lnTo>
                  <a:lnTo>
                    <a:pt x="379" y="573"/>
                  </a:lnTo>
                  <a:lnTo>
                    <a:pt x="381" y="573"/>
                  </a:lnTo>
                  <a:lnTo>
                    <a:pt x="381" y="575"/>
                  </a:lnTo>
                  <a:lnTo>
                    <a:pt x="379" y="577"/>
                  </a:lnTo>
                  <a:lnTo>
                    <a:pt x="379" y="582"/>
                  </a:lnTo>
                  <a:lnTo>
                    <a:pt x="376" y="582"/>
                  </a:lnTo>
                  <a:lnTo>
                    <a:pt x="374" y="582"/>
                  </a:lnTo>
                  <a:lnTo>
                    <a:pt x="374" y="580"/>
                  </a:lnTo>
                  <a:lnTo>
                    <a:pt x="372" y="582"/>
                  </a:lnTo>
                  <a:lnTo>
                    <a:pt x="372" y="587"/>
                  </a:lnTo>
                  <a:lnTo>
                    <a:pt x="372" y="589"/>
                  </a:lnTo>
                  <a:lnTo>
                    <a:pt x="369" y="589"/>
                  </a:lnTo>
                  <a:lnTo>
                    <a:pt x="367" y="589"/>
                  </a:lnTo>
                  <a:lnTo>
                    <a:pt x="367" y="591"/>
                  </a:lnTo>
                  <a:lnTo>
                    <a:pt x="365" y="591"/>
                  </a:lnTo>
                  <a:lnTo>
                    <a:pt x="362" y="591"/>
                  </a:lnTo>
                  <a:lnTo>
                    <a:pt x="360" y="594"/>
                  </a:lnTo>
                  <a:lnTo>
                    <a:pt x="360" y="596"/>
                  </a:lnTo>
                  <a:lnTo>
                    <a:pt x="358" y="596"/>
                  </a:lnTo>
                  <a:lnTo>
                    <a:pt x="355" y="596"/>
                  </a:lnTo>
                  <a:lnTo>
                    <a:pt x="355" y="599"/>
                  </a:lnTo>
                  <a:lnTo>
                    <a:pt x="353" y="599"/>
                  </a:lnTo>
                  <a:lnTo>
                    <a:pt x="351" y="599"/>
                  </a:lnTo>
                  <a:lnTo>
                    <a:pt x="348" y="599"/>
                  </a:lnTo>
                  <a:lnTo>
                    <a:pt x="348" y="601"/>
                  </a:lnTo>
                  <a:lnTo>
                    <a:pt x="348" y="603"/>
                  </a:lnTo>
                  <a:lnTo>
                    <a:pt x="348" y="606"/>
                  </a:lnTo>
                  <a:lnTo>
                    <a:pt x="346" y="608"/>
                  </a:lnTo>
                  <a:lnTo>
                    <a:pt x="343" y="608"/>
                  </a:lnTo>
                  <a:lnTo>
                    <a:pt x="341" y="610"/>
                  </a:lnTo>
                  <a:lnTo>
                    <a:pt x="339" y="613"/>
                  </a:lnTo>
                  <a:lnTo>
                    <a:pt x="336" y="613"/>
                  </a:lnTo>
                  <a:lnTo>
                    <a:pt x="334" y="613"/>
                  </a:lnTo>
                  <a:lnTo>
                    <a:pt x="332" y="613"/>
                  </a:lnTo>
                  <a:lnTo>
                    <a:pt x="332" y="615"/>
                  </a:lnTo>
                  <a:lnTo>
                    <a:pt x="332" y="617"/>
                  </a:lnTo>
                  <a:lnTo>
                    <a:pt x="329" y="617"/>
                  </a:lnTo>
                  <a:lnTo>
                    <a:pt x="329" y="615"/>
                  </a:lnTo>
                  <a:lnTo>
                    <a:pt x="327" y="615"/>
                  </a:lnTo>
                  <a:lnTo>
                    <a:pt x="327" y="617"/>
                  </a:lnTo>
                  <a:lnTo>
                    <a:pt x="325" y="617"/>
                  </a:lnTo>
                  <a:lnTo>
                    <a:pt x="322" y="617"/>
                  </a:lnTo>
                  <a:lnTo>
                    <a:pt x="322" y="620"/>
                  </a:lnTo>
                  <a:lnTo>
                    <a:pt x="320" y="620"/>
                  </a:lnTo>
                  <a:lnTo>
                    <a:pt x="318" y="620"/>
                  </a:lnTo>
                  <a:lnTo>
                    <a:pt x="315" y="622"/>
                  </a:lnTo>
                  <a:lnTo>
                    <a:pt x="313" y="622"/>
                  </a:lnTo>
                  <a:lnTo>
                    <a:pt x="310" y="622"/>
                  </a:lnTo>
                  <a:lnTo>
                    <a:pt x="308" y="622"/>
                  </a:lnTo>
                  <a:lnTo>
                    <a:pt x="306" y="622"/>
                  </a:lnTo>
                  <a:lnTo>
                    <a:pt x="306" y="624"/>
                  </a:lnTo>
                  <a:lnTo>
                    <a:pt x="306" y="627"/>
                  </a:lnTo>
                  <a:lnTo>
                    <a:pt x="303" y="627"/>
                  </a:lnTo>
                  <a:lnTo>
                    <a:pt x="301" y="627"/>
                  </a:lnTo>
                  <a:lnTo>
                    <a:pt x="301" y="629"/>
                  </a:lnTo>
                  <a:lnTo>
                    <a:pt x="299" y="629"/>
                  </a:lnTo>
                  <a:lnTo>
                    <a:pt x="299" y="632"/>
                  </a:lnTo>
                  <a:lnTo>
                    <a:pt x="299" y="634"/>
                  </a:lnTo>
                  <a:lnTo>
                    <a:pt x="296" y="634"/>
                  </a:lnTo>
                  <a:lnTo>
                    <a:pt x="294" y="636"/>
                  </a:lnTo>
                  <a:lnTo>
                    <a:pt x="292" y="634"/>
                  </a:lnTo>
                  <a:lnTo>
                    <a:pt x="289" y="634"/>
                  </a:lnTo>
                  <a:lnTo>
                    <a:pt x="289" y="636"/>
                  </a:lnTo>
                  <a:lnTo>
                    <a:pt x="287" y="639"/>
                  </a:lnTo>
                  <a:lnTo>
                    <a:pt x="285" y="639"/>
                  </a:lnTo>
                  <a:lnTo>
                    <a:pt x="282" y="641"/>
                  </a:lnTo>
                  <a:lnTo>
                    <a:pt x="280" y="641"/>
                  </a:lnTo>
                  <a:lnTo>
                    <a:pt x="280" y="643"/>
                  </a:lnTo>
                  <a:lnTo>
                    <a:pt x="280" y="646"/>
                  </a:lnTo>
                  <a:lnTo>
                    <a:pt x="278" y="646"/>
                  </a:lnTo>
                  <a:lnTo>
                    <a:pt x="278" y="648"/>
                  </a:lnTo>
                  <a:lnTo>
                    <a:pt x="278" y="650"/>
                  </a:lnTo>
                  <a:lnTo>
                    <a:pt x="275" y="650"/>
                  </a:lnTo>
                  <a:lnTo>
                    <a:pt x="275" y="653"/>
                  </a:lnTo>
                  <a:lnTo>
                    <a:pt x="275" y="655"/>
                  </a:lnTo>
                  <a:lnTo>
                    <a:pt x="278" y="655"/>
                  </a:lnTo>
                  <a:lnTo>
                    <a:pt x="278" y="657"/>
                  </a:lnTo>
                  <a:lnTo>
                    <a:pt x="278" y="660"/>
                  </a:lnTo>
                  <a:lnTo>
                    <a:pt x="275" y="660"/>
                  </a:lnTo>
                  <a:lnTo>
                    <a:pt x="275" y="662"/>
                  </a:lnTo>
                  <a:lnTo>
                    <a:pt x="273" y="662"/>
                  </a:lnTo>
                  <a:lnTo>
                    <a:pt x="270" y="662"/>
                  </a:lnTo>
                  <a:lnTo>
                    <a:pt x="268" y="662"/>
                  </a:lnTo>
                  <a:lnTo>
                    <a:pt x="268" y="665"/>
                  </a:lnTo>
                  <a:lnTo>
                    <a:pt x="268" y="667"/>
                  </a:lnTo>
                  <a:lnTo>
                    <a:pt x="268" y="669"/>
                  </a:lnTo>
                  <a:lnTo>
                    <a:pt x="268" y="672"/>
                  </a:lnTo>
                  <a:lnTo>
                    <a:pt x="270" y="674"/>
                  </a:lnTo>
                  <a:lnTo>
                    <a:pt x="270" y="681"/>
                  </a:lnTo>
                  <a:lnTo>
                    <a:pt x="268" y="681"/>
                  </a:lnTo>
                  <a:lnTo>
                    <a:pt x="268" y="683"/>
                  </a:lnTo>
                  <a:lnTo>
                    <a:pt x="266" y="683"/>
                  </a:lnTo>
                  <a:lnTo>
                    <a:pt x="266" y="686"/>
                  </a:lnTo>
                  <a:lnTo>
                    <a:pt x="263" y="686"/>
                  </a:lnTo>
                  <a:lnTo>
                    <a:pt x="263" y="688"/>
                  </a:lnTo>
                  <a:lnTo>
                    <a:pt x="261" y="688"/>
                  </a:lnTo>
                  <a:lnTo>
                    <a:pt x="259" y="686"/>
                  </a:lnTo>
                  <a:lnTo>
                    <a:pt x="256" y="686"/>
                  </a:lnTo>
                  <a:lnTo>
                    <a:pt x="254" y="688"/>
                  </a:lnTo>
                  <a:lnTo>
                    <a:pt x="252" y="688"/>
                  </a:lnTo>
                  <a:lnTo>
                    <a:pt x="249" y="690"/>
                  </a:lnTo>
                  <a:lnTo>
                    <a:pt x="247" y="690"/>
                  </a:lnTo>
                  <a:lnTo>
                    <a:pt x="242" y="690"/>
                  </a:lnTo>
                  <a:lnTo>
                    <a:pt x="240" y="693"/>
                  </a:lnTo>
                  <a:lnTo>
                    <a:pt x="237" y="693"/>
                  </a:lnTo>
                  <a:lnTo>
                    <a:pt x="235" y="693"/>
                  </a:lnTo>
                  <a:lnTo>
                    <a:pt x="235" y="695"/>
                  </a:lnTo>
                  <a:lnTo>
                    <a:pt x="237" y="695"/>
                  </a:lnTo>
                  <a:lnTo>
                    <a:pt x="237" y="697"/>
                  </a:lnTo>
                  <a:lnTo>
                    <a:pt x="237" y="700"/>
                  </a:lnTo>
                  <a:lnTo>
                    <a:pt x="235" y="700"/>
                  </a:lnTo>
                  <a:lnTo>
                    <a:pt x="233" y="702"/>
                  </a:lnTo>
                  <a:lnTo>
                    <a:pt x="230" y="702"/>
                  </a:lnTo>
                  <a:lnTo>
                    <a:pt x="226" y="705"/>
                  </a:lnTo>
                  <a:lnTo>
                    <a:pt x="223" y="705"/>
                  </a:lnTo>
                  <a:lnTo>
                    <a:pt x="221" y="705"/>
                  </a:lnTo>
                  <a:lnTo>
                    <a:pt x="221" y="707"/>
                  </a:lnTo>
                  <a:lnTo>
                    <a:pt x="221" y="709"/>
                  </a:lnTo>
                  <a:lnTo>
                    <a:pt x="221" y="712"/>
                  </a:lnTo>
                  <a:lnTo>
                    <a:pt x="219" y="714"/>
                  </a:lnTo>
                  <a:lnTo>
                    <a:pt x="219" y="719"/>
                  </a:lnTo>
                  <a:lnTo>
                    <a:pt x="216" y="719"/>
                  </a:lnTo>
                  <a:lnTo>
                    <a:pt x="216" y="721"/>
                  </a:lnTo>
                  <a:lnTo>
                    <a:pt x="214" y="721"/>
                  </a:lnTo>
                  <a:lnTo>
                    <a:pt x="212" y="721"/>
                  </a:lnTo>
                  <a:lnTo>
                    <a:pt x="209" y="721"/>
                  </a:lnTo>
                  <a:lnTo>
                    <a:pt x="209" y="723"/>
                  </a:lnTo>
                  <a:lnTo>
                    <a:pt x="209" y="726"/>
                  </a:lnTo>
                  <a:lnTo>
                    <a:pt x="207" y="728"/>
                  </a:lnTo>
                  <a:lnTo>
                    <a:pt x="207" y="730"/>
                  </a:lnTo>
                  <a:lnTo>
                    <a:pt x="207" y="733"/>
                  </a:lnTo>
                  <a:lnTo>
                    <a:pt x="204" y="733"/>
                  </a:lnTo>
                  <a:lnTo>
                    <a:pt x="204" y="735"/>
                  </a:lnTo>
                  <a:lnTo>
                    <a:pt x="204" y="738"/>
                  </a:lnTo>
                  <a:lnTo>
                    <a:pt x="202" y="738"/>
                  </a:lnTo>
                  <a:lnTo>
                    <a:pt x="202" y="740"/>
                  </a:lnTo>
                  <a:lnTo>
                    <a:pt x="200" y="740"/>
                  </a:lnTo>
                  <a:lnTo>
                    <a:pt x="200" y="742"/>
                  </a:lnTo>
                  <a:lnTo>
                    <a:pt x="197" y="742"/>
                  </a:lnTo>
                  <a:lnTo>
                    <a:pt x="197" y="745"/>
                  </a:lnTo>
                  <a:lnTo>
                    <a:pt x="195" y="745"/>
                  </a:lnTo>
                  <a:lnTo>
                    <a:pt x="193" y="745"/>
                  </a:lnTo>
                  <a:lnTo>
                    <a:pt x="193" y="747"/>
                  </a:lnTo>
                  <a:lnTo>
                    <a:pt x="190" y="747"/>
                  </a:lnTo>
                  <a:lnTo>
                    <a:pt x="190" y="749"/>
                  </a:lnTo>
                  <a:lnTo>
                    <a:pt x="190" y="752"/>
                  </a:lnTo>
                  <a:lnTo>
                    <a:pt x="190" y="754"/>
                  </a:lnTo>
                  <a:lnTo>
                    <a:pt x="190" y="756"/>
                  </a:lnTo>
                  <a:lnTo>
                    <a:pt x="193" y="759"/>
                  </a:lnTo>
                  <a:lnTo>
                    <a:pt x="193" y="761"/>
                  </a:lnTo>
                  <a:lnTo>
                    <a:pt x="193" y="763"/>
                  </a:lnTo>
                  <a:lnTo>
                    <a:pt x="193" y="766"/>
                  </a:lnTo>
                  <a:lnTo>
                    <a:pt x="195" y="766"/>
                  </a:lnTo>
                  <a:lnTo>
                    <a:pt x="195" y="768"/>
                  </a:lnTo>
                  <a:lnTo>
                    <a:pt x="195" y="770"/>
                  </a:lnTo>
                  <a:lnTo>
                    <a:pt x="195" y="773"/>
                  </a:lnTo>
                  <a:lnTo>
                    <a:pt x="195" y="775"/>
                  </a:lnTo>
                  <a:lnTo>
                    <a:pt x="193" y="775"/>
                  </a:lnTo>
                  <a:lnTo>
                    <a:pt x="190" y="775"/>
                  </a:lnTo>
                  <a:lnTo>
                    <a:pt x="188" y="775"/>
                  </a:lnTo>
                  <a:lnTo>
                    <a:pt x="188" y="778"/>
                  </a:lnTo>
                  <a:lnTo>
                    <a:pt x="188" y="780"/>
                  </a:lnTo>
                  <a:lnTo>
                    <a:pt x="190" y="780"/>
                  </a:lnTo>
                  <a:lnTo>
                    <a:pt x="190" y="782"/>
                  </a:lnTo>
                  <a:lnTo>
                    <a:pt x="188" y="785"/>
                  </a:lnTo>
                  <a:lnTo>
                    <a:pt x="186" y="785"/>
                  </a:lnTo>
                  <a:lnTo>
                    <a:pt x="186" y="787"/>
                  </a:lnTo>
                  <a:lnTo>
                    <a:pt x="188" y="787"/>
                  </a:lnTo>
                  <a:lnTo>
                    <a:pt x="188" y="789"/>
                  </a:lnTo>
                  <a:lnTo>
                    <a:pt x="188" y="792"/>
                  </a:lnTo>
                  <a:lnTo>
                    <a:pt x="186" y="792"/>
                  </a:lnTo>
                  <a:lnTo>
                    <a:pt x="186" y="794"/>
                  </a:lnTo>
                  <a:lnTo>
                    <a:pt x="186" y="796"/>
                  </a:lnTo>
                  <a:lnTo>
                    <a:pt x="186" y="801"/>
                  </a:lnTo>
                  <a:lnTo>
                    <a:pt x="188" y="801"/>
                  </a:lnTo>
                  <a:lnTo>
                    <a:pt x="188" y="803"/>
                  </a:lnTo>
                  <a:lnTo>
                    <a:pt x="190" y="803"/>
                  </a:lnTo>
                  <a:lnTo>
                    <a:pt x="193" y="803"/>
                  </a:lnTo>
                  <a:lnTo>
                    <a:pt x="195" y="803"/>
                  </a:lnTo>
                  <a:lnTo>
                    <a:pt x="195" y="801"/>
                  </a:lnTo>
                  <a:lnTo>
                    <a:pt x="197" y="801"/>
                  </a:lnTo>
                  <a:lnTo>
                    <a:pt x="197" y="803"/>
                  </a:lnTo>
                  <a:lnTo>
                    <a:pt x="197" y="806"/>
                  </a:lnTo>
                  <a:lnTo>
                    <a:pt x="200" y="811"/>
                  </a:lnTo>
                  <a:lnTo>
                    <a:pt x="202" y="813"/>
                  </a:lnTo>
                  <a:lnTo>
                    <a:pt x="202" y="815"/>
                  </a:lnTo>
                  <a:lnTo>
                    <a:pt x="204" y="815"/>
                  </a:lnTo>
                  <a:lnTo>
                    <a:pt x="204" y="818"/>
                  </a:lnTo>
                  <a:lnTo>
                    <a:pt x="207" y="818"/>
                  </a:lnTo>
                  <a:lnTo>
                    <a:pt x="204" y="818"/>
                  </a:lnTo>
                  <a:lnTo>
                    <a:pt x="204" y="820"/>
                  </a:lnTo>
                  <a:lnTo>
                    <a:pt x="202" y="820"/>
                  </a:lnTo>
                  <a:lnTo>
                    <a:pt x="202" y="822"/>
                  </a:lnTo>
                  <a:lnTo>
                    <a:pt x="202" y="825"/>
                  </a:lnTo>
                  <a:lnTo>
                    <a:pt x="202" y="827"/>
                  </a:lnTo>
                  <a:lnTo>
                    <a:pt x="204" y="827"/>
                  </a:lnTo>
                  <a:lnTo>
                    <a:pt x="207" y="827"/>
                  </a:lnTo>
                  <a:lnTo>
                    <a:pt x="209" y="827"/>
                  </a:lnTo>
                  <a:lnTo>
                    <a:pt x="212" y="827"/>
                  </a:lnTo>
                  <a:lnTo>
                    <a:pt x="212" y="829"/>
                  </a:lnTo>
                  <a:lnTo>
                    <a:pt x="209" y="832"/>
                  </a:lnTo>
                  <a:lnTo>
                    <a:pt x="209" y="834"/>
                  </a:lnTo>
                  <a:lnTo>
                    <a:pt x="207" y="834"/>
                  </a:lnTo>
                  <a:lnTo>
                    <a:pt x="204" y="834"/>
                  </a:lnTo>
                  <a:lnTo>
                    <a:pt x="202" y="836"/>
                  </a:lnTo>
                  <a:lnTo>
                    <a:pt x="200" y="836"/>
                  </a:lnTo>
                  <a:lnTo>
                    <a:pt x="200" y="839"/>
                  </a:lnTo>
                  <a:lnTo>
                    <a:pt x="200" y="841"/>
                  </a:lnTo>
                  <a:lnTo>
                    <a:pt x="200" y="844"/>
                  </a:lnTo>
                  <a:lnTo>
                    <a:pt x="197" y="844"/>
                  </a:lnTo>
                  <a:lnTo>
                    <a:pt x="195" y="841"/>
                  </a:lnTo>
                  <a:lnTo>
                    <a:pt x="193" y="841"/>
                  </a:lnTo>
                  <a:lnTo>
                    <a:pt x="190" y="844"/>
                  </a:lnTo>
                  <a:lnTo>
                    <a:pt x="188" y="844"/>
                  </a:lnTo>
                  <a:lnTo>
                    <a:pt x="186" y="844"/>
                  </a:lnTo>
                  <a:lnTo>
                    <a:pt x="186" y="841"/>
                  </a:lnTo>
                  <a:lnTo>
                    <a:pt x="188" y="841"/>
                  </a:lnTo>
                  <a:lnTo>
                    <a:pt x="188" y="839"/>
                  </a:lnTo>
                  <a:lnTo>
                    <a:pt x="188" y="836"/>
                  </a:lnTo>
                  <a:lnTo>
                    <a:pt x="186" y="836"/>
                  </a:lnTo>
                  <a:lnTo>
                    <a:pt x="183" y="836"/>
                  </a:lnTo>
                  <a:lnTo>
                    <a:pt x="183" y="839"/>
                  </a:lnTo>
                  <a:lnTo>
                    <a:pt x="181" y="839"/>
                  </a:lnTo>
                  <a:lnTo>
                    <a:pt x="181" y="841"/>
                  </a:lnTo>
                  <a:lnTo>
                    <a:pt x="179" y="841"/>
                  </a:lnTo>
                  <a:lnTo>
                    <a:pt x="179" y="844"/>
                  </a:lnTo>
                  <a:lnTo>
                    <a:pt x="176" y="844"/>
                  </a:lnTo>
                  <a:lnTo>
                    <a:pt x="176" y="841"/>
                  </a:lnTo>
                  <a:lnTo>
                    <a:pt x="174" y="841"/>
                  </a:lnTo>
                  <a:lnTo>
                    <a:pt x="174" y="844"/>
                  </a:lnTo>
                  <a:lnTo>
                    <a:pt x="172" y="841"/>
                  </a:lnTo>
                  <a:lnTo>
                    <a:pt x="172" y="839"/>
                  </a:lnTo>
                  <a:lnTo>
                    <a:pt x="169" y="839"/>
                  </a:lnTo>
                  <a:lnTo>
                    <a:pt x="167" y="839"/>
                  </a:lnTo>
                  <a:lnTo>
                    <a:pt x="164" y="839"/>
                  </a:lnTo>
                  <a:lnTo>
                    <a:pt x="160" y="836"/>
                  </a:lnTo>
                  <a:lnTo>
                    <a:pt x="153" y="832"/>
                  </a:lnTo>
                  <a:lnTo>
                    <a:pt x="148" y="832"/>
                  </a:lnTo>
                  <a:lnTo>
                    <a:pt x="146" y="829"/>
                  </a:lnTo>
                  <a:lnTo>
                    <a:pt x="141" y="827"/>
                  </a:lnTo>
                  <a:lnTo>
                    <a:pt x="136" y="825"/>
                  </a:lnTo>
                  <a:lnTo>
                    <a:pt x="131" y="822"/>
                  </a:lnTo>
                  <a:lnTo>
                    <a:pt x="127" y="820"/>
                  </a:lnTo>
                  <a:lnTo>
                    <a:pt x="124" y="820"/>
                  </a:lnTo>
                  <a:lnTo>
                    <a:pt x="122" y="820"/>
                  </a:lnTo>
                  <a:lnTo>
                    <a:pt x="117" y="818"/>
                  </a:lnTo>
                  <a:lnTo>
                    <a:pt x="115" y="815"/>
                  </a:lnTo>
                  <a:lnTo>
                    <a:pt x="113" y="815"/>
                  </a:lnTo>
                  <a:lnTo>
                    <a:pt x="110" y="815"/>
                  </a:lnTo>
                  <a:lnTo>
                    <a:pt x="108" y="813"/>
                  </a:lnTo>
                  <a:lnTo>
                    <a:pt x="106" y="811"/>
                  </a:lnTo>
                  <a:lnTo>
                    <a:pt x="108" y="813"/>
                  </a:lnTo>
                  <a:lnTo>
                    <a:pt x="110" y="813"/>
                  </a:lnTo>
                  <a:lnTo>
                    <a:pt x="113" y="813"/>
                  </a:lnTo>
                  <a:lnTo>
                    <a:pt x="115" y="813"/>
                  </a:lnTo>
                  <a:lnTo>
                    <a:pt x="117" y="813"/>
                  </a:lnTo>
                  <a:lnTo>
                    <a:pt x="120" y="813"/>
                  </a:lnTo>
                  <a:lnTo>
                    <a:pt x="122" y="813"/>
                  </a:lnTo>
                  <a:lnTo>
                    <a:pt x="122" y="811"/>
                  </a:lnTo>
                  <a:lnTo>
                    <a:pt x="120" y="811"/>
                  </a:lnTo>
                  <a:lnTo>
                    <a:pt x="120" y="808"/>
                  </a:lnTo>
                  <a:lnTo>
                    <a:pt x="117" y="811"/>
                  </a:lnTo>
                  <a:lnTo>
                    <a:pt x="115" y="808"/>
                  </a:lnTo>
                  <a:lnTo>
                    <a:pt x="117" y="808"/>
                  </a:lnTo>
                  <a:lnTo>
                    <a:pt x="115" y="806"/>
                  </a:lnTo>
                  <a:lnTo>
                    <a:pt x="115" y="808"/>
                  </a:lnTo>
                  <a:lnTo>
                    <a:pt x="113" y="806"/>
                  </a:lnTo>
                  <a:lnTo>
                    <a:pt x="113" y="803"/>
                  </a:lnTo>
                  <a:lnTo>
                    <a:pt x="110" y="803"/>
                  </a:lnTo>
                  <a:lnTo>
                    <a:pt x="110" y="806"/>
                  </a:lnTo>
                  <a:lnTo>
                    <a:pt x="113" y="806"/>
                  </a:lnTo>
                  <a:lnTo>
                    <a:pt x="113" y="808"/>
                  </a:lnTo>
                  <a:lnTo>
                    <a:pt x="110" y="808"/>
                  </a:lnTo>
                  <a:lnTo>
                    <a:pt x="108" y="808"/>
                  </a:lnTo>
                  <a:lnTo>
                    <a:pt x="106" y="808"/>
                  </a:lnTo>
                  <a:lnTo>
                    <a:pt x="103" y="808"/>
                  </a:lnTo>
                  <a:lnTo>
                    <a:pt x="103" y="806"/>
                  </a:lnTo>
                  <a:lnTo>
                    <a:pt x="101" y="806"/>
                  </a:lnTo>
                  <a:lnTo>
                    <a:pt x="101" y="808"/>
                  </a:lnTo>
                  <a:lnTo>
                    <a:pt x="99" y="808"/>
                  </a:lnTo>
                  <a:lnTo>
                    <a:pt x="101" y="808"/>
                  </a:lnTo>
                  <a:lnTo>
                    <a:pt x="103" y="808"/>
                  </a:lnTo>
                  <a:lnTo>
                    <a:pt x="103" y="811"/>
                  </a:lnTo>
                  <a:lnTo>
                    <a:pt x="101" y="811"/>
                  </a:lnTo>
                  <a:lnTo>
                    <a:pt x="99" y="811"/>
                  </a:lnTo>
                  <a:lnTo>
                    <a:pt x="84" y="803"/>
                  </a:lnTo>
                  <a:lnTo>
                    <a:pt x="80" y="803"/>
                  </a:lnTo>
                  <a:lnTo>
                    <a:pt x="70" y="799"/>
                  </a:lnTo>
                  <a:lnTo>
                    <a:pt x="63" y="796"/>
                  </a:lnTo>
                  <a:lnTo>
                    <a:pt x="61" y="794"/>
                  </a:lnTo>
                  <a:lnTo>
                    <a:pt x="61" y="792"/>
                  </a:lnTo>
                  <a:lnTo>
                    <a:pt x="63" y="789"/>
                  </a:lnTo>
                  <a:lnTo>
                    <a:pt x="63" y="787"/>
                  </a:lnTo>
                  <a:lnTo>
                    <a:pt x="61" y="787"/>
                  </a:lnTo>
                  <a:lnTo>
                    <a:pt x="61" y="785"/>
                  </a:lnTo>
                  <a:lnTo>
                    <a:pt x="56" y="782"/>
                  </a:lnTo>
                  <a:lnTo>
                    <a:pt x="58" y="780"/>
                  </a:lnTo>
                  <a:lnTo>
                    <a:pt x="58" y="778"/>
                  </a:lnTo>
                  <a:lnTo>
                    <a:pt x="61" y="778"/>
                  </a:lnTo>
                  <a:lnTo>
                    <a:pt x="61" y="775"/>
                  </a:lnTo>
                  <a:lnTo>
                    <a:pt x="63" y="775"/>
                  </a:lnTo>
                  <a:lnTo>
                    <a:pt x="63" y="773"/>
                  </a:lnTo>
                  <a:lnTo>
                    <a:pt x="63" y="770"/>
                  </a:lnTo>
                  <a:lnTo>
                    <a:pt x="61" y="768"/>
                  </a:lnTo>
                  <a:lnTo>
                    <a:pt x="58" y="763"/>
                  </a:lnTo>
                  <a:lnTo>
                    <a:pt x="56" y="756"/>
                  </a:lnTo>
                  <a:lnTo>
                    <a:pt x="56" y="754"/>
                  </a:lnTo>
                  <a:lnTo>
                    <a:pt x="58" y="749"/>
                  </a:lnTo>
                  <a:lnTo>
                    <a:pt x="75" y="752"/>
                  </a:lnTo>
                  <a:lnTo>
                    <a:pt x="84" y="752"/>
                  </a:lnTo>
                  <a:lnTo>
                    <a:pt x="89" y="752"/>
                  </a:lnTo>
                  <a:lnTo>
                    <a:pt x="91" y="749"/>
                  </a:lnTo>
                  <a:lnTo>
                    <a:pt x="94" y="745"/>
                  </a:lnTo>
                  <a:lnTo>
                    <a:pt x="94" y="742"/>
                  </a:lnTo>
                  <a:lnTo>
                    <a:pt x="96" y="742"/>
                  </a:lnTo>
                  <a:lnTo>
                    <a:pt x="96" y="740"/>
                  </a:lnTo>
                  <a:lnTo>
                    <a:pt x="94" y="740"/>
                  </a:lnTo>
                  <a:lnTo>
                    <a:pt x="87" y="740"/>
                  </a:lnTo>
                  <a:lnTo>
                    <a:pt x="80" y="740"/>
                  </a:lnTo>
                  <a:lnTo>
                    <a:pt x="77" y="740"/>
                  </a:lnTo>
                  <a:lnTo>
                    <a:pt x="75" y="738"/>
                  </a:lnTo>
                  <a:lnTo>
                    <a:pt x="77" y="738"/>
                  </a:lnTo>
                  <a:lnTo>
                    <a:pt x="77" y="735"/>
                  </a:lnTo>
                  <a:lnTo>
                    <a:pt x="77" y="733"/>
                  </a:lnTo>
                  <a:lnTo>
                    <a:pt x="80" y="728"/>
                  </a:lnTo>
                  <a:lnTo>
                    <a:pt x="84" y="726"/>
                  </a:lnTo>
                  <a:lnTo>
                    <a:pt x="87" y="723"/>
                  </a:lnTo>
                  <a:lnTo>
                    <a:pt x="89" y="723"/>
                  </a:lnTo>
                  <a:lnTo>
                    <a:pt x="94" y="723"/>
                  </a:lnTo>
                  <a:lnTo>
                    <a:pt x="91" y="723"/>
                  </a:lnTo>
                  <a:lnTo>
                    <a:pt x="91" y="721"/>
                  </a:lnTo>
                  <a:lnTo>
                    <a:pt x="91" y="719"/>
                  </a:lnTo>
                  <a:lnTo>
                    <a:pt x="89" y="714"/>
                  </a:lnTo>
                  <a:lnTo>
                    <a:pt x="89" y="712"/>
                  </a:lnTo>
                  <a:lnTo>
                    <a:pt x="89" y="709"/>
                  </a:lnTo>
                  <a:lnTo>
                    <a:pt x="94" y="712"/>
                  </a:lnTo>
                  <a:lnTo>
                    <a:pt x="99" y="712"/>
                  </a:lnTo>
                  <a:lnTo>
                    <a:pt x="96" y="709"/>
                  </a:lnTo>
                  <a:lnTo>
                    <a:pt x="94" y="705"/>
                  </a:lnTo>
                  <a:lnTo>
                    <a:pt x="89" y="695"/>
                  </a:lnTo>
                  <a:lnTo>
                    <a:pt x="84" y="695"/>
                  </a:lnTo>
                  <a:lnTo>
                    <a:pt x="80" y="695"/>
                  </a:lnTo>
                  <a:lnTo>
                    <a:pt x="77" y="693"/>
                  </a:lnTo>
                  <a:lnTo>
                    <a:pt x="80" y="690"/>
                  </a:lnTo>
                  <a:lnTo>
                    <a:pt x="80" y="683"/>
                  </a:lnTo>
                  <a:lnTo>
                    <a:pt x="80" y="681"/>
                  </a:lnTo>
                  <a:lnTo>
                    <a:pt x="68" y="679"/>
                  </a:lnTo>
                  <a:lnTo>
                    <a:pt x="68" y="676"/>
                  </a:lnTo>
                  <a:lnTo>
                    <a:pt x="70" y="674"/>
                  </a:lnTo>
                  <a:lnTo>
                    <a:pt x="70" y="672"/>
                  </a:lnTo>
                  <a:lnTo>
                    <a:pt x="66" y="672"/>
                  </a:lnTo>
                  <a:lnTo>
                    <a:pt x="63" y="669"/>
                  </a:lnTo>
                  <a:lnTo>
                    <a:pt x="63" y="667"/>
                  </a:lnTo>
                  <a:lnTo>
                    <a:pt x="63" y="665"/>
                  </a:lnTo>
                  <a:lnTo>
                    <a:pt x="68" y="665"/>
                  </a:lnTo>
                  <a:lnTo>
                    <a:pt x="68" y="662"/>
                  </a:lnTo>
                  <a:lnTo>
                    <a:pt x="68" y="657"/>
                  </a:lnTo>
                  <a:lnTo>
                    <a:pt x="66" y="657"/>
                  </a:lnTo>
                  <a:lnTo>
                    <a:pt x="58" y="653"/>
                  </a:lnTo>
                  <a:lnTo>
                    <a:pt x="51" y="650"/>
                  </a:lnTo>
                  <a:lnTo>
                    <a:pt x="49" y="650"/>
                  </a:lnTo>
                  <a:lnTo>
                    <a:pt x="42" y="648"/>
                  </a:lnTo>
                  <a:lnTo>
                    <a:pt x="37" y="648"/>
                  </a:lnTo>
                  <a:lnTo>
                    <a:pt x="35" y="648"/>
                  </a:lnTo>
                  <a:lnTo>
                    <a:pt x="33" y="648"/>
                  </a:lnTo>
                  <a:lnTo>
                    <a:pt x="33" y="646"/>
                  </a:lnTo>
                  <a:lnTo>
                    <a:pt x="30" y="646"/>
                  </a:lnTo>
                  <a:lnTo>
                    <a:pt x="28" y="646"/>
                  </a:lnTo>
                  <a:lnTo>
                    <a:pt x="25" y="643"/>
                  </a:lnTo>
                  <a:lnTo>
                    <a:pt x="23" y="643"/>
                  </a:lnTo>
                  <a:lnTo>
                    <a:pt x="23" y="641"/>
                  </a:lnTo>
                  <a:lnTo>
                    <a:pt x="21" y="636"/>
                  </a:lnTo>
                  <a:lnTo>
                    <a:pt x="18" y="634"/>
                  </a:lnTo>
                  <a:lnTo>
                    <a:pt x="16" y="634"/>
                  </a:lnTo>
                  <a:lnTo>
                    <a:pt x="14" y="632"/>
                  </a:lnTo>
                  <a:lnTo>
                    <a:pt x="14" y="629"/>
                  </a:lnTo>
                  <a:lnTo>
                    <a:pt x="14" y="627"/>
                  </a:lnTo>
                  <a:lnTo>
                    <a:pt x="11" y="624"/>
                  </a:lnTo>
                  <a:lnTo>
                    <a:pt x="9" y="624"/>
                  </a:lnTo>
                  <a:lnTo>
                    <a:pt x="7" y="624"/>
                  </a:lnTo>
                  <a:lnTo>
                    <a:pt x="7" y="617"/>
                  </a:lnTo>
                  <a:lnTo>
                    <a:pt x="7" y="615"/>
                  </a:lnTo>
                  <a:lnTo>
                    <a:pt x="4" y="610"/>
                  </a:lnTo>
                  <a:lnTo>
                    <a:pt x="4" y="608"/>
                  </a:lnTo>
                  <a:lnTo>
                    <a:pt x="4" y="606"/>
                  </a:lnTo>
                  <a:lnTo>
                    <a:pt x="2" y="606"/>
                  </a:lnTo>
                  <a:lnTo>
                    <a:pt x="2" y="603"/>
                  </a:lnTo>
                  <a:lnTo>
                    <a:pt x="2" y="601"/>
                  </a:lnTo>
                  <a:lnTo>
                    <a:pt x="2" y="599"/>
                  </a:lnTo>
                  <a:lnTo>
                    <a:pt x="2" y="594"/>
                  </a:lnTo>
                  <a:lnTo>
                    <a:pt x="0" y="594"/>
                  </a:lnTo>
                  <a:lnTo>
                    <a:pt x="0" y="591"/>
                  </a:lnTo>
                  <a:lnTo>
                    <a:pt x="2" y="589"/>
                  </a:lnTo>
                  <a:lnTo>
                    <a:pt x="7" y="587"/>
                  </a:lnTo>
                  <a:lnTo>
                    <a:pt x="9" y="584"/>
                  </a:lnTo>
                  <a:lnTo>
                    <a:pt x="11" y="577"/>
                  </a:lnTo>
                  <a:lnTo>
                    <a:pt x="16" y="575"/>
                  </a:lnTo>
                  <a:lnTo>
                    <a:pt x="18" y="575"/>
                  </a:lnTo>
                  <a:lnTo>
                    <a:pt x="21" y="575"/>
                  </a:lnTo>
                  <a:lnTo>
                    <a:pt x="23" y="573"/>
                  </a:lnTo>
                  <a:lnTo>
                    <a:pt x="25" y="570"/>
                  </a:lnTo>
                  <a:lnTo>
                    <a:pt x="37" y="570"/>
                  </a:lnTo>
                  <a:lnTo>
                    <a:pt x="42" y="568"/>
                  </a:lnTo>
                  <a:lnTo>
                    <a:pt x="42" y="570"/>
                  </a:lnTo>
                  <a:lnTo>
                    <a:pt x="44" y="570"/>
                  </a:lnTo>
                  <a:lnTo>
                    <a:pt x="49" y="568"/>
                  </a:lnTo>
                  <a:lnTo>
                    <a:pt x="54" y="566"/>
                  </a:lnTo>
                  <a:lnTo>
                    <a:pt x="58" y="566"/>
                  </a:lnTo>
                  <a:lnTo>
                    <a:pt x="68" y="566"/>
                  </a:lnTo>
                  <a:lnTo>
                    <a:pt x="73" y="566"/>
                  </a:lnTo>
                  <a:lnTo>
                    <a:pt x="75" y="566"/>
                  </a:lnTo>
                  <a:lnTo>
                    <a:pt x="84" y="566"/>
                  </a:lnTo>
                  <a:lnTo>
                    <a:pt x="87" y="568"/>
                  </a:lnTo>
                  <a:lnTo>
                    <a:pt x="87" y="570"/>
                  </a:lnTo>
                  <a:lnTo>
                    <a:pt x="89" y="573"/>
                  </a:lnTo>
                  <a:lnTo>
                    <a:pt x="94" y="575"/>
                  </a:lnTo>
                  <a:lnTo>
                    <a:pt x="96" y="575"/>
                  </a:lnTo>
                  <a:lnTo>
                    <a:pt x="99" y="577"/>
                  </a:lnTo>
                  <a:lnTo>
                    <a:pt x="101" y="580"/>
                  </a:lnTo>
                  <a:lnTo>
                    <a:pt x="103" y="582"/>
                  </a:lnTo>
                  <a:lnTo>
                    <a:pt x="106" y="584"/>
                  </a:lnTo>
                  <a:lnTo>
                    <a:pt x="108" y="584"/>
                  </a:lnTo>
                  <a:lnTo>
                    <a:pt x="110" y="584"/>
                  </a:lnTo>
                  <a:lnTo>
                    <a:pt x="117" y="587"/>
                  </a:lnTo>
                  <a:lnTo>
                    <a:pt x="122" y="587"/>
                  </a:lnTo>
                  <a:lnTo>
                    <a:pt x="136" y="587"/>
                  </a:lnTo>
                  <a:lnTo>
                    <a:pt x="139" y="587"/>
                  </a:lnTo>
                  <a:lnTo>
                    <a:pt x="139" y="591"/>
                  </a:lnTo>
                  <a:lnTo>
                    <a:pt x="136" y="596"/>
                  </a:lnTo>
                  <a:lnTo>
                    <a:pt x="134" y="601"/>
                  </a:lnTo>
                  <a:lnTo>
                    <a:pt x="134" y="603"/>
                  </a:lnTo>
                  <a:lnTo>
                    <a:pt x="136" y="606"/>
                  </a:lnTo>
                  <a:lnTo>
                    <a:pt x="139" y="603"/>
                  </a:lnTo>
                  <a:lnTo>
                    <a:pt x="139" y="601"/>
                  </a:lnTo>
                  <a:lnTo>
                    <a:pt x="141" y="601"/>
                  </a:lnTo>
                  <a:lnTo>
                    <a:pt x="146" y="599"/>
                  </a:lnTo>
                  <a:lnTo>
                    <a:pt x="148" y="594"/>
                  </a:lnTo>
                  <a:lnTo>
                    <a:pt x="150" y="594"/>
                  </a:lnTo>
                  <a:lnTo>
                    <a:pt x="155" y="589"/>
                  </a:lnTo>
                  <a:lnTo>
                    <a:pt x="164" y="582"/>
                  </a:lnTo>
                  <a:lnTo>
                    <a:pt x="167" y="580"/>
                  </a:lnTo>
                  <a:lnTo>
                    <a:pt x="167" y="577"/>
                  </a:lnTo>
                  <a:lnTo>
                    <a:pt x="169" y="575"/>
                  </a:lnTo>
                  <a:lnTo>
                    <a:pt x="174" y="573"/>
                  </a:lnTo>
                  <a:lnTo>
                    <a:pt x="174" y="570"/>
                  </a:lnTo>
                  <a:lnTo>
                    <a:pt x="179" y="563"/>
                  </a:lnTo>
                  <a:lnTo>
                    <a:pt x="179" y="559"/>
                  </a:lnTo>
                  <a:lnTo>
                    <a:pt x="181" y="551"/>
                  </a:lnTo>
                  <a:lnTo>
                    <a:pt x="181" y="547"/>
                  </a:lnTo>
                  <a:lnTo>
                    <a:pt x="181" y="540"/>
                  </a:lnTo>
                  <a:lnTo>
                    <a:pt x="181" y="526"/>
                  </a:lnTo>
                  <a:lnTo>
                    <a:pt x="186" y="518"/>
                  </a:lnTo>
                  <a:lnTo>
                    <a:pt x="193" y="518"/>
                  </a:lnTo>
                  <a:lnTo>
                    <a:pt x="202" y="507"/>
                  </a:lnTo>
                  <a:lnTo>
                    <a:pt x="202" y="504"/>
                  </a:lnTo>
                  <a:lnTo>
                    <a:pt x="214" y="507"/>
                  </a:lnTo>
                  <a:lnTo>
                    <a:pt x="219" y="507"/>
                  </a:lnTo>
                  <a:lnTo>
                    <a:pt x="221" y="507"/>
                  </a:lnTo>
                  <a:lnTo>
                    <a:pt x="226" y="502"/>
                  </a:lnTo>
                  <a:lnTo>
                    <a:pt x="226" y="500"/>
                  </a:lnTo>
                  <a:lnTo>
                    <a:pt x="226" y="497"/>
                  </a:lnTo>
                  <a:lnTo>
                    <a:pt x="226" y="495"/>
                  </a:lnTo>
                  <a:lnTo>
                    <a:pt x="228" y="493"/>
                  </a:lnTo>
                  <a:lnTo>
                    <a:pt x="233" y="478"/>
                  </a:lnTo>
                  <a:lnTo>
                    <a:pt x="235" y="474"/>
                  </a:lnTo>
                  <a:lnTo>
                    <a:pt x="237" y="467"/>
                  </a:lnTo>
                  <a:lnTo>
                    <a:pt x="240" y="462"/>
                  </a:lnTo>
                  <a:lnTo>
                    <a:pt x="240" y="460"/>
                  </a:lnTo>
                  <a:lnTo>
                    <a:pt x="237" y="457"/>
                  </a:lnTo>
                  <a:lnTo>
                    <a:pt x="235" y="455"/>
                  </a:lnTo>
                  <a:lnTo>
                    <a:pt x="230" y="450"/>
                  </a:lnTo>
                  <a:lnTo>
                    <a:pt x="228" y="445"/>
                  </a:lnTo>
                  <a:lnTo>
                    <a:pt x="226" y="441"/>
                  </a:lnTo>
                  <a:lnTo>
                    <a:pt x="223" y="438"/>
                  </a:lnTo>
                  <a:lnTo>
                    <a:pt x="221" y="431"/>
                  </a:lnTo>
                  <a:lnTo>
                    <a:pt x="221" y="429"/>
                  </a:lnTo>
                  <a:lnTo>
                    <a:pt x="219" y="424"/>
                  </a:lnTo>
                  <a:lnTo>
                    <a:pt x="216" y="422"/>
                  </a:lnTo>
                  <a:lnTo>
                    <a:pt x="214" y="417"/>
                  </a:lnTo>
                  <a:lnTo>
                    <a:pt x="214" y="415"/>
                  </a:lnTo>
                  <a:lnTo>
                    <a:pt x="216" y="412"/>
                  </a:lnTo>
                  <a:lnTo>
                    <a:pt x="221" y="412"/>
                  </a:lnTo>
                  <a:lnTo>
                    <a:pt x="223" y="410"/>
                  </a:lnTo>
                  <a:lnTo>
                    <a:pt x="226" y="410"/>
                  </a:lnTo>
                  <a:lnTo>
                    <a:pt x="226" y="408"/>
                  </a:lnTo>
                  <a:lnTo>
                    <a:pt x="219" y="401"/>
                  </a:lnTo>
                  <a:lnTo>
                    <a:pt x="219" y="398"/>
                  </a:lnTo>
                  <a:lnTo>
                    <a:pt x="221" y="396"/>
                  </a:lnTo>
                  <a:lnTo>
                    <a:pt x="223" y="396"/>
                  </a:lnTo>
                  <a:lnTo>
                    <a:pt x="223" y="394"/>
                  </a:lnTo>
                  <a:lnTo>
                    <a:pt x="228" y="394"/>
                  </a:lnTo>
                  <a:lnTo>
                    <a:pt x="235" y="394"/>
                  </a:lnTo>
                  <a:lnTo>
                    <a:pt x="237" y="391"/>
                  </a:lnTo>
                  <a:lnTo>
                    <a:pt x="237" y="389"/>
                  </a:lnTo>
                  <a:lnTo>
                    <a:pt x="235" y="389"/>
                  </a:lnTo>
                  <a:lnTo>
                    <a:pt x="233" y="387"/>
                  </a:lnTo>
                  <a:lnTo>
                    <a:pt x="226" y="384"/>
                  </a:lnTo>
                  <a:lnTo>
                    <a:pt x="219" y="375"/>
                  </a:lnTo>
                  <a:lnTo>
                    <a:pt x="216" y="375"/>
                  </a:lnTo>
                  <a:lnTo>
                    <a:pt x="214" y="372"/>
                  </a:lnTo>
                  <a:lnTo>
                    <a:pt x="212" y="368"/>
                  </a:lnTo>
                  <a:lnTo>
                    <a:pt x="195" y="358"/>
                  </a:lnTo>
                  <a:lnTo>
                    <a:pt x="190" y="356"/>
                  </a:lnTo>
                  <a:lnTo>
                    <a:pt x="176" y="349"/>
                  </a:lnTo>
                  <a:lnTo>
                    <a:pt x="172" y="347"/>
                  </a:lnTo>
                  <a:lnTo>
                    <a:pt x="169" y="347"/>
                  </a:lnTo>
                  <a:lnTo>
                    <a:pt x="160" y="342"/>
                  </a:lnTo>
                  <a:lnTo>
                    <a:pt x="157" y="339"/>
                  </a:lnTo>
                  <a:lnTo>
                    <a:pt x="150" y="337"/>
                  </a:lnTo>
                  <a:lnTo>
                    <a:pt x="148" y="337"/>
                  </a:lnTo>
                  <a:lnTo>
                    <a:pt x="139" y="330"/>
                  </a:lnTo>
                  <a:lnTo>
                    <a:pt x="136" y="330"/>
                  </a:lnTo>
                  <a:lnTo>
                    <a:pt x="120" y="318"/>
                  </a:lnTo>
                  <a:lnTo>
                    <a:pt x="117" y="316"/>
                  </a:lnTo>
                  <a:lnTo>
                    <a:pt x="115" y="314"/>
                  </a:lnTo>
                  <a:lnTo>
                    <a:pt x="110" y="309"/>
                  </a:lnTo>
                  <a:lnTo>
                    <a:pt x="106" y="306"/>
                  </a:lnTo>
                  <a:lnTo>
                    <a:pt x="101" y="311"/>
                  </a:lnTo>
                  <a:lnTo>
                    <a:pt x="96" y="314"/>
                  </a:lnTo>
                  <a:lnTo>
                    <a:pt x="96" y="316"/>
                  </a:lnTo>
                  <a:lnTo>
                    <a:pt x="91" y="311"/>
                  </a:lnTo>
                  <a:lnTo>
                    <a:pt x="91" y="309"/>
                  </a:lnTo>
                  <a:lnTo>
                    <a:pt x="89" y="306"/>
                  </a:lnTo>
                  <a:lnTo>
                    <a:pt x="94" y="299"/>
                  </a:lnTo>
                  <a:lnTo>
                    <a:pt x="91" y="299"/>
                  </a:lnTo>
                  <a:lnTo>
                    <a:pt x="91" y="297"/>
                  </a:lnTo>
                  <a:lnTo>
                    <a:pt x="89" y="297"/>
                  </a:lnTo>
                  <a:lnTo>
                    <a:pt x="89" y="295"/>
                  </a:lnTo>
                  <a:lnTo>
                    <a:pt x="89" y="288"/>
                  </a:lnTo>
                  <a:lnTo>
                    <a:pt x="87" y="285"/>
                  </a:lnTo>
                  <a:lnTo>
                    <a:pt x="87" y="278"/>
                  </a:lnTo>
                  <a:lnTo>
                    <a:pt x="89" y="271"/>
                  </a:lnTo>
                  <a:lnTo>
                    <a:pt x="91" y="269"/>
                  </a:lnTo>
                  <a:lnTo>
                    <a:pt x="91" y="266"/>
                  </a:lnTo>
                  <a:lnTo>
                    <a:pt x="94" y="269"/>
                  </a:lnTo>
                  <a:lnTo>
                    <a:pt x="99" y="271"/>
                  </a:lnTo>
                  <a:lnTo>
                    <a:pt x="101" y="273"/>
                  </a:lnTo>
                  <a:lnTo>
                    <a:pt x="103" y="273"/>
                  </a:lnTo>
                  <a:lnTo>
                    <a:pt x="108" y="273"/>
                  </a:lnTo>
                  <a:lnTo>
                    <a:pt x="110" y="271"/>
                  </a:lnTo>
                  <a:lnTo>
                    <a:pt x="113" y="266"/>
                  </a:lnTo>
                  <a:lnTo>
                    <a:pt x="113" y="264"/>
                  </a:lnTo>
                  <a:lnTo>
                    <a:pt x="115" y="233"/>
                  </a:lnTo>
                  <a:lnTo>
                    <a:pt x="115" y="231"/>
                  </a:lnTo>
                  <a:lnTo>
                    <a:pt x="124" y="233"/>
                  </a:lnTo>
                  <a:lnTo>
                    <a:pt x="134" y="233"/>
                  </a:lnTo>
                  <a:lnTo>
                    <a:pt x="143" y="233"/>
                  </a:lnTo>
                  <a:lnTo>
                    <a:pt x="153" y="233"/>
                  </a:lnTo>
                  <a:lnTo>
                    <a:pt x="164" y="233"/>
                  </a:lnTo>
                  <a:lnTo>
                    <a:pt x="169" y="233"/>
                  </a:lnTo>
                  <a:lnTo>
                    <a:pt x="169" y="231"/>
                  </a:lnTo>
                  <a:lnTo>
                    <a:pt x="172" y="226"/>
                  </a:lnTo>
                  <a:lnTo>
                    <a:pt x="172" y="224"/>
                  </a:lnTo>
                  <a:lnTo>
                    <a:pt x="169" y="224"/>
                  </a:lnTo>
                  <a:lnTo>
                    <a:pt x="169" y="222"/>
                  </a:lnTo>
                  <a:lnTo>
                    <a:pt x="167" y="219"/>
                  </a:lnTo>
                  <a:lnTo>
                    <a:pt x="167" y="215"/>
                  </a:lnTo>
                  <a:lnTo>
                    <a:pt x="169" y="215"/>
                  </a:lnTo>
                  <a:lnTo>
                    <a:pt x="172" y="215"/>
                  </a:lnTo>
                  <a:lnTo>
                    <a:pt x="174" y="217"/>
                  </a:lnTo>
                  <a:lnTo>
                    <a:pt x="181" y="215"/>
                  </a:lnTo>
                  <a:lnTo>
                    <a:pt x="188" y="215"/>
                  </a:lnTo>
                  <a:lnTo>
                    <a:pt x="202" y="217"/>
                  </a:lnTo>
                  <a:lnTo>
                    <a:pt x="204" y="217"/>
                  </a:lnTo>
                  <a:lnTo>
                    <a:pt x="207" y="219"/>
                  </a:lnTo>
                  <a:lnTo>
                    <a:pt x="212" y="219"/>
                  </a:lnTo>
                  <a:lnTo>
                    <a:pt x="214" y="222"/>
                  </a:lnTo>
                  <a:lnTo>
                    <a:pt x="223" y="226"/>
                  </a:lnTo>
                  <a:lnTo>
                    <a:pt x="228" y="226"/>
                  </a:lnTo>
                  <a:lnTo>
                    <a:pt x="233" y="229"/>
                  </a:lnTo>
                  <a:lnTo>
                    <a:pt x="235" y="229"/>
                  </a:lnTo>
                  <a:lnTo>
                    <a:pt x="237" y="229"/>
                  </a:lnTo>
                  <a:lnTo>
                    <a:pt x="237" y="226"/>
                  </a:lnTo>
                  <a:lnTo>
                    <a:pt x="237" y="224"/>
                  </a:lnTo>
                  <a:lnTo>
                    <a:pt x="235" y="215"/>
                  </a:lnTo>
                  <a:lnTo>
                    <a:pt x="235" y="210"/>
                  </a:lnTo>
                  <a:lnTo>
                    <a:pt x="233" y="210"/>
                  </a:lnTo>
                  <a:lnTo>
                    <a:pt x="233" y="208"/>
                  </a:lnTo>
                  <a:lnTo>
                    <a:pt x="233" y="203"/>
                  </a:lnTo>
                  <a:lnTo>
                    <a:pt x="230" y="200"/>
                  </a:lnTo>
                  <a:lnTo>
                    <a:pt x="228" y="200"/>
                  </a:lnTo>
                  <a:lnTo>
                    <a:pt x="226" y="200"/>
                  </a:lnTo>
                  <a:lnTo>
                    <a:pt x="226" y="198"/>
                  </a:lnTo>
                  <a:lnTo>
                    <a:pt x="226" y="196"/>
                  </a:lnTo>
                  <a:lnTo>
                    <a:pt x="226" y="182"/>
                  </a:lnTo>
                  <a:lnTo>
                    <a:pt x="228" y="177"/>
                  </a:lnTo>
                  <a:lnTo>
                    <a:pt x="230" y="170"/>
                  </a:lnTo>
                  <a:lnTo>
                    <a:pt x="233" y="165"/>
                  </a:lnTo>
                  <a:lnTo>
                    <a:pt x="233" y="163"/>
                  </a:lnTo>
                  <a:lnTo>
                    <a:pt x="235" y="158"/>
                  </a:lnTo>
                  <a:lnTo>
                    <a:pt x="237" y="153"/>
                  </a:lnTo>
                  <a:lnTo>
                    <a:pt x="240" y="151"/>
                  </a:lnTo>
                  <a:lnTo>
                    <a:pt x="242" y="151"/>
                  </a:lnTo>
                  <a:lnTo>
                    <a:pt x="245" y="149"/>
                  </a:lnTo>
                  <a:lnTo>
                    <a:pt x="245" y="146"/>
                  </a:lnTo>
                  <a:lnTo>
                    <a:pt x="247" y="144"/>
                  </a:lnTo>
                  <a:lnTo>
                    <a:pt x="247" y="142"/>
                  </a:lnTo>
                  <a:lnTo>
                    <a:pt x="254" y="142"/>
                  </a:lnTo>
                  <a:lnTo>
                    <a:pt x="259" y="142"/>
                  </a:lnTo>
                  <a:lnTo>
                    <a:pt x="261" y="142"/>
                  </a:lnTo>
                  <a:lnTo>
                    <a:pt x="273" y="139"/>
                  </a:lnTo>
                  <a:lnTo>
                    <a:pt x="275" y="137"/>
                  </a:lnTo>
                  <a:lnTo>
                    <a:pt x="273" y="132"/>
                  </a:lnTo>
                  <a:lnTo>
                    <a:pt x="278" y="130"/>
                  </a:lnTo>
                  <a:lnTo>
                    <a:pt x="280" y="127"/>
                  </a:lnTo>
                  <a:lnTo>
                    <a:pt x="282" y="125"/>
                  </a:lnTo>
                  <a:lnTo>
                    <a:pt x="287" y="125"/>
                  </a:lnTo>
                  <a:lnTo>
                    <a:pt x="294" y="125"/>
                  </a:lnTo>
                  <a:lnTo>
                    <a:pt x="301" y="123"/>
                  </a:lnTo>
                  <a:lnTo>
                    <a:pt x="306" y="123"/>
                  </a:lnTo>
                  <a:lnTo>
                    <a:pt x="310" y="123"/>
                  </a:lnTo>
                  <a:lnTo>
                    <a:pt x="315" y="120"/>
                  </a:lnTo>
                  <a:lnTo>
                    <a:pt x="320" y="120"/>
                  </a:lnTo>
                  <a:lnTo>
                    <a:pt x="320" y="118"/>
                  </a:lnTo>
                  <a:lnTo>
                    <a:pt x="322" y="116"/>
                  </a:lnTo>
                  <a:lnTo>
                    <a:pt x="325" y="113"/>
                  </a:lnTo>
                  <a:lnTo>
                    <a:pt x="325" y="109"/>
                  </a:lnTo>
                  <a:lnTo>
                    <a:pt x="325" y="106"/>
                  </a:lnTo>
                  <a:lnTo>
                    <a:pt x="327" y="106"/>
                  </a:lnTo>
                  <a:lnTo>
                    <a:pt x="329" y="106"/>
                  </a:lnTo>
                  <a:lnTo>
                    <a:pt x="332" y="106"/>
                  </a:lnTo>
                  <a:lnTo>
                    <a:pt x="334" y="104"/>
                  </a:lnTo>
                  <a:lnTo>
                    <a:pt x="341" y="104"/>
                  </a:lnTo>
                  <a:lnTo>
                    <a:pt x="351" y="102"/>
                  </a:lnTo>
                  <a:lnTo>
                    <a:pt x="353" y="102"/>
                  </a:lnTo>
                  <a:lnTo>
                    <a:pt x="362" y="99"/>
                  </a:lnTo>
                  <a:lnTo>
                    <a:pt x="365" y="99"/>
                  </a:lnTo>
                  <a:lnTo>
                    <a:pt x="367" y="99"/>
                  </a:lnTo>
                  <a:lnTo>
                    <a:pt x="369" y="99"/>
                  </a:lnTo>
                  <a:lnTo>
                    <a:pt x="372" y="99"/>
                  </a:lnTo>
                  <a:lnTo>
                    <a:pt x="374" y="99"/>
                  </a:lnTo>
                  <a:lnTo>
                    <a:pt x="379" y="104"/>
                  </a:lnTo>
                  <a:lnTo>
                    <a:pt x="386" y="106"/>
                  </a:lnTo>
                  <a:lnTo>
                    <a:pt x="391" y="111"/>
                  </a:lnTo>
                  <a:lnTo>
                    <a:pt x="395" y="116"/>
                  </a:lnTo>
                  <a:lnTo>
                    <a:pt x="398" y="116"/>
                  </a:lnTo>
                  <a:lnTo>
                    <a:pt x="416" y="130"/>
                  </a:lnTo>
                  <a:lnTo>
                    <a:pt x="416" y="127"/>
                  </a:lnTo>
                  <a:lnTo>
                    <a:pt x="416" y="125"/>
                  </a:lnTo>
                  <a:lnTo>
                    <a:pt x="419" y="116"/>
                  </a:lnTo>
                  <a:lnTo>
                    <a:pt x="419" y="106"/>
                  </a:lnTo>
                  <a:lnTo>
                    <a:pt x="419" y="104"/>
                  </a:lnTo>
                  <a:lnTo>
                    <a:pt x="421" y="104"/>
                  </a:lnTo>
                  <a:lnTo>
                    <a:pt x="424" y="99"/>
                  </a:lnTo>
                  <a:lnTo>
                    <a:pt x="431" y="94"/>
                  </a:lnTo>
                  <a:lnTo>
                    <a:pt x="433" y="94"/>
                  </a:lnTo>
                  <a:lnTo>
                    <a:pt x="435" y="97"/>
                  </a:lnTo>
                  <a:lnTo>
                    <a:pt x="442" y="97"/>
                  </a:lnTo>
                  <a:lnTo>
                    <a:pt x="445" y="97"/>
                  </a:lnTo>
                  <a:lnTo>
                    <a:pt x="447" y="94"/>
                  </a:lnTo>
                  <a:lnTo>
                    <a:pt x="449" y="90"/>
                  </a:lnTo>
                  <a:lnTo>
                    <a:pt x="449" y="87"/>
                  </a:lnTo>
                  <a:lnTo>
                    <a:pt x="452" y="83"/>
                  </a:lnTo>
                  <a:lnTo>
                    <a:pt x="454" y="80"/>
                  </a:lnTo>
                  <a:lnTo>
                    <a:pt x="454" y="76"/>
                  </a:lnTo>
                  <a:lnTo>
                    <a:pt x="457" y="73"/>
                  </a:lnTo>
                  <a:lnTo>
                    <a:pt x="464" y="71"/>
                  </a:lnTo>
                  <a:lnTo>
                    <a:pt x="468" y="71"/>
                  </a:lnTo>
                  <a:lnTo>
                    <a:pt x="473" y="71"/>
                  </a:lnTo>
                  <a:lnTo>
                    <a:pt x="475" y="66"/>
                  </a:lnTo>
                  <a:lnTo>
                    <a:pt x="473" y="61"/>
                  </a:lnTo>
                  <a:lnTo>
                    <a:pt x="471" y="59"/>
                  </a:lnTo>
                  <a:lnTo>
                    <a:pt x="468" y="57"/>
                  </a:lnTo>
                  <a:lnTo>
                    <a:pt x="466" y="57"/>
                  </a:lnTo>
                  <a:lnTo>
                    <a:pt x="466" y="54"/>
                  </a:lnTo>
                  <a:lnTo>
                    <a:pt x="466" y="52"/>
                  </a:lnTo>
                  <a:lnTo>
                    <a:pt x="466" y="47"/>
                  </a:lnTo>
                  <a:lnTo>
                    <a:pt x="471" y="47"/>
                  </a:lnTo>
                  <a:lnTo>
                    <a:pt x="473" y="47"/>
                  </a:lnTo>
                  <a:lnTo>
                    <a:pt x="475" y="50"/>
                  </a:lnTo>
                  <a:lnTo>
                    <a:pt x="475" y="47"/>
                  </a:lnTo>
                  <a:lnTo>
                    <a:pt x="478" y="47"/>
                  </a:lnTo>
                  <a:lnTo>
                    <a:pt x="480" y="47"/>
                  </a:lnTo>
                  <a:lnTo>
                    <a:pt x="480" y="50"/>
                  </a:lnTo>
                  <a:lnTo>
                    <a:pt x="482" y="50"/>
                  </a:lnTo>
                  <a:lnTo>
                    <a:pt x="485" y="50"/>
                  </a:lnTo>
                  <a:lnTo>
                    <a:pt x="487" y="50"/>
                  </a:lnTo>
                  <a:lnTo>
                    <a:pt x="489" y="47"/>
                  </a:lnTo>
                  <a:lnTo>
                    <a:pt x="492" y="47"/>
                  </a:lnTo>
                  <a:lnTo>
                    <a:pt x="492" y="50"/>
                  </a:lnTo>
                  <a:lnTo>
                    <a:pt x="489" y="50"/>
                  </a:lnTo>
                  <a:lnTo>
                    <a:pt x="489" y="52"/>
                  </a:lnTo>
                  <a:lnTo>
                    <a:pt x="492" y="52"/>
                  </a:lnTo>
                  <a:lnTo>
                    <a:pt x="492" y="54"/>
                  </a:lnTo>
                  <a:lnTo>
                    <a:pt x="494" y="54"/>
                  </a:lnTo>
                  <a:lnTo>
                    <a:pt x="497" y="54"/>
                  </a:lnTo>
                  <a:lnTo>
                    <a:pt x="497" y="57"/>
                  </a:lnTo>
                  <a:lnTo>
                    <a:pt x="499" y="57"/>
                  </a:lnTo>
                  <a:lnTo>
                    <a:pt x="499" y="59"/>
                  </a:lnTo>
                  <a:lnTo>
                    <a:pt x="501" y="61"/>
                  </a:lnTo>
                  <a:lnTo>
                    <a:pt x="504" y="61"/>
                  </a:lnTo>
                  <a:lnTo>
                    <a:pt x="504" y="64"/>
                  </a:lnTo>
                  <a:lnTo>
                    <a:pt x="504" y="66"/>
                  </a:lnTo>
                  <a:lnTo>
                    <a:pt x="504" y="69"/>
                  </a:lnTo>
                  <a:lnTo>
                    <a:pt x="506" y="69"/>
                  </a:lnTo>
                  <a:lnTo>
                    <a:pt x="506" y="71"/>
                  </a:lnTo>
                  <a:lnTo>
                    <a:pt x="508" y="71"/>
                  </a:lnTo>
                  <a:lnTo>
                    <a:pt x="511" y="71"/>
                  </a:lnTo>
                  <a:lnTo>
                    <a:pt x="513" y="71"/>
                  </a:lnTo>
                  <a:lnTo>
                    <a:pt x="515" y="71"/>
                  </a:lnTo>
                  <a:lnTo>
                    <a:pt x="518" y="71"/>
                  </a:lnTo>
                  <a:lnTo>
                    <a:pt x="520" y="71"/>
                  </a:lnTo>
                  <a:lnTo>
                    <a:pt x="520" y="73"/>
                  </a:lnTo>
                  <a:lnTo>
                    <a:pt x="520" y="76"/>
                  </a:lnTo>
                  <a:lnTo>
                    <a:pt x="518" y="76"/>
                  </a:lnTo>
                  <a:lnTo>
                    <a:pt x="518" y="78"/>
                  </a:lnTo>
                  <a:lnTo>
                    <a:pt x="520" y="78"/>
                  </a:lnTo>
                  <a:lnTo>
                    <a:pt x="522" y="80"/>
                  </a:lnTo>
                  <a:lnTo>
                    <a:pt x="525" y="80"/>
                  </a:lnTo>
                  <a:lnTo>
                    <a:pt x="525" y="78"/>
                  </a:lnTo>
                  <a:lnTo>
                    <a:pt x="527" y="78"/>
                  </a:lnTo>
                  <a:lnTo>
                    <a:pt x="530" y="78"/>
                  </a:lnTo>
                  <a:lnTo>
                    <a:pt x="532" y="78"/>
                  </a:lnTo>
                  <a:lnTo>
                    <a:pt x="534" y="78"/>
                  </a:lnTo>
                  <a:lnTo>
                    <a:pt x="537" y="76"/>
                  </a:lnTo>
                  <a:lnTo>
                    <a:pt x="539" y="76"/>
                  </a:lnTo>
                  <a:lnTo>
                    <a:pt x="539" y="78"/>
                  </a:lnTo>
                  <a:lnTo>
                    <a:pt x="541" y="78"/>
                  </a:lnTo>
                  <a:lnTo>
                    <a:pt x="544" y="78"/>
                  </a:lnTo>
                  <a:lnTo>
                    <a:pt x="546" y="78"/>
                  </a:lnTo>
                  <a:lnTo>
                    <a:pt x="548" y="78"/>
                  </a:lnTo>
                  <a:lnTo>
                    <a:pt x="551" y="78"/>
                  </a:lnTo>
                  <a:lnTo>
                    <a:pt x="553" y="78"/>
                  </a:lnTo>
                  <a:lnTo>
                    <a:pt x="555" y="76"/>
                  </a:lnTo>
                  <a:lnTo>
                    <a:pt x="558" y="76"/>
                  </a:lnTo>
                  <a:lnTo>
                    <a:pt x="560" y="76"/>
                  </a:lnTo>
                  <a:lnTo>
                    <a:pt x="563" y="76"/>
                  </a:lnTo>
                  <a:lnTo>
                    <a:pt x="567" y="76"/>
                  </a:lnTo>
                  <a:lnTo>
                    <a:pt x="570" y="76"/>
                  </a:lnTo>
                  <a:lnTo>
                    <a:pt x="574" y="78"/>
                  </a:lnTo>
                  <a:lnTo>
                    <a:pt x="577" y="78"/>
                  </a:lnTo>
                  <a:lnTo>
                    <a:pt x="581" y="76"/>
                  </a:lnTo>
                  <a:lnTo>
                    <a:pt x="584" y="76"/>
                  </a:lnTo>
                  <a:lnTo>
                    <a:pt x="586" y="76"/>
                  </a:lnTo>
                  <a:lnTo>
                    <a:pt x="588" y="76"/>
                  </a:lnTo>
                  <a:lnTo>
                    <a:pt x="591" y="78"/>
                  </a:lnTo>
                  <a:lnTo>
                    <a:pt x="593" y="78"/>
                  </a:lnTo>
                  <a:lnTo>
                    <a:pt x="600" y="80"/>
                  </a:lnTo>
                  <a:lnTo>
                    <a:pt x="603" y="80"/>
                  </a:lnTo>
                  <a:lnTo>
                    <a:pt x="605" y="78"/>
                  </a:lnTo>
                  <a:lnTo>
                    <a:pt x="607" y="78"/>
                  </a:lnTo>
                  <a:lnTo>
                    <a:pt x="610" y="76"/>
                  </a:lnTo>
                  <a:lnTo>
                    <a:pt x="612" y="71"/>
                  </a:lnTo>
                  <a:lnTo>
                    <a:pt x="614" y="69"/>
                  </a:lnTo>
                  <a:lnTo>
                    <a:pt x="617" y="66"/>
                  </a:lnTo>
                  <a:lnTo>
                    <a:pt x="621" y="66"/>
                  </a:lnTo>
                  <a:lnTo>
                    <a:pt x="624" y="64"/>
                  </a:lnTo>
                  <a:lnTo>
                    <a:pt x="626" y="64"/>
                  </a:lnTo>
                  <a:lnTo>
                    <a:pt x="626" y="61"/>
                  </a:lnTo>
                  <a:lnTo>
                    <a:pt x="626" y="54"/>
                  </a:lnTo>
                  <a:lnTo>
                    <a:pt x="628" y="52"/>
                  </a:lnTo>
                  <a:lnTo>
                    <a:pt x="628" y="47"/>
                  </a:lnTo>
                  <a:lnTo>
                    <a:pt x="628" y="45"/>
                  </a:lnTo>
                  <a:lnTo>
                    <a:pt x="628" y="43"/>
                  </a:lnTo>
                  <a:lnTo>
                    <a:pt x="628" y="40"/>
                  </a:lnTo>
                  <a:lnTo>
                    <a:pt x="631" y="38"/>
                  </a:lnTo>
                  <a:lnTo>
                    <a:pt x="633" y="33"/>
                  </a:lnTo>
                  <a:lnTo>
                    <a:pt x="636" y="33"/>
                  </a:lnTo>
                  <a:lnTo>
                    <a:pt x="636" y="29"/>
                  </a:lnTo>
                  <a:lnTo>
                    <a:pt x="638" y="26"/>
                  </a:lnTo>
                  <a:lnTo>
                    <a:pt x="643" y="24"/>
                  </a:lnTo>
                  <a:lnTo>
                    <a:pt x="645" y="24"/>
                  </a:lnTo>
                  <a:lnTo>
                    <a:pt x="647" y="21"/>
                  </a:lnTo>
                  <a:lnTo>
                    <a:pt x="659" y="12"/>
                  </a:lnTo>
                  <a:lnTo>
                    <a:pt x="664" y="12"/>
                  </a:lnTo>
                  <a:lnTo>
                    <a:pt x="664" y="10"/>
                  </a:lnTo>
                  <a:lnTo>
                    <a:pt x="666" y="7"/>
                  </a:lnTo>
                  <a:lnTo>
                    <a:pt x="666" y="5"/>
                  </a:lnTo>
                  <a:lnTo>
                    <a:pt x="673" y="0"/>
                  </a:lnTo>
                  <a:lnTo>
                    <a:pt x="676" y="0"/>
                  </a:lnTo>
                  <a:lnTo>
                    <a:pt x="680" y="5"/>
                  </a:lnTo>
                  <a:lnTo>
                    <a:pt x="687" y="7"/>
                  </a:lnTo>
                  <a:lnTo>
                    <a:pt x="692" y="7"/>
                  </a:lnTo>
                  <a:lnTo>
                    <a:pt x="697" y="12"/>
                  </a:lnTo>
                  <a:lnTo>
                    <a:pt x="699" y="14"/>
                  </a:lnTo>
                  <a:lnTo>
                    <a:pt x="699" y="19"/>
                  </a:lnTo>
                  <a:lnTo>
                    <a:pt x="697" y="29"/>
                  </a:lnTo>
                  <a:lnTo>
                    <a:pt x="697" y="33"/>
                  </a:lnTo>
                  <a:lnTo>
                    <a:pt x="694" y="43"/>
                  </a:lnTo>
                  <a:lnTo>
                    <a:pt x="694" y="47"/>
                  </a:lnTo>
                  <a:lnTo>
                    <a:pt x="697" y="47"/>
                  </a:lnTo>
                  <a:lnTo>
                    <a:pt x="697" y="50"/>
                  </a:lnTo>
                  <a:lnTo>
                    <a:pt x="701" y="52"/>
                  </a:lnTo>
                  <a:lnTo>
                    <a:pt x="706" y="57"/>
                  </a:lnTo>
                  <a:close/>
                </a:path>
              </a:pathLst>
            </a:custGeom>
            <a:solidFill>
              <a:schemeClr val="accent1">
                <a:lumMod val="40000"/>
                <a:lumOff val="60000"/>
              </a:schemeClr>
            </a:solidFill>
            <a:ln w="7938">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GT"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6" name="Freeform 45">
              <a:extLst>
                <a:ext uri="{FF2B5EF4-FFF2-40B4-BE49-F238E27FC236}">
                  <a16:creationId xmlns:a16="http://schemas.microsoft.com/office/drawing/2014/main" id="{7E34D2EB-571C-8344-9357-8EE0E2BADCDC}"/>
                </a:ext>
              </a:extLst>
            </p:cNvPr>
            <p:cNvSpPr>
              <a:spLocks/>
            </p:cNvSpPr>
            <p:nvPr/>
          </p:nvSpPr>
          <p:spPr bwMode="auto">
            <a:xfrm>
              <a:off x="5689991" y="4815488"/>
              <a:ext cx="900669" cy="912678"/>
            </a:xfrm>
            <a:custGeom>
              <a:avLst/>
              <a:gdLst>
                <a:gd name="T0" fmla="*/ 730 w 824"/>
                <a:gd name="T1" fmla="*/ 43 h 804"/>
                <a:gd name="T2" fmla="*/ 758 w 824"/>
                <a:gd name="T3" fmla="*/ 5 h 804"/>
                <a:gd name="T4" fmla="*/ 782 w 824"/>
                <a:gd name="T5" fmla="*/ 7 h 804"/>
                <a:gd name="T6" fmla="*/ 803 w 824"/>
                <a:gd name="T7" fmla="*/ 24 h 804"/>
                <a:gd name="T8" fmla="*/ 817 w 824"/>
                <a:gd name="T9" fmla="*/ 43 h 804"/>
                <a:gd name="T10" fmla="*/ 822 w 824"/>
                <a:gd name="T11" fmla="*/ 71 h 804"/>
                <a:gd name="T12" fmla="*/ 803 w 824"/>
                <a:gd name="T13" fmla="*/ 95 h 804"/>
                <a:gd name="T14" fmla="*/ 810 w 824"/>
                <a:gd name="T15" fmla="*/ 120 h 804"/>
                <a:gd name="T16" fmla="*/ 791 w 824"/>
                <a:gd name="T17" fmla="*/ 144 h 804"/>
                <a:gd name="T18" fmla="*/ 782 w 824"/>
                <a:gd name="T19" fmla="*/ 118 h 804"/>
                <a:gd name="T20" fmla="*/ 739 w 824"/>
                <a:gd name="T21" fmla="*/ 142 h 804"/>
                <a:gd name="T22" fmla="*/ 744 w 824"/>
                <a:gd name="T23" fmla="*/ 175 h 804"/>
                <a:gd name="T24" fmla="*/ 727 w 824"/>
                <a:gd name="T25" fmla="*/ 215 h 804"/>
                <a:gd name="T26" fmla="*/ 758 w 824"/>
                <a:gd name="T27" fmla="*/ 212 h 804"/>
                <a:gd name="T28" fmla="*/ 772 w 824"/>
                <a:gd name="T29" fmla="*/ 252 h 804"/>
                <a:gd name="T30" fmla="*/ 786 w 824"/>
                <a:gd name="T31" fmla="*/ 271 h 804"/>
                <a:gd name="T32" fmla="*/ 800 w 824"/>
                <a:gd name="T33" fmla="*/ 299 h 804"/>
                <a:gd name="T34" fmla="*/ 774 w 824"/>
                <a:gd name="T35" fmla="*/ 307 h 804"/>
                <a:gd name="T36" fmla="*/ 742 w 824"/>
                <a:gd name="T37" fmla="*/ 328 h 804"/>
                <a:gd name="T38" fmla="*/ 636 w 824"/>
                <a:gd name="T39" fmla="*/ 365 h 804"/>
                <a:gd name="T40" fmla="*/ 584 w 824"/>
                <a:gd name="T41" fmla="*/ 436 h 804"/>
                <a:gd name="T42" fmla="*/ 572 w 824"/>
                <a:gd name="T43" fmla="*/ 467 h 804"/>
                <a:gd name="T44" fmla="*/ 572 w 824"/>
                <a:gd name="T45" fmla="*/ 495 h 804"/>
                <a:gd name="T46" fmla="*/ 560 w 824"/>
                <a:gd name="T47" fmla="*/ 502 h 804"/>
                <a:gd name="T48" fmla="*/ 525 w 824"/>
                <a:gd name="T49" fmla="*/ 495 h 804"/>
                <a:gd name="T50" fmla="*/ 501 w 824"/>
                <a:gd name="T51" fmla="*/ 478 h 804"/>
                <a:gd name="T52" fmla="*/ 478 w 824"/>
                <a:gd name="T53" fmla="*/ 474 h 804"/>
                <a:gd name="T54" fmla="*/ 454 w 824"/>
                <a:gd name="T55" fmla="*/ 483 h 804"/>
                <a:gd name="T56" fmla="*/ 421 w 824"/>
                <a:gd name="T57" fmla="*/ 493 h 804"/>
                <a:gd name="T58" fmla="*/ 402 w 824"/>
                <a:gd name="T59" fmla="*/ 521 h 804"/>
                <a:gd name="T60" fmla="*/ 379 w 824"/>
                <a:gd name="T61" fmla="*/ 542 h 804"/>
                <a:gd name="T62" fmla="*/ 353 w 824"/>
                <a:gd name="T63" fmla="*/ 559 h 804"/>
                <a:gd name="T64" fmla="*/ 327 w 824"/>
                <a:gd name="T65" fmla="*/ 575 h 804"/>
                <a:gd name="T66" fmla="*/ 299 w 824"/>
                <a:gd name="T67" fmla="*/ 589 h 804"/>
                <a:gd name="T68" fmla="*/ 275 w 824"/>
                <a:gd name="T69" fmla="*/ 610 h 804"/>
                <a:gd name="T70" fmla="*/ 268 w 824"/>
                <a:gd name="T71" fmla="*/ 641 h 804"/>
                <a:gd name="T72" fmla="*/ 235 w 824"/>
                <a:gd name="T73" fmla="*/ 655 h 804"/>
                <a:gd name="T74" fmla="*/ 214 w 824"/>
                <a:gd name="T75" fmla="*/ 681 h 804"/>
                <a:gd name="T76" fmla="*/ 195 w 824"/>
                <a:gd name="T77" fmla="*/ 705 h 804"/>
                <a:gd name="T78" fmla="*/ 193 w 824"/>
                <a:gd name="T79" fmla="*/ 735 h 804"/>
                <a:gd name="T80" fmla="*/ 188 w 824"/>
                <a:gd name="T81" fmla="*/ 761 h 804"/>
                <a:gd name="T82" fmla="*/ 202 w 824"/>
                <a:gd name="T83" fmla="*/ 780 h 804"/>
                <a:gd name="T84" fmla="*/ 200 w 824"/>
                <a:gd name="T85" fmla="*/ 804 h 804"/>
                <a:gd name="T86" fmla="*/ 179 w 824"/>
                <a:gd name="T87" fmla="*/ 804 h 804"/>
                <a:gd name="T88" fmla="*/ 127 w 824"/>
                <a:gd name="T89" fmla="*/ 780 h 804"/>
                <a:gd name="T90" fmla="*/ 120 w 824"/>
                <a:gd name="T91" fmla="*/ 771 h 804"/>
                <a:gd name="T92" fmla="*/ 103 w 824"/>
                <a:gd name="T93" fmla="*/ 766 h 804"/>
                <a:gd name="T94" fmla="*/ 61 w 824"/>
                <a:gd name="T95" fmla="*/ 747 h 804"/>
                <a:gd name="T96" fmla="*/ 89 w 824"/>
                <a:gd name="T97" fmla="*/ 712 h 804"/>
                <a:gd name="T98" fmla="*/ 89 w 824"/>
                <a:gd name="T99" fmla="*/ 683 h 804"/>
                <a:gd name="T100" fmla="*/ 80 w 824"/>
                <a:gd name="T101" fmla="*/ 643 h 804"/>
                <a:gd name="T102" fmla="*/ 42 w 824"/>
                <a:gd name="T103" fmla="*/ 608 h 804"/>
                <a:gd name="T104" fmla="*/ 9 w 824"/>
                <a:gd name="T105" fmla="*/ 584 h 804"/>
                <a:gd name="T106" fmla="*/ 11 w 824"/>
                <a:gd name="T107" fmla="*/ 537 h 804"/>
                <a:gd name="T108" fmla="*/ 87 w 824"/>
                <a:gd name="T109" fmla="*/ 528 h 804"/>
                <a:gd name="T110" fmla="*/ 134 w 824"/>
                <a:gd name="T111" fmla="*/ 561 h 804"/>
                <a:gd name="T112" fmla="*/ 179 w 824"/>
                <a:gd name="T113" fmla="*/ 519 h 804"/>
                <a:gd name="T114" fmla="*/ 233 w 824"/>
                <a:gd name="T115" fmla="*/ 438 h 804"/>
                <a:gd name="T116" fmla="*/ 216 w 824"/>
                <a:gd name="T117" fmla="*/ 372 h 804"/>
                <a:gd name="T118" fmla="*/ 219 w 824"/>
                <a:gd name="T119" fmla="*/ 335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24" h="804">
                  <a:moveTo>
                    <a:pt x="706" y="17"/>
                  </a:moveTo>
                  <a:lnTo>
                    <a:pt x="709" y="19"/>
                  </a:lnTo>
                  <a:lnTo>
                    <a:pt x="711" y="19"/>
                  </a:lnTo>
                  <a:lnTo>
                    <a:pt x="711" y="17"/>
                  </a:lnTo>
                  <a:lnTo>
                    <a:pt x="713" y="14"/>
                  </a:lnTo>
                  <a:lnTo>
                    <a:pt x="718" y="17"/>
                  </a:lnTo>
                  <a:lnTo>
                    <a:pt x="720" y="17"/>
                  </a:lnTo>
                  <a:lnTo>
                    <a:pt x="725" y="14"/>
                  </a:lnTo>
                  <a:lnTo>
                    <a:pt x="725" y="17"/>
                  </a:lnTo>
                  <a:lnTo>
                    <a:pt x="727" y="17"/>
                  </a:lnTo>
                  <a:lnTo>
                    <a:pt x="727" y="19"/>
                  </a:lnTo>
                  <a:lnTo>
                    <a:pt x="727" y="26"/>
                  </a:lnTo>
                  <a:lnTo>
                    <a:pt x="727" y="31"/>
                  </a:lnTo>
                  <a:lnTo>
                    <a:pt x="725" y="38"/>
                  </a:lnTo>
                  <a:lnTo>
                    <a:pt x="727" y="38"/>
                  </a:lnTo>
                  <a:lnTo>
                    <a:pt x="727" y="40"/>
                  </a:lnTo>
                  <a:lnTo>
                    <a:pt x="730" y="43"/>
                  </a:lnTo>
                  <a:lnTo>
                    <a:pt x="734" y="45"/>
                  </a:lnTo>
                  <a:lnTo>
                    <a:pt x="737" y="45"/>
                  </a:lnTo>
                  <a:lnTo>
                    <a:pt x="739" y="45"/>
                  </a:lnTo>
                  <a:lnTo>
                    <a:pt x="746" y="45"/>
                  </a:lnTo>
                  <a:lnTo>
                    <a:pt x="760" y="40"/>
                  </a:lnTo>
                  <a:lnTo>
                    <a:pt x="767" y="38"/>
                  </a:lnTo>
                  <a:lnTo>
                    <a:pt x="770" y="33"/>
                  </a:lnTo>
                  <a:lnTo>
                    <a:pt x="772" y="33"/>
                  </a:lnTo>
                  <a:lnTo>
                    <a:pt x="770" y="24"/>
                  </a:lnTo>
                  <a:lnTo>
                    <a:pt x="770" y="21"/>
                  </a:lnTo>
                  <a:lnTo>
                    <a:pt x="767" y="19"/>
                  </a:lnTo>
                  <a:lnTo>
                    <a:pt x="767" y="17"/>
                  </a:lnTo>
                  <a:lnTo>
                    <a:pt x="767" y="14"/>
                  </a:lnTo>
                  <a:lnTo>
                    <a:pt x="765" y="12"/>
                  </a:lnTo>
                  <a:lnTo>
                    <a:pt x="756" y="10"/>
                  </a:lnTo>
                  <a:lnTo>
                    <a:pt x="756" y="7"/>
                  </a:lnTo>
                  <a:lnTo>
                    <a:pt x="758" y="5"/>
                  </a:lnTo>
                  <a:lnTo>
                    <a:pt x="760" y="3"/>
                  </a:lnTo>
                  <a:lnTo>
                    <a:pt x="763" y="0"/>
                  </a:lnTo>
                  <a:lnTo>
                    <a:pt x="765" y="0"/>
                  </a:lnTo>
                  <a:lnTo>
                    <a:pt x="767" y="0"/>
                  </a:lnTo>
                  <a:lnTo>
                    <a:pt x="770" y="0"/>
                  </a:lnTo>
                  <a:lnTo>
                    <a:pt x="772" y="0"/>
                  </a:lnTo>
                  <a:lnTo>
                    <a:pt x="774" y="0"/>
                  </a:lnTo>
                  <a:lnTo>
                    <a:pt x="774" y="3"/>
                  </a:lnTo>
                  <a:lnTo>
                    <a:pt x="777" y="3"/>
                  </a:lnTo>
                  <a:lnTo>
                    <a:pt x="779" y="3"/>
                  </a:lnTo>
                  <a:lnTo>
                    <a:pt x="779" y="5"/>
                  </a:lnTo>
                  <a:lnTo>
                    <a:pt x="777" y="5"/>
                  </a:lnTo>
                  <a:lnTo>
                    <a:pt x="774" y="5"/>
                  </a:lnTo>
                  <a:lnTo>
                    <a:pt x="774" y="7"/>
                  </a:lnTo>
                  <a:lnTo>
                    <a:pt x="777" y="7"/>
                  </a:lnTo>
                  <a:lnTo>
                    <a:pt x="779" y="7"/>
                  </a:lnTo>
                  <a:lnTo>
                    <a:pt x="782" y="7"/>
                  </a:lnTo>
                  <a:lnTo>
                    <a:pt x="784" y="7"/>
                  </a:lnTo>
                  <a:lnTo>
                    <a:pt x="786" y="7"/>
                  </a:lnTo>
                  <a:lnTo>
                    <a:pt x="789" y="7"/>
                  </a:lnTo>
                  <a:lnTo>
                    <a:pt x="791" y="7"/>
                  </a:lnTo>
                  <a:lnTo>
                    <a:pt x="793" y="7"/>
                  </a:lnTo>
                  <a:lnTo>
                    <a:pt x="793" y="10"/>
                  </a:lnTo>
                  <a:lnTo>
                    <a:pt x="796" y="10"/>
                  </a:lnTo>
                  <a:lnTo>
                    <a:pt x="796" y="12"/>
                  </a:lnTo>
                  <a:lnTo>
                    <a:pt x="793" y="12"/>
                  </a:lnTo>
                  <a:lnTo>
                    <a:pt x="793" y="14"/>
                  </a:lnTo>
                  <a:lnTo>
                    <a:pt x="796" y="17"/>
                  </a:lnTo>
                  <a:lnTo>
                    <a:pt x="796" y="19"/>
                  </a:lnTo>
                  <a:lnTo>
                    <a:pt x="798" y="19"/>
                  </a:lnTo>
                  <a:lnTo>
                    <a:pt x="798" y="21"/>
                  </a:lnTo>
                  <a:lnTo>
                    <a:pt x="800" y="21"/>
                  </a:lnTo>
                  <a:lnTo>
                    <a:pt x="800" y="24"/>
                  </a:lnTo>
                  <a:lnTo>
                    <a:pt x="803" y="24"/>
                  </a:lnTo>
                  <a:lnTo>
                    <a:pt x="800" y="26"/>
                  </a:lnTo>
                  <a:lnTo>
                    <a:pt x="803" y="26"/>
                  </a:lnTo>
                  <a:lnTo>
                    <a:pt x="805" y="26"/>
                  </a:lnTo>
                  <a:lnTo>
                    <a:pt x="807" y="26"/>
                  </a:lnTo>
                  <a:lnTo>
                    <a:pt x="810" y="26"/>
                  </a:lnTo>
                  <a:lnTo>
                    <a:pt x="810" y="29"/>
                  </a:lnTo>
                  <a:lnTo>
                    <a:pt x="812" y="29"/>
                  </a:lnTo>
                  <a:lnTo>
                    <a:pt x="812" y="31"/>
                  </a:lnTo>
                  <a:lnTo>
                    <a:pt x="810" y="31"/>
                  </a:lnTo>
                  <a:lnTo>
                    <a:pt x="810" y="33"/>
                  </a:lnTo>
                  <a:lnTo>
                    <a:pt x="807" y="33"/>
                  </a:lnTo>
                  <a:lnTo>
                    <a:pt x="807" y="36"/>
                  </a:lnTo>
                  <a:lnTo>
                    <a:pt x="810" y="38"/>
                  </a:lnTo>
                  <a:lnTo>
                    <a:pt x="812" y="38"/>
                  </a:lnTo>
                  <a:lnTo>
                    <a:pt x="815" y="40"/>
                  </a:lnTo>
                  <a:lnTo>
                    <a:pt x="817" y="40"/>
                  </a:lnTo>
                  <a:lnTo>
                    <a:pt x="817" y="43"/>
                  </a:lnTo>
                  <a:lnTo>
                    <a:pt x="819" y="43"/>
                  </a:lnTo>
                  <a:lnTo>
                    <a:pt x="819" y="45"/>
                  </a:lnTo>
                  <a:lnTo>
                    <a:pt x="822" y="45"/>
                  </a:lnTo>
                  <a:lnTo>
                    <a:pt x="822" y="50"/>
                  </a:lnTo>
                  <a:lnTo>
                    <a:pt x="819" y="50"/>
                  </a:lnTo>
                  <a:lnTo>
                    <a:pt x="819" y="52"/>
                  </a:lnTo>
                  <a:lnTo>
                    <a:pt x="822" y="52"/>
                  </a:lnTo>
                  <a:lnTo>
                    <a:pt x="822" y="54"/>
                  </a:lnTo>
                  <a:lnTo>
                    <a:pt x="822" y="57"/>
                  </a:lnTo>
                  <a:lnTo>
                    <a:pt x="824" y="57"/>
                  </a:lnTo>
                  <a:lnTo>
                    <a:pt x="824" y="59"/>
                  </a:lnTo>
                  <a:lnTo>
                    <a:pt x="822" y="59"/>
                  </a:lnTo>
                  <a:lnTo>
                    <a:pt x="822" y="62"/>
                  </a:lnTo>
                  <a:lnTo>
                    <a:pt x="822" y="64"/>
                  </a:lnTo>
                  <a:lnTo>
                    <a:pt x="819" y="66"/>
                  </a:lnTo>
                  <a:lnTo>
                    <a:pt x="819" y="69"/>
                  </a:lnTo>
                  <a:lnTo>
                    <a:pt x="822" y="71"/>
                  </a:lnTo>
                  <a:lnTo>
                    <a:pt x="822" y="73"/>
                  </a:lnTo>
                  <a:lnTo>
                    <a:pt x="822" y="76"/>
                  </a:lnTo>
                  <a:lnTo>
                    <a:pt x="819" y="76"/>
                  </a:lnTo>
                  <a:lnTo>
                    <a:pt x="819" y="78"/>
                  </a:lnTo>
                  <a:lnTo>
                    <a:pt x="819" y="80"/>
                  </a:lnTo>
                  <a:lnTo>
                    <a:pt x="817" y="80"/>
                  </a:lnTo>
                  <a:lnTo>
                    <a:pt x="817" y="83"/>
                  </a:lnTo>
                  <a:lnTo>
                    <a:pt x="817" y="85"/>
                  </a:lnTo>
                  <a:lnTo>
                    <a:pt x="815" y="85"/>
                  </a:lnTo>
                  <a:lnTo>
                    <a:pt x="812" y="85"/>
                  </a:lnTo>
                  <a:lnTo>
                    <a:pt x="810" y="85"/>
                  </a:lnTo>
                  <a:lnTo>
                    <a:pt x="810" y="87"/>
                  </a:lnTo>
                  <a:lnTo>
                    <a:pt x="807" y="87"/>
                  </a:lnTo>
                  <a:lnTo>
                    <a:pt x="805" y="90"/>
                  </a:lnTo>
                  <a:lnTo>
                    <a:pt x="803" y="90"/>
                  </a:lnTo>
                  <a:lnTo>
                    <a:pt x="803" y="92"/>
                  </a:lnTo>
                  <a:lnTo>
                    <a:pt x="803" y="95"/>
                  </a:lnTo>
                  <a:lnTo>
                    <a:pt x="800" y="95"/>
                  </a:lnTo>
                  <a:lnTo>
                    <a:pt x="800" y="97"/>
                  </a:lnTo>
                  <a:lnTo>
                    <a:pt x="803" y="97"/>
                  </a:lnTo>
                  <a:lnTo>
                    <a:pt x="803" y="99"/>
                  </a:lnTo>
                  <a:lnTo>
                    <a:pt x="803" y="102"/>
                  </a:lnTo>
                  <a:lnTo>
                    <a:pt x="803" y="104"/>
                  </a:lnTo>
                  <a:lnTo>
                    <a:pt x="805" y="102"/>
                  </a:lnTo>
                  <a:lnTo>
                    <a:pt x="805" y="104"/>
                  </a:lnTo>
                  <a:lnTo>
                    <a:pt x="807" y="106"/>
                  </a:lnTo>
                  <a:lnTo>
                    <a:pt x="810" y="106"/>
                  </a:lnTo>
                  <a:lnTo>
                    <a:pt x="810" y="109"/>
                  </a:lnTo>
                  <a:lnTo>
                    <a:pt x="810" y="111"/>
                  </a:lnTo>
                  <a:lnTo>
                    <a:pt x="810" y="113"/>
                  </a:lnTo>
                  <a:lnTo>
                    <a:pt x="810" y="116"/>
                  </a:lnTo>
                  <a:lnTo>
                    <a:pt x="812" y="118"/>
                  </a:lnTo>
                  <a:lnTo>
                    <a:pt x="812" y="120"/>
                  </a:lnTo>
                  <a:lnTo>
                    <a:pt x="810" y="120"/>
                  </a:lnTo>
                  <a:lnTo>
                    <a:pt x="810" y="123"/>
                  </a:lnTo>
                  <a:lnTo>
                    <a:pt x="810" y="125"/>
                  </a:lnTo>
                  <a:lnTo>
                    <a:pt x="807" y="125"/>
                  </a:lnTo>
                  <a:lnTo>
                    <a:pt x="805" y="125"/>
                  </a:lnTo>
                  <a:lnTo>
                    <a:pt x="805" y="127"/>
                  </a:lnTo>
                  <a:lnTo>
                    <a:pt x="805" y="130"/>
                  </a:lnTo>
                  <a:lnTo>
                    <a:pt x="805" y="132"/>
                  </a:lnTo>
                  <a:lnTo>
                    <a:pt x="803" y="132"/>
                  </a:lnTo>
                  <a:lnTo>
                    <a:pt x="800" y="132"/>
                  </a:lnTo>
                  <a:lnTo>
                    <a:pt x="800" y="135"/>
                  </a:lnTo>
                  <a:lnTo>
                    <a:pt x="803" y="137"/>
                  </a:lnTo>
                  <a:lnTo>
                    <a:pt x="803" y="139"/>
                  </a:lnTo>
                  <a:lnTo>
                    <a:pt x="800" y="139"/>
                  </a:lnTo>
                  <a:lnTo>
                    <a:pt x="796" y="142"/>
                  </a:lnTo>
                  <a:lnTo>
                    <a:pt x="793" y="142"/>
                  </a:lnTo>
                  <a:lnTo>
                    <a:pt x="793" y="144"/>
                  </a:lnTo>
                  <a:lnTo>
                    <a:pt x="791" y="144"/>
                  </a:lnTo>
                  <a:lnTo>
                    <a:pt x="789" y="144"/>
                  </a:lnTo>
                  <a:lnTo>
                    <a:pt x="786" y="139"/>
                  </a:lnTo>
                  <a:lnTo>
                    <a:pt x="784" y="139"/>
                  </a:lnTo>
                  <a:lnTo>
                    <a:pt x="784" y="137"/>
                  </a:lnTo>
                  <a:lnTo>
                    <a:pt x="786" y="137"/>
                  </a:lnTo>
                  <a:lnTo>
                    <a:pt x="786" y="135"/>
                  </a:lnTo>
                  <a:lnTo>
                    <a:pt x="786" y="132"/>
                  </a:lnTo>
                  <a:lnTo>
                    <a:pt x="789" y="132"/>
                  </a:lnTo>
                  <a:lnTo>
                    <a:pt x="789" y="130"/>
                  </a:lnTo>
                  <a:lnTo>
                    <a:pt x="789" y="127"/>
                  </a:lnTo>
                  <a:lnTo>
                    <a:pt x="786" y="127"/>
                  </a:lnTo>
                  <a:lnTo>
                    <a:pt x="786" y="125"/>
                  </a:lnTo>
                  <a:lnTo>
                    <a:pt x="786" y="123"/>
                  </a:lnTo>
                  <a:lnTo>
                    <a:pt x="786" y="120"/>
                  </a:lnTo>
                  <a:lnTo>
                    <a:pt x="784" y="120"/>
                  </a:lnTo>
                  <a:lnTo>
                    <a:pt x="784" y="118"/>
                  </a:lnTo>
                  <a:lnTo>
                    <a:pt x="782" y="118"/>
                  </a:lnTo>
                  <a:lnTo>
                    <a:pt x="782" y="116"/>
                  </a:lnTo>
                  <a:lnTo>
                    <a:pt x="779" y="116"/>
                  </a:lnTo>
                  <a:lnTo>
                    <a:pt x="779" y="113"/>
                  </a:lnTo>
                  <a:lnTo>
                    <a:pt x="779" y="111"/>
                  </a:lnTo>
                  <a:lnTo>
                    <a:pt x="779" y="109"/>
                  </a:lnTo>
                  <a:lnTo>
                    <a:pt x="779" y="106"/>
                  </a:lnTo>
                  <a:lnTo>
                    <a:pt x="746" y="106"/>
                  </a:lnTo>
                  <a:lnTo>
                    <a:pt x="744" y="109"/>
                  </a:lnTo>
                  <a:lnTo>
                    <a:pt x="744" y="116"/>
                  </a:lnTo>
                  <a:lnTo>
                    <a:pt x="742" y="118"/>
                  </a:lnTo>
                  <a:lnTo>
                    <a:pt x="742" y="120"/>
                  </a:lnTo>
                  <a:lnTo>
                    <a:pt x="739" y="125"/>
                  </a:lnTo>
                  <a:lnTo>
                    <a:pt x="739" y="127"/>
                  </a:lnTo>
                  <a:lnTo>
                    <a:pt x="742" y="130"/>
                  </a:lnTo>
                  <a:lnTo>
                    <a:pt x="739" y="135"/>
                  </a:lnTo>
                  <a:lnTo>
                    <a:pt x="739" y="139"/>
                  </a:lnTo>
                  <a:lnTo>
                    <a:pt x="739" y="142"/>
                  </a:lnTo>
                  <a:lnTo>
                    <a:pt x="742" y="144"/>
                  </a:lnTo>
                  <a:lnTo>
                    <a:pt x="744" y="149"/>
                  </a:lnTo>
                  <a:lnTo>
                    <a:pt x="742" y="151"/>
                  </a:lnTo>
                  <a:lnTo>
                    <a:pt x="742" y="153"/>
                  </a:lnTo>
                  <a:lnTo>
                    <a:pt x="744" y="158"/>
                  </a:lnTo>
                  <a:lnTo>
                    <a:pt x="746" y="160"/>
                  </a:lnTo>
                  <a:lnTo>
                    <a:pt x="753" y="165"/>
                  </a:lnTo>
                  <a:lnTo>
                    <a:pt x="753" y="170"/>
                  </a:lnTo>
                  <a:lnTo>
                    <a:pt x="756" y="172"/>
                  </a:lnTo>
                  <a:lnTo>
                    <a:pt x="756" y="175"/>
                  </a:lnTo>
                  <a:lnTo>
                    <a:pt x="753" y="175"/>
                  </a:lnTo>
                  <a:lnTo>
                    <a:pt x="751" y="175"/>
                  </a:lnTo>
                  <a:lnTo>
                    <a:pt x="749" y="175"/>
                  </a:lnTo>
                  <a:lnTo>
                    <a:pt x="749" y="172"/>
                  </a:lnTo>
                  <a:lnTo>
                    <a:pt x="746" y="172"/>
                  </a:lnTo>
                  <a:lnTo>
                    <a:pt x="744" y="172"/>
                  </a:lnTo>
                  <a:lnTo>
                    <a:pt x="744" y="175"/>
                  </a:lnTo>
                  <a:lnTo>
                    <a:pt x="742" y="175"/>
                  </a:lnTo>
                  <a:lnTo>
                    <a:pt x="742" y="177"/>
                  </a:lnTo>
                  <a:lnTo>
                    <a:pt x="739" y="177"/>
                  </a:lnTo>
                  <a:lnTo>
                    <a:pt x="737" y="177"/>
                  </a:lnTo>
                  <a:lnTo>
                    <a:pt x="734" y="177"/>
                  </a:lnTo>
                  <a:lnTo>
                    <a:pt x="732" y="179"/>
                  </a:lnTo>
                  <a:lnTo>
                    <a:pt x="730" y="182"/>
                  </a:lnTo>
                  <a:lnTo>
                    <a:pt x="730" y="184"/>
                  </a:lnTo>
                  <a:lnTo>
                    <a:pt x="727" y="191"/>
                  </a:lnTo>
                  <a:lnTo>
                    <a:pt x="730" y="196"/>
                  </a:lnTo>
                  <a:lnTo>
                    <a:pt x="727" y="198"/>
                  </a:lnTo>
                  <a:lnTo>
                    <a:pt x="727" y="201"/>
                  </a:lnTo>
                  <a:lnTo>
                    <a:pt x="730" y="203"/>
                  </a:lnTo>
                  <a:lnTo>
                    <a:pt x="730" y="205"/>
                  </a:lnTo>
                  <a:lnTo>
                    <a:pt x="727" y="208"/>
                  </a:lnTo>
                  <a:lnTo>
                    <a:pt x="727" y="212"/>
                  </a:lnTo>
                  <a:lnTo>
                    <a:pt x="727" y="215"/>
                  </a:lnTo>
                  <a:lnTo>
                    <a:pt x="730" y="215"/>
                  </a:lnTo>
                  <a:lnTo>
                    <a:pt x="732" y="215"/>
                  </a:lnTo>
                  <a:lnTo>
                    <a:pt x="732" y="212"/>
                  </a:lnTo>
                  <a:lnTo>
                    <a:pt x="734" y="212"/>
                  </a:lnTo>
                  <a:lnTo>
                    <a:pt x="737" y="212"/>
                  </a:lnTo>
                  <a:lnTo>
                    <a:pt x="737" y="210"/>
                  </a:lnTo>
                  <a:lnTo>
                    <a:pt x="739" y="210"/>
                  </a:lnTo>
                  <a:lnTo>
                    <a:pt x="742" y="210"/>
                  </a:lnTo>
                  <a:lnTo>
                    <a:pt x="742" y="212"/>
                  </a:lnTo>
                  <a:lnTo>
                    <a:pt x="744" y="210"/>
                  </a:lnTo>
                  <a:lnTo>
                    <a:pt x="746" y="210"/>
                  </a:lnTo>
                  <a:lnTo>
                    <a:pt x="749" y="210"/>
                  </a:lnTo>
                  <a:lnTo>
                    <a:pt x="751" y="210"/>
                  </a:lnTo>
                  <a:lnTo>
                    <a:pt x="753" y="210"/>
                  </a:lnTo>
                  <a:lnTo>
                    <a:pt x="753" y="212"/>
                  </a:lnTo>
                  <a:lnTo>
                    <a:pt x="756" y="212"/>
                  </a:lnTo>
                  <a:lnTo>
                    <a:pt x="758" y="212"/>
                  </a:lnTo>
                  <a:lnTo>
                    <a:pt x="760" y="212"/>
                  </a:lnTo>
                  <a:lnTo>
                    <a:pt x="760" y="215"/>
                  </a:lnTo>
                  <a:lnTo>
                    <a:pt x="760" y="217"/>
                  </a:lnTo>
                  <a:lnTo>
                    <a:pt x="763" y="219"/>
                  </a:lnTo>
                  <a:lnTo>
                    <a:pt x="765" y="222"/>
                  </a:lnTo>
                  <a:lnTo>
                    <a:pt x="765" y="224"/>
                  </a:lnTo>
                  <a:lnTo>
                    <a:pt x="767" y="224"/>
                  </a:lnTo>
                  <a:lnTo>
                    <a:pt x="770" y="226"/>
                  </a:lnTo>
                  <a:lnTo>
                    <a:pt x="774" y="229"/>
                  </a:lnTo>
                  <a:lnTo>
                    <a:pt x="774" y="231"/>
                  </a:lnTo>
                  <a:lnTo>
                    <a:pt x="777" y="233"/>
                  </a:lnTo>
                  <a:lnTo>
                    <a:pt x="777" y="236"/>
                  </a:lnTo>
                  <a:lnTo>
                    <a:pt x="774" y="241"/>
                  </a:lnTo>
                  <a:lnTo>
                    <a:pt x="772" y="241"/>
                  </a:lnTo>
                  <a:lnTo>
                    <a:pt x="774" y="248"/>
                  </a:lnTo>
                  <a:lnTo>
                    <a:pt x="772" y="250"/>
                  </a:lnTo>
                  <a:lnTo>
                    <a:pt x="772" y="252"/>
                  </a:lnTo>
                  <a:lnTo>
                    <a:pt x="772" y="250"/>
                  </a:lnTo>
                  <a:lnTo>
                    <a:pt x="770" y="250"/>
                  </a:lnTo>
                  <a:lnTo>
                    <a:pt x="770" y="252"/>
                  </a:lnTo>
                  <a:lnTo>
                    <a:pt x="772" y="252"/>
                  </a:lnTo>
                  <a:lnTo>
                    <a:pt x="772" y="255"/>
                  </a:lnTo>
                  <a:lnTo>
                    <a:pt x="770" y="255"/>
                  </a:lnTo>
                  <a:lnTo>
                    <a:pt x="770" y="257"/>
                  </a:lnTo>
                  <a:lnTo>
                    <a:pt x="772" y="257"/>
                  </a:lnTo>
                  <a:lnTo>
                    <a:pt x="774" y="257"/>
                  </a:lnTo>
                  <a:lnTo>
                    <a:pt x="774" y="259"/>
                  </a:lnTo>
                  <a:lnTo>
                    <a:pt x="777" y="262"/>
                  </a:lnTo>
                  <a:lnTo>
                    <a:pt x="777" y="259"/>
                  </a:lnTo>
                  <a:lnTo>
                    <a:pt x="779" y="262"/>
                  </a:lnTo>
                  <a:lnTo>
                    <a:pt x="779" y="264"/>
                  </a:lnTo>
                  <a:lnTo>
                    <a:pt x="782" y="266"/>
                  </a:lnTo>
                  <a:lnTo>
                    <a:pt x="784" y="269"/>
                  </a:lnTo>
                  <a:lnTo>
                    <a:pt x="786" y="271"/>
                  </a:lnTo>
                  <a:lnTo>
                    <a:pt x="786" y="274"/>
                  </a:lnTo>
                  <a:lnTo>
                    <a:pt x="789" y="274"/>
                  </a:lnTo>
                  <a:lnTo>
                    <a:pt x="791" y="281"/>
                  </a:lnTo>
                  <a:lnTo>
                    <a:pt x="796" y="283"/>
                  </a:lnTo>
                  <a:lnTo>
                    <a:pt x="796" y="285"/>
                  </a:lnTo>
                  <a:lnTo>
                    <a:pt x="796" y="283"/>
                  </a:lnTo>
                  <a:lnTo>
                    <a:pt x="798" y="283"/>
                  </a:lnTo>
                  <a:lnTo>
                    <a:pt x="798" y="285"/>
                  </a:lnTo>
                  <a:lnTo>
                    <a:pt x="798" y="288"/>
                  </a:lnTo>
                  <a:lnTo>
                    <a:pt x="800" y="288"/>
                  </a:lnTo>
                  <a:lnTo>
                    <a:pt x="798" y="288"/>
                  </a:lnTo>
                  <a:lnTo>
                    <a:pt x="798" y="290"/>
                  </a:lnTo>
                  <a:lnTo>
                    <a:pt x="798" y="292"/>
                  </a:lnTo>
                  <a:lnTo>
                    <a:pt x="800" y="292"/>
                  </a:lnTo>
                  <a:lnTo>
                    <a:pt x="800" y="295"/>
                  </a:lnTo>
                  <a:lnTo>
                    <a:pt x="800" y="297"/>
                  </a:lnTo>
                  <a:lnTo>
                    <a:pt x="800" y="299"/>
                  </a:lnTo>
                  <a:lnTo>
                    <a:pt x="798" y="299"/>
                  </a:lnTo>
                  <a:lnTo>
                    <a:pt x="798" y="302"/>
                  </a:lnTo>
                  <a:lnTo>
                    <a:pt x="796" y="304"/>
                  </a:lnTo>
                  <a:lnTo>
                    <a:pt x="798" y="304"/>
                  </a:lnTo>
                  <a:lnTo>
                    <a:pt x="800" y="304"/>
                  </a:lnTo>
                  <a:lnTo>
                    <a:pt x="800" y="307"/>
                  </a:lnTo>
                  <a:lnTo>
                    <a:pt x="796" y="309"/>
                  </a:lnTo>
                  <a:lnTo>
                    <a:pt x="791" y="311"/>
                  </a:lnTo>
                  <a:lnTo>
                    <a:pt x="789" y="311"/>
                  </a:lnTo>
                  <a:lnTo>
                    <a:pt x="786" y="311"/>
                  </a:lnTo>
                  <a:lnTo>
                    <a:pt x="784" y="311"/>
                  </a:lnTo>
                  <a:lnTo>
                    <a:pt x="782" y="311"/>
                  </a:lnTo>
                  <a:lnTo>
                    <a:pt x="779" y="309"/>
                  </a:lnTo>
                  <a:lnTo>
                    <a:pt x="777" y="309"/>
                  </a:lnTo>
                  <a:lnTo>
                    <a:pt x="777" y="307"/>
                  </a:lnTo>
                  <a:lnTo>
                    <a:pt x="774" y="309"/>
                  </a:lnTo>
                  <a:lnTo>
                    <a:pt x="774" y="307"/>
                  </a:lnTo>
                  <a:lnTo>
                    <a:pt x="772" y="307"/>
                  </a:lnTo>
                  <a:lnTo>
                    <a:pt x="770" y="309"/>
                  </a:lnTo>
                  <a:lnTo>
                    <a:pt x="767" y="311"/>
                  </a:lnTo>
                  <a:lnTo>
                    <a:pt x="765" y="314"/>
                  </a:lnTo>
                  <a:lnTo>
                    <a:pt x="765" y="316"/>
                  </a:lnTo>
                  <a:lnTo>
                    <a:pt x="763" y="318"/>
                  </a:lnTo>
                  <a:lnTo>
                    <a:pt x="763" y="321"/>
                  </a:lnTo>
                  <a:lnTo>
                    <a:pt x="760" y="321"/>
                  </a:lnTo>
                  <a:lnTo>
                    <a:pt x="758" y="321"/>
                  </a:lnTo>
                  <a:lnTo>
                    <a:pt x="756" y="321"/>
                  </a:lnTo>
                  <a:lnTo>
                    <a:pt x="753" y="321"/>
                  </a:lnTo>
                  <a:lnTo>
                    <a:pt x="751" y="321"/>
                  </a:lnTo>
                  <a:lnTo>
                    <a:pt x="749" y="323"/>
                  </a:lnTo>
                  <a:lnTo>
                    <a:pt x="746" y="323"/>
                  </a:lnTo>
                  <a:lnTo>
                    <a:pt x="744" y="325"/>
                  </a:lnTo>
                  <a:lnTo>
                    <a:pt x="742" y="325"/>
                  </a:lnTo>
                  <a:lnTo>
                    <a:pt x="742" y="328"/>
                  </a:lnTo>
                  <a:lnTo>
                    <a:pt x="739" y="328"/>
                  </a:lnTo>
                  <a:lnTo>
                    <a:pt x="737" y="328"/>
                  </a:lnTo>
                  <a:lnTo>
                    <a:pt x="734" y="328"/>
                  </a:lnTo>
                  <a:lnTo>
                    <a:pt x="727" y="328"/>
                  </a:lnTo>
                  <a:lnTo>
                    <a:pt x="725" y="328"/>
                  </a:lnTo>
                  <a:lnTo>
                    <a:pt x="720" y="328"/>
                  </a:lnTo>
                  <a:lnTo>
                    <a:pt x="690" y="325"/>
                  </a:lnTo>
                  <a:lnTo>
                    <a:pt x="687" y="325"/>
                  </a:lnTo>
                  <a:lnTo>
                    <a:pt x="680" y="330"/>
                  </a:lnTo>
                  <a:lnTo>
                    <a:pt x="676" y="332"/>
                  </a:lnTo>
                  <a:lnTo>
                    <a:pt x="671" y="335"/>
                  </a:lnTo>
                  <a:lnTo>
                    <a:pt x="659" y="342"/>
                  </a:lnTo>
                  <a:lnTo>
                    <a:pt x="652" y="344"/>
                  </a:lnTo>
                  <a:lnTo>
                    <a:pt x="650" y="347"/>
                  </a:lnTo>
                  <a:lnTo>
                    <a:pt x="647" y="351"/>
                  </a:lnTo>
                  <a:lnTo>
                    <a:pt x="645" y="356"/>
                  </a:lnTo>
                  <a:lnTo>
                    <a:pt x="636" y="365"/>
                  </a:lnTo>
                  <a:lnTo>
                    <a:pt x="633" y="365"/>
                  </a:lnTo>
                  <a:lnTo>
                    <a:pt x="633" y="368"/>
                  </a:lnTo>
                  <a:lnTo>
                    <a:pt x="631" y="368"/>
                  </a:lnTo>
                  <a:lnTo>
                    <a:pt x="628" y="372"/>
                  </a:lnTo>
                  <a:lnTo>
                    <a:pt x="626" y="372"/>
                  </a:lnTo>
                  <a:lnTo>
                    <a:pt x="624" y="375"/>
                  </a:lnTo>
                  <a:lnTo>
                    <a:pt x="614" y="384"/>
                  </a:lnTo>
                  <a:lnTo>
                    <a:pt x="607" y="389"/>
                  </a:lnTo>
                  <a:lnTo>
                    <a:pt x="603" y="391"/>
                  </a:lnTo>
                  <a:lnTo>
                    <a:pt x="603" y="394"/>
                  </a:lnTo>
                  <a:lnTo>
                    <a:pt x="595" y="403"/>
                  </a:lnTo>
                  <a:lnTo>
                    <a:pt x="593" y="405"/>
                  </a:lnTo>
                  <a:lnTo>
                    <a:pt x="593" y="408"/>
                  </a:lnTo>
                  <a:lnTo>
                    <a:pt x="588" y="413"/>
                  </a:lnTo>
                  <a:lnTo>
                    <a:pt x="588" y="417"/>
                  </a:lnTo>
                  <a:lnTo>
                    <a:pt x="586" y="420"/>
                  </a:lnTo>
                  <a:lnTo>
                    <a:pt x="584" y="436"/>
                  </a:lnTo>
                  <a:lnTo>
                    <a:pt x="581" y="436"/>
                  </a:lnTo>
                  <a:lnTo>
                    <a:pt x="581" y="438"/>
                  </a:lnTo>
                  <a:lnTo>
                    <a:pt x="581" y="441"/>
                  </a:lnTo>
                  <a:lnTo>
                    <a:pt x="579" y="445"/>
                  </a:lnTo>
                  <a:lnTo>
                    <a:pt x="579" y="448"/>
                  </a:lnTo>
                  <a:lnTo>
                    <a:pt x="579" y="450"/>
                  </a:lnTo>
                  <a:lnTo>
                    <a:pt x="577" y="450"/>
                  </a:lnTo>
                  <a:lnTo>
                    <a:pt x="574" y="450"/>
                  </a:lnTo>
                  <a:lnTo>
                    <a:pt x="574" y="453"/>
                  </a:lnTo>
                  <a:lnTo>
                    <a:pt x="574" y="455"/>
                  </a:lnTo>
                  <a:lnTo>
                    <a:pt x="577" y="455"/>
                  </a:lnTo>
                  <a:lnTo>
                    <a:pt x="574" y="455"/>
                  </a:lnTo>
                  <a:lnTo>
                    <a:pt x="574" y="457"/>
                  </a:lnTo>
                  <a:lnTo>
                    <a:pt x="574" y="460"/>
                  </a:lnTo>
                  <a:lnTo>
                    <a:pt x="572" y="462"/>
                  </a:lnTo>
                  <a:lnTo>
                    <a:pt x="572" y="464"/>
                  </a:lnTo>
                  <a:lnTo>
                    <a:pt x="572" y="467"/>
                  </a:lnTo>
                  <a:lnTo>
                    <a:pt x="570" y="467"/>
                  </a:lnTo>
                  <a:lnTo>
                    <a:pt x="570" y="469"/>
                  </a:lnTo>
                  <a:lnTo>
                    <a:pt x="570" y="471"/>
                  </a:lnTo>
                  <a:lnTo>
                    <a:pt x="567" y="471"/>
                  </a:lnTo>
                  <a:lnTo>
                    <a:pt x="567" y="474"/>
                  </a:lnTo>
                  <a:lnTo>
                    <a:pt x="567" y="476"/>
                  </a:lnTo>
                  <a:lnTo>
                    <a:pt x="570" y="476"/>
                  </a:lnTo>
                  <a:lnTo>
                    <a:pt x="572" y="478"/>
                  </a:lnTo>
                  <a:lnTo>
                    <a:pt x="572" y="481"/>
                  </a:lnTo>
                  <a:lnTo>
                    <a:pt x="570" y="481"/>
                  </a:lnTo>
                  <a:lnTo>
                    <a:pt x="570" y="483"/>
                  </a:lnTo>
                  <a:lnTo>
                    <a:pt x="570" y="486"/>
                  </a:lnTo>
                  <a:lnTo>
                    <a:pt x="570" y="488"/>
                  </a:lnTo>
                  <a:lnTo>
                    <a:pt x="572" y="488"/>
                  </a:lnTo>
                  <a:lnTo>
                    <a:pt x="572" y="490"/>
                  </a:lnTo>
                  <a:lnTo>
                    <a:pt x="572" y="493"/>
                  </a:lnTo>
                  <a:lnTo>
                    <a:pt x="572" y="495"/>
                  </a:lnTo>
                  <a:lnTo>
                    <a:pt x="574" y="495"/>
                  </a:lnTo>
                  <a:lnTo>
                    <a:pt x="577" y="497"/>
                  </a:lnTo>
                  <a:lnTo>
                    <a:pt x="579" y="497"/>
                  </a:lnTo>
                  <a:lnTo>
                    <a:pt x="579" y="500"/>
                  </a:lnTo>
                  <a:lnTo>
                    <a:pt x="579" y="502"/>
                  </a:lnTo>
                  <a:lnTo>
                    <a:pt x="577" y="502"/>
                  </a:lnTo>
                  <a:lnTo>
                    <a:pt x="574" y="502"/>
                  </a:lnTo>
                  <a:lnTo>
                    <a:pt x="574" y="500"/>
                  </a:lnTo>
                  <a:lnTo>
                    <a:pt x="572" y="500"/>
                  </a:lnTo>
                  <a:lnTo>
                    <a:pt x="570" y="500"/>
                  </a:lnTo>
                  <a:lnTo>
                    <a:pt x="567" y="500"/>
                  </a:lnTo>
                  <a:lnTo>
                    <a:pt x="565" y="500"/>
                  </a:lnTo>
                  <a:lnTo>
                    <a:pt x="563" y="500"/>
                  </a:lnTo>
                  <a:lnTo>
                    <a:pt x="563" y="502"/>
                  </a:lnTo>
                  <a:lnTo>
                    <a:pt x="560" y="502"/>
                  </a:lnTo>
                  <a:lnTo>
                    <a:pt x="560" y="504"/>
                  </a:lnTo>
                  <a:lnTo>
                    <a:pt x="560" y="502"/>
                  </a:lnTo>
                  <a:lnTo>
                    <a:pt x="558" y="502"/>
                  </a:lnTo>
                  <a:lnTo>
                    <a:pt x="555" y="502"/>
                  </a:lnTo>
                  <a:lnTo>
                    <a:pt x="555" y="504"/>
                  </a:lnTo>
                  <a:lnTo>
                    <a:pt x="555" y="502"/>
                  </a:lnTo>
                  <a:lnTo>
                    <a:pt x="553" y="502"/>
                  </a:lnTo>
                  <a:lnTo>
                    <a:pt x="551" y="502"/>
                  </a:lnTo>
                  <a:lnTo>
                    <a:pt x="548" y="502"/>
                  </a:lnTo>
                  <a:lnTo>
                    <a:pt x="544" y="502"/>
                  </a:lnTo>
                  <a:lnTo>
                    <a:pt x="539" y="502"/>
                  </a:lnTo>
                  <a:lnTo>
                    <a:pt x="537" y="502"/>
                  </a:lnTo>
                  <a:lnTo>
                    <a:pt x="534" y="502"/>
                  </a:lnTo>
                  <a:lnTo>
                    <a:pt x="534" y="500"/>
                  </a:lnTo>
                  <a:lnTo>
                    <a:pt x="532" y="500"/>
                  </a:lnTo>
                  <a:lnTo>
                    <a:pt x="532" y="497"/>
                  </a:lnTo>
                  <a:lnTo>
                    <a:pt x="530" y="497"/>
                  </a:lnTo>
                  <a:lnTo>
                    <a:pt x="527" y="497"/>
                  </a:lnTo>
                  <a:lnTo>
                    <a:pt x="525" y="495"/>
                  </a:lnTo>
                  <a:lnTo>
                    <a:pt x="525" y="493"/>
                  </a:lnTo>
                  <a:lnTo>
                    <a:pt x="522" y="493"/>
                  </a:lnTo>
                  <a:lnTo>
                    <a:pt x="522" y="490"/>
                  </a:lnTo>
                  <a:lnTo>
                    <a:pt x="522" y="488"/>
                  </a:lnTo>
                  <a:lnTo>
                    <a:pt x="520" y="488"/>
                  </a:lnTo>
                  <a:lnTo>
                    <a:pt x="518" y="488"/>
                  </a:lnTo>
                  <a:lnTo>
                    <a:pt x="518" y="486"/>
                  </a:lnTo>
                  <a:lnTo>
                    <a:pt x="515" y="486"/>
                  </a:lnTo>
                  <a:lnTo>
                    <a:pt x="515" y="483"/>
                  </a:lnTo>
                  <a:lnTo>
                    <a:pt x="513" y="483"/>
                  </a:lnTo>
                  <a:lnTo>
                    <a:pt x="511" y="483"/>
                  </a:lnTo>
                  <a:lnTo>
                    <a:pt x="511" y="481"/>
                  </a:lnTo>
                  <a:lnTo>
                    <a:pt x="508" y="481"/>
                  </a:lnTo>
                  <a:lnTo>
                    <a:pt x="508" y="478"/>
                  </a:lnTo>
                  <a:lnTo>
                    <a:pt x="506" y="478"/>
                  </a:lnTo>
                  <a:lnTo>
                    <a:pt x="504" y="478"/>
                  </a:lnTo>
                  <a:lnTo>
                    <a:pt x="501" y="478"/>
                  </a:lnTo>
                  <a:lnTo>
                    <a:pt x="501" y="476"/>
                  </a:lnTo>
                  <a:lnTo>
                    <a:pt x="499" y="476"/>
                  </a:lnTo>
                  <a:lnTo>
                    <a:pt x="497" y="476"/>
                  </a:lnTo>
                  <a:lnTo>
                    <a:pt x="497" y="474"/>
                  </a:lnTo>
                  <a:lnTo>
                    <a:pt x="494" y="474"/>
                  </a:lnTo>
                  <a:lnTo>
                    <a:pt x="494" y="471"/>
                  </a:lnTo>
                  <a:lnTo>
                    <a:pt x="492" y="471"/>
                  </a:lnTo>
                  <a:lnTo>
                    <a:pt x="492" y="474"/>
                  </a:lnTo>
                  <a:lnTo>
                    <a:pt x="489" y="474"/>
                  </a:lnTo>
                  <a:lnTo>
                    <a:pt x="489" y="471"/>
                  </a:lnTo>
                  <a:lnTo>
                    <a:pt x="487" y="471"/>
                  </a:lnTo>
                  <a:lnTo>
                    <a:pt x="487" y="474"/>
                  </a:lnTo>
                  <a:lnTo>
                    <a:pt x="487" y="476"/>
                  </a:lnTo>
                  <a:lnTo>
                    <a:pt x="485" y="476"/>
                  </a:lnTo>
                  <a:lnTo>
                    <a:pt x="482" y="474"/>
                  </a:lnTo>
                  <a:lnTo>
                    <a:pt x="480" y="474"/>
                  </a:lnTo>
                  <a:lnTo>
                    <a:pt x="478" y="474"/>
                  </a:lnTo>
                  <a:lnTo>
                    <a:pt x="478" y="476"/>
                  </a:lnTo>
                  <a:lnTo>
                    <a:pt x="475" y="476"/>
                  </a:lnTo>
                  <a:lnTo>
                    <a:pt x="475" y="478"/>
                  </a:lnTo>
                  <a:lnTo>
                    <a:pt x="473" y="478"/>
                  </a:lnTo>
                  <a:lnTo>
                    <a:pt x="473" y="476"/>
                  </a:lnTo>
                  <a:lnTo>
                    <a:pt x="471" y="476"/>
                  </a:lnTo>
                  <a:lnTo>
                    <a:pt x="468" y="476"/>
                  </a:lnTo>
                  <a:lnTo>
                    <a:pt x="468" y="478"/>
                  </a:lnTo>
                  <a:lnTo>
                    <a:pt x="466" y="478"/>
                  </a:lnTo>
                  <a:lnTo>
                    <a:pt x="464" y="478"/>
                  </a:lnTo>
                  <a:lnTo>
                    <a:pt x="461" y="478"/>
                  </a:lnTo>
                  <a:lnTo>
                    <a:pt x="459" y="478"/>
                  </a:lnTo>
                  <a:lnTo>
                    <a:pt x="457" y="476"/>
                  </a:lnTo>
                  <a:lnTo>
                    <a:pt x="454" y="476"/>
                  </a:lnTo>
                  <a:lnTo>
                    <a:pt x="454" y="478"/>
                  </a:lnTo>
                  <a:lnTo>
                    <a:pt x="454" y="481"/>
                  </a:lnTo>
                  <a:lnTo>
                    <a:pt x="454" y="483"/>
                  </a:lnTo>
                  <a:lnTo>
                    <a:pt x="452" y="486"/>
                  </a:lnTo>
                  <a:lnTo>
                    <a:pt x="449" y="486"/>
                  </a:lnTo>
                  <a:lnTo>
                    <a:pt x="449" y="488"/>
                  </a:lnTo>
                  <a:lnTo>
                    <a:pt x="452" y="488"/>
                  </a:lnTo>
                  <a:lnTo>
                    <a:pt x="452" y="490"/>
                  </a:lnTo>
                  <a:lnTo>
                    <a:pt x="447" y="493"/>
                  </a:lnTo>
                  <a:lnTo>
                    <a:pt x="445" y="495"/>
                  </a:lnTo>
                  <a:lnTo>
                    <a:pt x="442" y="495"/>
                  </a:lnTo>
                  <a:lnTo>
                    <a:pt x="440" y="495"/>
                  </a:lnTo>
                  <a:lnTo>
                    <a:pt x="438" y="493"/>
                  </a:lnTo>
                  <a:lnTo>
                    <a:pt x="435" y="493"/>
                  </a:lnTo>
                  <a:lnTo>
                    <a:pt x="433" y="493"/>
                  </a:lnTo>
                  <a:lnTo>
                    <a:pt x="431" y="493"/>
                  </a:lnTo>
                  <a:lnTo>
                    <a:pt x="428" y="493"/>
                  </a:lnTo>
                  <a:lnTo>
                    <a:pt x="426" y="493"/>
                  </a:lnTo>
                  <a:lnTo>
                    <a:pt x="424" y="493"/>
                  </a:lnTo>
                  <a:lnTo>
                    <a:pt x="421" y="493"/>
                  </a:lnTo>
                  <a:lnTo>
                    <a:pt x="419" y="493"/>
                  </a:lnTo>
                  <a:lnTo>
                    <a:pt x="416" y="493"/>
                  </a:lnTo>
                  <a:lnTo>
                    <a:pt x="416" y="495"/>
                  </a:lnTo>
                  <a:lnTo>
                    <a:pt x="414" y="495"/>
                  </a:lnTo>
                  <a:lnTo>
                    <a:pt x="412" y="495"/>
                  </a:lnTo>
                  <a:lnTo>
                    <a:pt x="412" y="497"/>
                  </a:lnTo>
                  <a:lnTo>
                    <a:pt x="409" y="500"/>
                  </a:lnTo>
                  <a:lnTo>
                    <a:pt x="407" y="502"/>
                  </a:lnTo>
                  <a:lnTo>
                    <a:pt x="405" y="502"/>
                  </a:lnTo>
                  <a:lnTo>
                    <a:pt x="405" y="504"/>
                  </a:lnTo>
                  <a:lnTo>
                    <a:pt x="405" y="507"/>
                  </a:lnTo>
                  <a:lnTo>
                    <a:pt x="405" y="509"/>
                  </a:lnTo>
                  <a:lnTo>
                    <a:pt x="405" y="511"/>
                  </a:lnTo>
                  <a:lnTo>
                    <a:pt x="405" y="514"/>
                  </a:lnTo>
                  <a:lnTo>
                    <a:pt x="405" y="516"/>
                  </a:lnTo>
                  <a:lnTo>
                    <a:pt x="402" y="516"/>
                  </a:lnTo>
                  <a:lnTo>
                    <a:pt x="402" y="521"/>
                  </a:lnTo>
                  <a:lnTo>
                    <a:pt x="398" y="523"/>
                  </a:lnTo>
                  <a:lnTo>
                    <a:pt x="395" y="526"/>
                  </a:lnTo>
                  <a:lnTo>
                    <a:pt x="393" y="526"/>
                  </a:lnTo>
                  <a:lnTo>
                    <a:pt x="391" y="526"/>
                  </a:lnTo>
                  <a:lnTo>
                    <a:pt x="391" y="523"/>
                  </a:lnTo>
                  <a:lnTo>
                    <a:pt x="388" y="526"/>
                  </a:lnTo>
                  <a:lnTo>
                    <a:pt x="388" y="528"/>
                  </a:lnTo>
                  <a:lnTo>
                    <a:pt x="388" y="530"/>
                  </a:lnTo>
                  <a:lnTo>
                    <a:pt x="386" y="530"/>
                  </a:lnTo>
                  <a:lnTo>
                    <a:pt x="383" y="530"/>
                  </a:lnTo>
                  <a:lnTo>
                    <a:pt x="381" y="530"/>
                  </a:lnTo>
                  <a:lnTo>
                    <a:pt x="379" y="530"/>
                  </a:lnTo>
                  <a:lnTo>
                    <a:pt x="379" y="533"/>
                  </a:lnTo>
                  <a:lnTo>
                    <a:pt x="381" y="533"/>
                  </a:lnTo>
                  <a:lnTo>
                    <a:pt x="381" y="535"/>
                  </a:lnTo>
                  <a:lnTo>
                    <a:pt x="379" y="537"/>
                  </a:lnTo>
                  <a:lnTo>
                    <a:pt x="379" y="542"/>
                  </a:lnTo>
                  <a:lnTo>
                    <a:pt x="376" y="542"/>
                  </a:lnTo>
                  <a:lnTo>
                    <a:pt x="374" y="542"/>
                  </a:lnTo>
                  <a:lnTo>
                    <a:pt x="374" y="540"/>
                  </a:lnTo>
                  <a:lnTo>
                    <a:pt x="372" y="542"/>
                  </a:lnTo>
                  <a:lnTo>
                    <a:pt x="372" y="547"/>
                  </a:lnTo>
                  <a:lnTo>
                    <a:pt x="372" y="549"/>
                  </a:lnTo>
                  <a:lnTo>
                    <a:pt x="369" y="549"/>
                  </a:lnTo>
                  <a:lnTo>
                    <a:pt x="367" y="549"/>
                  </a:lnTo>
                  <a:lnTo>
                    <a:pt x="367" y="551"/>
                  </a:lnTo>
                  <a:lnTo>
                    <a:pt x="365" y="551"/>
                  </a:lnTo>
                  <a:lnTo>
                    <a:pt x="362" y="551"/>
                  </a:lnTo>
                  <a:lnTo>
                    <a:pt x="360" y="554"/>
                  </a:lnTo>
                  <a:lnTo>
                    <a:pt x="360" y="556"/>
                  </a:lnTo>
                  <a:lnTo>
                    <a:pt x="358" y="556"/>
                  </a:lnTo>
                  <a:lnTo>
                    <a:pt x="355" y="556"/>
                  </a:lnTo>
                  <a:lnTo>
                    <a:pt x="355" y="559"/>
                  </a:lnTo>
                  <a:lnTo>
                    <a:pt x="353" y="559"/>
                  </a:lnTo>
                  <a:lnTo>
                    <a:pt x="351" y="559"/>
                  </a:lnTo>
                  <a:lnTo>
                    <a:pt x="348" y="559"/>
                  </a:lnTo>
                  <a:lnTo>
                    <a:pt x="348" y="561"/>
                  </a:lnTo>
                  <a:lnTo>
                    <a:pt x="348" y="563"/>
                  </a:lnTo>
                  <a:lnTo>
                    <a:pt x="348" y="566"/>
                  </a:lnTo>
                  <a:lnTo>
                    <a:pt x="346" y="568"/>
                  </a:lnTo>
                  <a:lnTo>
                    <a:pt x="343" y="568"/>
                  </a:lnTo>
                  <a:lnTo>
                    <a:pt x="341" y="570"/>
                  </a:lnTo>
                  <a:lnTo>
                    <a:pt x="339" y="573"/>
                  </a:lnTo>
                  <a:lnTo>
                    <a:pt x="336" y="573"/>
                  </a:lnTo>
                  <a:lnTo>
                    <a:pt x="334" y="573"/>
                  </a:lnTo>
                  <a:lnTo>
                    <a:pt x="332" y="573"/>
                  </a:lnTo>
                  <a:lnTo>
                    <a:pt x="332" y="575"/>
                  </a:lnTo>
                  <a:lnTo>
                    <a:pt x="332" y="577"/>
                  </a:lnTo>
                  <a:lnTo>
                    <a:pt x="329" y="577"/>
                  </a:lnTo>
                  <a:lnTo>
                    <a:pt x="329" y="575"/>
                  </a:lnTo>
                  <a:lnTo>
                    <a:pt x="327" y="575"/>
                  </a:lnTo>
                  <a:lnTo>
                    <a:pt x="327" y="577"/>
                  </a:lnTo>
                  <a:lnTo>
                    <a:pt x="325" y="577"/>
                  </a:lnTo>
                  <a:lnTo>
                    <a:pt x="322" y="577"/>
                  </a:lnTo>
                  <a:lnTo>
                    <a:pt x="322" y="580"/>
                  </a:lnTo>
                  <a:lnTo>
                    <a:pt x="320" y="580"/>
                  </a:lnTo>
                  <a:lnTo>
                    <a:pt x="318" y="580"/>
                  </a:lnTo>
                  <a:lnTo>
                    <a:pt x="315" y="582"/>
                  </a:lnTo>
                  <a:lnTo>
                    <a:pt x="313" y="582"/>
                  </a:lnTo>
                  <a:lnTo>
                    <a:pt x="310" y="582"/>
                  </a:lnTo>
                  <a:lnTo>
                    <a:pt x="308" y="582"/>
                  </a:lnTo>
                  <a:lnTo>
                    <a:pt x="306" y="582"/>
                  </a:lnTo>
                  <a:lnTo>
                    <a:pt x="306" y="584"/>
                  </a:lnTo>
                  <a:lnTo>
                    <a:pt x="306" y="587"/>
                  </a:lnTo>
                  <a:lnTo>
                    <a:pt x="303" y="587"/>
                  </a:lnTo>
                  <a:lnTo>
                    <a:pt x="301" y="587"/>
                  </a:lnTo>
                  <a:lnTo>
                    <a:pt x="301" y="589"/>
                  </a:lnTo>
                  <a:lnTo>
                    <a:pt x="299" y="589"/>
                  </a:lnTo>
                  <a:lnTo>
                    <a:pt x="299" y="592"/>
                  </a:lnTo>
                  <a:lnTo>
                    <a:pt x="299" y="594"/>
                  </a:lnTo>
                  <a:lnTo>
                    <a:pt x="296" y="594"/>
                  </a:lnTo>
                  <a:lnTo>
                    <a:pt x="294" y="596"/>
                  </a:lnTo>
                  <a:lnTo>
                    <a:pt x="292" y="594"/>
                  </a:lnTo>
                  <a:lnTo>
                    <a:pt x="289" y="594"/>
                  </a:lnTo>
                  <a:lnTo>
                    <a:pt x="289" y="596"/>
                  </a:lnTo>
                  <a:lnTo>
                    <a:pt x="287" y="599"/>
                  </a:lnTo>
                  <a:lnTo>
                    <a:pt x="285" y="599"/>
                  </a:lnTo>
                  <a:lnTo>
                    <a:pt x="282" y="601"/>
                  </a:lnTo>
                  <a:lnTo>
                    <a:pt x="280" y="601"/>
                  </a:lnTo>
                  <a:lnTo>
                    <a:pt x="280" y="603"/>
                  </a:lnTo>
                  <a:lnTo>
                    <a:pt x="280" y="606"/>
                  </a:lnTo>
                  <a:lnTo>
                    <a:pt x="278" y="606"/>
                  </a:lnTo>
                  <a:lnTo>
                    <a:pt x="278" y="608"/>
                  </a:lnTo>
                  <a:lnTo>
                    <a:pt x="278" y="610"/>
                  </a:lnTo>
                  <a:lnTo>
                    <a:pt x="275" y="610"/>
                  </a:lnTo>
                  <a:lnTo>
                    <a:pt x="275" y="613"/>
                  </a:lnTo>
                  <a:lnTo>
                    <a:pt x="275" y="615"/>
                  </a:lnTo>
                  <a:lnTo>
                    <a:pt x="278" y="615"/>
                  </a:lnTo>
                  <a:lnTo>
                    <a:pt x="278" y="617"/>
                  </a:lnTo>
                  <a:lnTo>
                    <a:pt x="278" y="620"/>
                  </a:lnTo>
                  <a:lnTo>
                    <a:pt x="275" y="620"/>
                  </a:lnTo>
                  <a:lnTo>
                    <a:pt x="275" y="622"/>
                  </a:lnTo>
                  <a:lnTo>
                    <a:pt x="273" y="622"/>
                  </a:lnTo>
                  <a:lnTo>
                    <a:pt x="270" y="622"/>
                  </a:lnTo>
                  <a:lnTo>
                    <a:pt x="268" y="622"/>
                  </a:lnTo>
                  <a:lnTo>
                    <a:pt x="268" y="625"/>
                  </a:lnTo>
                  <a:lnTo>
                    <a:pt x="268" y="627"/>
                  </a:lnTo>
                  <a:lnTo>
                    <a:pt x="268" y="629"/>
                  </a:lnTo>
                  <a:lnTo>
                    <a:pt x="268" y="632"/>
                  </a:lnTo>
                  <a:lnTo>
                    <a:pt x="270" y="634"/>
                  </a:lnTo>
                  <a:lnTo>
                    <a:pt x="270" y="641"/>
                  </a:lnTo>
                  <a:lnTo>
                    <a:pt x="268" y="641"/>
                  </a:lnTo>
                  <a:lnTo>
                    <a:pt x="268" y="643"/>
                  </a:lnTo>
                  <a:lnTo>
                    <a:pt x="266" y="643"/>
                  </a:lnTo>
                  <a:lnTo>
                    <a:pt x="266" y="646"/>
                  </a:lnTo>
                  <a:lnTo>
                    <a:pt x="263" y="646"/>
                  </a:lnTo>
                  <a:lnTo>
                    <a:pt x="263" y="648"/>
                  </a:lnTo>
                  <a:lnTo>
                    <a:pt x="261" y="648"/>
                  </a:lnTo>
                  <a:lnTo>
                    <a:pt x="259" y="646"/>
                  </a:lnTo>
                  <a:lnTo>
                    <a:pt x="256" y="646"/>
                  </a:lnTo>
                  <a:lnTo>
                    <a:pt x="254" y="648"/>
                  </a:lnTo>
                  <a:lnTo>
                    <a:pt x="252" y="648"/>
                  </a:lnTo>
                  <a:lnTo>
                    <a:pt x="249" y="650"/>
                  </a:lnTo>
                  <a:lnTo>
                    <a:pt x="247" y="650"/>
                  </a:lnTo>
                  <a:lnTo>
                    <a:pt x="242" y="650"/>
                  </a:lnTo>
                  <a:lnTo>
                    <a:pt x="240" y="653"/>
                  </a:lnTo>
                  <a:lnTo>
                    <a:pt x="237" y="653"/>
                  </a:lnTo>
                  <a:lnTo>
                    <a:pt x="235" y="653"/>
                  </a:lnTo>
                  <a:lnTo>
                    <a:pt x="235" y="655"/>
                  </a:lnTo>
                  <a:lnTo>
                    <a:pt x="237" y="655"/>
                  </a:lnTo>
                  <a:lnTo>
                    <a:pt x="237" y="657"/>
                  </a:lnTo>
                  <a:lnTo>
                    <a:pt x="237" y="660"/>
                  </a:lnTo>
                  <a:lnTo>
                    <a:pt x="235" y="660"/>
                  </a:lnTo>
                  <a:lnTo>
                    <a:pt x="233" y="662"/>
                  </a:lnTo>
                  <a:lnTo>
                    <a:pt x="230" y="662"/>
                  </a:lnTo>
                  <a:lnTo>
                    <a:pt x="226" y="665"/>
                  </a:lnTo>
                  <a:lnTo>
                    <a:pt x="223" y="665"/>
                  </a:lnTo>
                  <a:lnTo>
                    <a:pt x="221" y="665"/>
                  </a:lnTo>
                  <a:lnTo>
                    <a:pt x="221" y="667"/>
                  </a:lnTo>
                  <a:lnTo>
                    <a:pt x="221" y="669"/>
                  </a:lnTo>
                  <a:lnTo>
                    <a:pt x="221" y="672"/>
                  </a:lnTo>
                  <a:lnTo>
                    <a:pt x="219" y="674"/>
                  </a:lnTo>
                  <a:lnTo>
                    <a:pt x="219" y="679"/>
                  </a:lnTo>
                  <a:lnTo>
                    <a:pt x="216" y="679"/>
                  </a:lnTo>
                  <a:lnTo>
                    <a:pt x="216" y="681"/>
                  </a:lnTo>
                  <a:lnTo>
                    <a:pt x="214" y="681"/>
                  </a:lnTo>
                  <a:lnTo>
                    <a:pt x="212" y="681"/>
                  </a:lnTo>
                  <a:lnTo>
                    <a:pt x="209" y="681"/>
                  </a:lnTo>
                  <a:lnTo>
                    <a:pt x="209" y="683"/>
                  </a:lnTo>
                  <a:lnTo>
                    <a:pt x="209" y="686"/>
                  </a:lnTo>
                  <a:lnTo>
                    <a:pt x="207" y="688"/>
                  </a:lnTo>
                  <a:lnTo>
                    <a:pt x="207" y="690"/>
                  </a:lnTo>
                  <a:lnTo>
                    <a:pt x="207" y="693"/>
                  </a:lnTo>
                  <a:lnTo>
                    <a:pt x="204" y="693"/>
                  </a:lnTo>
                  <a:lnTo>
                    <a:pt x="204" y="695"/>
                  </a:lnTo>
                  <a:lnTo>
                    <a:pt x="204" y="698"/>
                  </a:lnTo>
                  <a:lnTo>
                    <a:pt x="202" y="698"/>
                  </a:lnTo>
                  <a:lnTo>
                    <a:pt x="202" y="700"/>
                  </a:lnTo>
                  <a:lnTo>
                    <a:pt x="200" y="700"/>
                  </a:lnTo>
                  <a:lnTo>
                    <a:pt x="200" y="702"/>
                  </a:lnTo>
                  <a:lnTo>
                    <a:pt x="197" y="702"/>
                  </a:lnTo>
                  <a:lnTo>
                    <a:pt x="197" y="705"/>
                  </a:lnTo>
                  <a:lnTo>
                    <a:pt x="195" y="705"/>
                  </a:lnTo>
                  <a:lnTo>
                    <a:pt x="193" y="705"/>
                  </a:lnTo>
                  <a:lnTo>
                    <a:pt x="193" y="707"/>
                  </a:lnTo>
                  <a:lnTo>
                    <a:pt x="190" y="707"/>
                  </a:lnTo>
                  <a:lnTo>
                    <a:pt x="190" y="709"/>
                  </a:lnTo>
                  <a:lnTo>
                    <a:pt x="190" y="712"/>
                  </a:lnTo>
                  <a:lnTo>
                    <a:pt x="190" y="714"/>
                  </a:lnTo>
                  <a:lnTo>
                    <a:pt x="190" y="716"/>
                  </a:lnTo>
                  <a:lnTo>
                    <a:pt x="193" y="719"/>
                  </a:lnTo>
                  <a:lnTo>
                    <a:pt x="193" y="721"/>
                  </a:lnTo>
                  <a:lnTo>
                    <a:pt x="193" y="723"/>
                  </a:lnTo>
                  <a:lnTo>
                    <a:pt x="193" y="726"/>
                  </a:lnTo>
                  <a:lnTo>
                    <a:pt x="195" y="726"/>
                  </a:lnTo>
                  <a:lnTo>
                    <a:pt x="195" y="728"/>
                  </a:lnTo>
                  <a:lnTo>
                    <a:pt x="195" y="730"/>
                  </a:lnTo>
                  <a:lnTo>
                    <a:pt x="195" y="733"/>
                  </a:lnTo>
                  <a:lnTo>
                    <a:pt x="195" y="735"/>
                  </a:lnTo>
                  <a:lnTo>
                    <a:pt x="193" y="735"/>
                  </a:lnTo>
                  <a:lnTo>
                    <a:pt x="190" y="735"/>
                  </a:lnTo>
                  <a:lnTo>
                    <a:pt x="188" y="735"/>
                  </a:lnTo>
                  <a:lnTo>
                    <a:pt x="188" y="738"/>
                  </a:lnTo>
                  <a:lnTo>
                    <a:pt x="188" y="740"/>
                  </a:lnTo>
                  <a:lnTo>
                    <a:pt x="190" y="740"/>
                  </a:lnTo>
                  <a:lnTo>
                    <a:pt x="190" y="742"/>
                  </a:lnTo>
                  <a:lnTo>
                    <a:pt x="188" y="745"/>
                  </a:lnTo>
                  <a:lnTo>
                    <a:pt x="186" y="745"/>
                  </a:lnTo>
                  <a:lnTo>
                    <a:pt x="186" y="747"/>
                  </a:lnTo>
                  <a:lnTo>
                    <a:pt x="188" y="747"/>
                  </a:lnTo>
                  <a:lnTo>
                    <a:pt x="188" y="749"/>
                  </a:lnTo>
                  <a:lnTo>
                    <a:pt x="188" y="752"/>
                  </a:lnTo>
                  <a:lnTo>
                    <a:pt x="186" y="752"/>
                  </a:lnTo>
                  <a:lnTo>
                    <a:pt x="186" y="754"/>
                  </a:lnTo>
                  <a:lnTo>
                    <a:pt x="186" y="756"/>
                  </a:lnTo>
                  <a:lnTo>
                    <a:pt x="186" y="761"/>
                  </a:lnTo>
                  <a:lnTo>
                    <a:pt x="188" y="761"/>
                  </a:lnTo>
                  <a:lnTo>
                    <a:pt x="188" y="763"/>
                  </a:lnTo>
                  <a:lnTo>
                    <a:pt x="190" y="763"/>
                  </a:lnTo>
                  <a:lnTo>
                    <a:pt x="193" y="763"/>
                  </a:lnTo>
                  <a:lnTo>
                    <a:pt x="195" y="763"/>
                  </a:lnTo>
                  <a:lnTo>
                    <a:pt x="195" y="761"/>
                  </a:lnTo>
                  <a:lnTo>
                    <a:pt x="197" y="761"/>
                  </a:lnTo>
                  <a:lnTo>
                    <a:pt x="197" y="763"/>
                  </a:lnTo>
                  <a:lnTo>
                    <a:pt x="197" y="766"/>
                  </a:lnTo>
                  <a:lnTo>
                    <a:pt x="200" y="771"/>
                  </a:lnTo>
                  <a:lnTo>
                    <a:pt x="202" y="773"/>
                  </a:lnTo>
                  <a:lnTo>
                    <a:pt x="202" y="775"/>
                  </a:lnTo>
                  <a:lnTo>
                    <a:pt x="204" y="775"/>
                  </a:lnTo>
                  <a:lnTo>
                    <a:pt x="204" y="778"/>
                  </a:lnTo>
                  <a:lnTo>
                    <a:pt x="207" y="778"/>
                  </a:lnTo>
                  <a:lnTo>
                    <a:pt x="204" y="778"/>
                  </a:lnTo>
                  <a:lnTo>
                    <a:pt x="204" y="780"/>
                  </a:lnTo>
                  <a:lnTo>
                    <a:pt x="202" y="780"/>
                  </a:lnTo>
                  <a:lnTo>
                    <a:pt x="202" y="782"/>
                  </a:lnTo>
                  <a:lnTo>
                    <a:pt x="202" y="785"/>
                  </a:lnTo>
                  <a:lnTo>
                    <a:pt x="202" y="787"/>
                  </a:lnTo>
                  <a:lnTo>
                    <a:pt x="204" y="787"/>
                  </a:lnTo>
                  <a:lnTo>
                    <a:pt x="207" y="787"/>
                  </a:lnTo>
                  <a:lnTo>
                    <a:pt x="209" y="787"/>
                  </a:lnTo>
                  <a:lnTo>
                    <a:pt x="212" y="787"/>
                  </a:lnTo>
                  <a:lnTo>
                    <a:pt x="212" y="789"/>
                  </a:lnTo>
                  <a:lnTo>
                    <a:pt x="209" y="792"/>
                  </a:lnTo>
                  <a:lnTo>
                    <a:pt x="209" y="794"/>
                  </a:lnTo>
                  <a:lnTo>
                    <a:pt x="207" y="794"/>
                  </a:lnTo>
                  <a:lnTo>
                    <a:pt x="204" y="794"/>
                  </a:lnTo>
                  <a:lnTo>
                    <a:pt x="202" y="796"/>
                  </a:lnTo>
                  <a:lnTo>
                    <a:pt x="200" y="796"/>
                  </a:lnTo>
                  <a:lnTo>
                    <a:pt x="200" y="799"/>
                  </a:lnTo>
                  <a:lnTo>
                    <a:pt x="200" y="801"/>
                  </a:lnTo>
                  <a:lnTo>
                    <a:pt x="200" y="804"/>
                  </a:lnTo>
                  <a:lnTo>
                    <a:pt x="197" y="804"/>
                  </a:lnTo>
                  <a:lnTo>
                    <a:pt x="195" y="801"/>
                  </a:lnTo>
                  <a:lnTo>
                    <a:pt x="193" y="801"/>
                  </a:lnTo>
                  <a:lnTo>
                    <a:pt x="190" y="804"/>
                  </a:lnTo>
                  <a:lnTo>
                    <a:pt x="188" y="804"/>
                  </a:lnTo>
                  <a:lnTo>
                    <a:pt x="186" y="804"/>
                  </a:lnTo>
                  <a:lnTo>
                    <a:pt x="186" y="801"/>
                  </a:lnTo>
                  <a:lnTo>
                    <a:pt x="188" y="801"/>
                  </a:lnTo>
                  <a:lnTo>
                    <a:pt x="188" y="799"/>
                  </a:lnTo>
                  <a:lnTo>
                    <a:pt x="188" y="796"/>
                  </a:lnTo>
                  <a:lnTo>
                    <a:pt x="186" y="796"/>
                  </a:lnTo>
                  <a:lnTo>
                    <a:pt x="183" y="796"/>
                  </a:lnTo>
                  <a:lnTo>
                    <a:pt x="183" y="799"/>
                  </a:lnTo>
                  <a:lnTo>
                    <a:pt x="181" y="799"/>
                  </a:lnTo>
                  <a:lnTo>
                    <a:pt x="181" y="801"/>
                  </a:lnTo>
                  <a:lnTo>
                    <a:pt x="179" y="801"/>
                  </a:lnTo>
                  <a:lnTo>
                    <a:pt x="179" y="804"/>
                  </a:lnTo>
                  <a:lnTo>
                    <a:pt x="176" y="804"/>
                  </a:lnTo>
                  <a:lnTo>
                    <a:pt x="176" y="801"/>
                  </a:lnTo>
                  <a:lnTo>
                    <a:pt x="174" y="801"/>
                  </a:lnTo>
                  <a:lnTo>
                    <a:pt x="174" y="804"/>
                  </a:lnTo>
                  <a:lnTo>
                    <a:pt x="172" y="801"/>
                  </a:lnTo>
                  <a:lnTo>
                    <a:pt x="172" y="799"/>
                  </a:lnTo>
                  <a:lnTo>
                    <a:pt x="169" y="799"/>
                  </a:lnTo>
                  <a:lnTo>
                    <a:pt x="167" y="799"/>
                  </a:lnTo>
                  <a:lnTo>
                    <a:pt x="164" y="799"/>
                  </a:lnTo>
                  <a:lnTo>
                    <a:pt x="160" y="796"/>
                  </a:lnTo>
                  <a:lnTo>
                    <a:pt x="153" y="792"/>
                  </a:lnTo>
                  <a:lnTo>
                    <a:pt x="148" y="792"/>
                  </a:lnTo>
                  <a:lnTo>
                    <a:pt x="146" y="789"/>
                  </a:lnTo>
                  <a:lnTo>
                    <a:pt x="141" y="787"/>
                  </a:lnTo>
                  <a:lnTo>
                    <a:pt x="136" y="785"/>
                  </a:lnTo>
                  <a:lnTo>
                    <a:pt x="131" y="782"/>
                  </a:lnTo>
                  <a:lnTo>
                    <a:pt x="127" y="780"/>
                  </a:lnTo>
                  <a:lnTo>
                    <a:pt x="124" y="780"/>
                  </a:lnTo>
                  <a:lnTo>
                    <a:pt x="122" y="780"/>
                  </a:lnTo>
                  <a:lnTo>
                    <a:pt x="117" y="778"/>
                  </a:lnTo>
                  <a:lnTo>
                    <a:pt x="115" y="775"/>
                  </a:lnTo>
                  <a:lnTo>
                    <a:pt x="113" y="775"/>
                  </a:lnTo>
                  <a:lnTo>
                    <a:pt x="110" y="775"/>
                  </a:lnTo>
                  <a:lnTo>
                    <a:pt x="108" y="773"/>
                  </a:lnTo>
                  <a:lnTo>
                    <a:pt x="106" y="771"/>
                  </a:lnTo>
                  <a:lnTo>
                    <a:pt x="108" y="773"/>
                  </a:lnTo>
                  <a:lnTo>
                    <a:pt x="110" y="773"/>
                  </a:lnTo>
                  <a:lnTo>
                    <a:pt x="113" y="773"/>
                  </a:lnTo>
                  <a:lnTo>
                    <a:pt x="115" y="773"/>
                  </a:lnTo>
                  <a:lnTo>
                    <a:pt x="117" y="773"/>
                  </a:lnTo>
                  <a:lnTo>
                    <a:pt x="120" y="773"/>
                  </a:lnTo>
                  <a:lnTo>
                    <a:pt x="122" y="773"/>
                  </a:lnTo>
                  <a:lnTo>
                    <a:pt x="122" y="771"/>
                  </a:lnTo>
                  <a:lnTo>
                    <a:pt x="120" y="771"/>
                  </a:lnTo>
                  <a:lnTo>
                    <a:pt x="120" y="768"/>
                  </a:lnTo>
                  <a:lnTo>
                    <a:pt x="117" y="771"/>
                  </a:lnTo>
                  <a:lnTo>
                    <a:pt x="115" y="768"/>
                  </a:lnTo>
                  <a:lnTo>
                    <a:pt x="117" y="768"/>
                  </a:lnTo>
                  <a:lnTo>
                    <a:pt x="115" y="766"/>
                  </a:lnTo>
                  <a:lnTo>
                    <a:pt x="115" y="768"/>
                  </a:lnTo>
                  <a:lnTo>
                    <a:pt x="113" y="766"/>
                  </a:lnTo>
                  <a:lnTo>
                    <a:pt x="113" y="763"/>
                  </a:lnTo>
                  <a:lnTo>
                    <a:pt x="110" y="763"/>
                  </a:lnTo>
                  <a:lnTo>
                    <a:pt x="110" y="766"/>
                  </a:lnTo>
                  <a:lnTo>
                    <a:pt x="113" y="766"/>
                  </a:lnTo>
                  <a:lnTo>
                    <a:pt x="113" y="768"/>
                  </a:lnTo>
                  <a:lnTo>
                    <a:pt x="110" y="768"/>
                  </a:lnTo>
                  <a:lnTo>
                    <a:pt x="108" y="768"/>
                  </a:lnTo>
                  <a:lnTo>
                    <a:pt x="106" y="768"/>
                  </a:lnTo>
                  <a:lnTo>
                    <a:pt x="103" y="768"/>
                  </a:lnTo>
                  <a:lnTo>
                    <a:pt x="103" y="766"/>
                  </a:lnTo>
                  <a:lnTo>
                    <a:pt x="101" y="766"/>
                  </a:lnTo>
                  <a:lnTo>
                    <a:pt x="101" y="768"/>
                  </a:lnTo>
                  <a:lnTo>
                    <a:pt x="99" y="768"/>
                  </a:lnTo>
                  <a:lnTo>
                    <a:pt x="101" y="768"/>
                  </a:lnTo>
                  <a:lnTo>
                    <a:pt x="103" y="768"/>
                  </a:lnTo>
                  <a:lnTo>
                    <a:pt x="103" y="771"/>
                  </a:lnTo>
                  <a:lnTo>
                    <a:pt x="101" y="771"/>
                  </a:lnTo>
                  <a:lnTo>
                    <a:pt x="99" y="771"/>
                  </a:lnTo>
                  <a:lnTo>
                    <a:pt x="84" y="763"/>
                  </a:lnTo>
                  <a:lnTo>
                    <a:pt x="80" y="763"/>
                  </a:lnTo>
                  <a:lnTo>
                    <a:pt x="70" y="759"/>
                  </a:lnTo>
                  <a:lnTo>
                    <a:pt x="63" y="756"/>
                  </a:lnTo>
                  <a:lnTo>
                    <a:pt x="61" y="754"/>
                  </a:lnTo>
                  <a:lnTo>
                    <a:pt x="61" y="752"/>
                  </a:lnTo>
                  <a:lnTo>
                    <a:pt x="63" y="749"/>
                  </a:lnTo>
                  <a:lnTo>
                    <a:pt x="63" y="747"/>
                  </a:lnTo>
                  <a:lnTo>
                    <a:pt x="61" y="747"/>
                  </a:lnTo>
                  <a:lnTo>
                    <a:pt x="61" y="745"/>
                  </a:lnTo>
                  <a:lnTo>
                    <a:pt x="56" y="742"/>
                  </a:lnTo>
                  <a:lnTo>
                    <a:pt x="58" y="740"/>
                  </a:lnTo>
                  <a:lnTo>
                    <a:pt x="58" y="738"/>
                  </a:lnTo>
                  <a:lnTo>
                    <a:pt x="61" y="738"/>
                  </a:lnTo>
                  <a:lnTo>
                    <a:pt x="61" y="735"/>
                  </a:lnTo>
                  <a:lnTo>
                    <a:pt x="63" y="735"/>
                  </a:lnTo>
                  <a:lnTo>
                    <a:pt x="63" y="733"/>
                  </a:lnTo>
                  <a:lnTo>
                    <a:pt x="63" y="730"/>
                  </a:lnTo>
                  <a:lnTo>
                    <a:pt x="61" y="728"/>
                  </a:lnTo>
                  <a:lnTo>
                    <a:pt x="58" y="723"/>
                  </a:lnTo>
                  <a:lnTo>
                    <a:pt x="56" y="716"/>
                  </a:lnTo>
                  <a:lnTo>
                    <a:pt x="56" y="714"/>
                  </a:lnTo>
                  <a:lnTo>
                    <a:pt x="58" y="709"/>
                  </a:lnTo>
                  <a:lnTo>
                    <a:pt x="75" y="712"/>
                  </a:lnTo>
                  <a:lnTo>
                    <a:pt x="84" y="712"/>
                  </a:lnTo>
                  <a:lnTo>
                    <a:pt x="89" y="712"/>
                  </a:lnTo>
                  <a:lnTo>
                    <a:pt x="91" y="709"/>
                  </a:lnTo>
                  <a:lnTo>
                    <a:pt x="94" y="705"/>
                  </a:lnTo>
                  <a:lnTo>
                    <a:pt x="94" y="702"/>
                  </a:lnTo>
                  <a:lnTo>
                    <a:pt x="96" y="702"/>
                  </a:lnTo>
                  <a:lnTo>
                    <a:pt x="96" y="700"/>
                  </a:lnTo>
                  <a:lnTo>
                    <a:pt x="94" y="700"/>
                  </a:lnTo>
                  <a:lnTo>
                    <a:pt x="87" y="700"/>
                  </a:lnTo>
                  <a:lnTo>
                    <a:pt x="80" y="700"/>
                  </a:lnTo>
                  <a:lnTo>
                    <a:pt x="77" y="700"/>
                  </a:lnTo>
                  <a:lnTo>
                    <a:pt x="75" y="698"/>
                  </a:lnTo>
                  <a:lnTo>
                    <a:pt x="77" y="698"/>
                  </a:lnTo>
                  <a:lnTo>
                    <a:pt x="77" y="695"/>
                  </a:lnTo>
                  <a:lnTo>
                    <a:pt x="77" y="693"/>
                  </a:lnTo>
                  <a:lnTo>
                    <a:pt x="80" y="688"/>
                  </a:lnTo>
                  <a:lnTo>
                    <a:pt x="84" y="686"/>
                  </a:lnTo>
                  <a:lnTo>
                    <a:pt x="87" y="683"/>
                  </a:lnTo>
                  <a:lnTo>
                    <a:pt x="89" y="683"/>
                  </a:lnTo>
                  <a:lnTo>
                    <a:pt x="94" y="683"/>
                  </a:lnTo>
                  <a:lnTo>
                    <a:pt x="91" y="683"/>
                  </a:lnTo>
                  <a:lnTo>
                    <a:pt x="91" y="681"/>
                  </a:lnTo>
                  <a:lnTo>
                    <a:pt x="91" y="679"/>
                  </a:lnTo>
                  <a:lnTo>
                    <a:pt x="89" y="674"/>
                  </a:lnTo>
                  <a:lnTo>
                    <a:pt x="89" y="672"/>
                  </a:lnTo>
                  <a:lnTo>
                    <a:pt x="89" y="669"/>
                  </a:lnTo>
                  <a:lnTo>
                    <a:pt x="94" y="672"/>
                  </a:lnTo>
                  <a:lnTo>
                    <a:pt x="99" y="672"/>
                  </a:lnTo>
                  <a:lnTo>
                    <a:pt x="96" y="669"/>
                  </a:lnTo>
                  <a:lnTo>
                    <a:pt x="94" y="665"/>
                  </a:lnTo>
                  <a:lnTo>
                    <a:pt x="89" y="655"/>
                  </a:lnTo>
                  <a:lnTo>
                    <a:pt x="84" y="655"/>
                  </a:lnTo>
                  <a:lnTo>
                    <a:pt x="80" y="655"/>
                  </a:lnTo>
                  <a:lnTo>
                    <a:pt x="77" y="653"/>
                  </a:lnTo>
                  <a:lnTo>
                    <a:pt x="80" y="650"/>
                  </a:lnTo>
                  <a:lnTo>
                    <a:pt x="80" y="643"/>
                  </a:lnTo>
                  <a:lnTo>
                    <a:pt x="80" y="641"/>
                  </a:lnTo>
                  <a:lnTo>
                    <a:pt x="68" y="639"/>
                  </a:lnTo>
                  <a:lnTo>
                    <a:pt x="68" y="636"/>
                  </a:lnTo>
                  <a:lnTo>
                    <a:pt x="70" y="634"/>
                  </a:lnTo>
                  <a:lnTo>
                    <a:pt x="70" y="632"/>
                  </a:lnTo>
                  <a:lnTo>
                    <a:pt x="66" y="632"/>
                  </a:lnTo>
                  <a:lnTo>
                    <a:pt x="63" y="629"/>
                  </a:lnTo>
                  <a:lnTo>
                    <a:pt x="63" y="627"/>
                  </a:lnTo>
                  <a:lnTo>
                    <a:pt x="63" y="625"/>
                  </a:lnTo>
                  <a:lnTo>
                    <a:pt x="68" y="625"/>
                  </a:lnTo>
                  <a:lnTo>
                    <a:pt x="68" y="622"/>
                  </a:lnTo>
                  <a:lnTo>
                    <a:pt x="68" y="617"/>
                  </a:lnTo>
                  <a:lnTo>
                    <a:pt x="66" y="617"/>
                  </a:lnTo>
                  <a:lnTo>
                    <a:pt x="58" y="613"/>
                  </a:lnTo>
                  <a:lnTo>
                    <a:pt x="51" y="610"/>
                  </a:lnTo>
                  <a:lnTo>
                    <a:pt x="49" y="610"/>
                  </a:lnTo>
                  <a:lnTo>
                    <a:pt x="42" y="608"/>
                  </a:lnTo>
                  <a:lnTo>
                    <a:pt x="37" y="608"/>
                  </a:lnTo>
                  <a:lnTo>
                    <a:pt x="35" y="608"/>
                  </a:lnTo>
                  <a:lnTo>
                    <a:pt x="33" y="608"/>
                  </a:lnTo>
                  <a:lnTo>
                    <a:pt x="33" y="606"/>
                  </a:lnTo>
                  <a:lnTo>
                    <a:pt x="30" y="606"/>
                  </a:lnTo>
                  <a:lnTo>
                    <a:pt x="28" y="606"/>
                  </a:lnTo>
                  <a:lnTo>
                    <a:pt x="25" y="603"/>
                  </a:lnTo>
                  <a:lnTo>
                    <a:pt x="23" y="603"/>
                  </a:lnTo>
                  <a:lnTo>
                    <a:pt x="23" y="601"/>
                  </a:lnTo>
                  <a:lnTo>
                    <a:pt x="21" y="596"/>
                  </a:lnTo>
                  <a:lnTo>
                    <a:pt x="18" y="594"/>
                  </a:lnTo>
                  <a:lnTo>
                    <a:pt x="16" y="594"/>
                  </a:lnTo>
                  <a:lnTo>
                    <a:pt x="14" y="592"/>
                  </a:lnTo>
                  <a:lnTo>
                    <a:pt x="14" y="589"/>
                  </a:lnTo>
                  <a:lnTo>
                    <a:pt x="14" y="587"/>
                  </a:lnTo>
                  <a:lnTo>
                    <a:pt x="11" y="584"/>
                  </a:lnTo>
                  <a:lnTo>
                    <a:pt x="9" y="584"/>
                  </a:lnTo>
                  <a:lnTo>
                    <a:pt x="7" y="584"/>
                  </a:lnTo>
                  <a:lnTo>
                    <a:pt x="7" y="577"/>
                  </a:lnTo>
                  <a:lnTo>
                    <a:pt x="7" y="575"/>
                  </a:lnTo>
                  <a:lnTo>
                    <a:pt x="4" y="570"/>
                  </a:lnTo>
                  <a:lnTo>
                    <a:pt x="4" y="568"/>
                  </a:lnTo>
                  <a:lnTo>
                    <a:pt x="4" y="566"/>
                  </a:lnTo>
                  <a:lnTo>
                    <a:pt x="2" y="566"/>
                  </a:lnTo>
                  <a:lnTo>
                    <a:pt x="2" y="563"/>
                  </a:lnTo>
                  <a:lnTo>
                    <a:pt x="2" y="561"/>
                  </a:lnTo>
                  <a:lnTo>
                    <a:pt x="2" y="559"/>
                  </a:lnTo>
                  <a:lnTo>
                    <a:pt x="2" y="554"/>
                  </a:lnTo>
                  <a:lnTo>
                    <a:pt x="0" y="554"/>
                  </a:lnTo>
                  <a:lnTo>
                    <a:pt x="0" y="551"/>
                  </a:lnTo>
                  <a:lnTo>
                    <a:pt x="2" y="549"/>
                  </a:lnTo>
                  <a:lnTo>
                    <a:pt x="7" y="547"/>
                  </a:lnTo>
                  <a:lnTo>
                    <a:pt x="9" y="544"/>
                  </a:lnTo>
                  <a:lnTo>
                    <a:pt x="11" y="537"/>
                  </a:lnTo>
                  <a:lnTo>
                    <a:pt x="16" y="535"/>
                  </a:lnTo>
                  <a:lnTo>
                    <a:pt x="18" y="535"/>
                  </a:lnTo>
                  <a:lnTo>
                    <a:pt x="21" y="535"/>
                  </a:lnTo>
                  <a:lnTo>
                    <a:pt x="23" y="533"/>
                  </a:lnTo>
                  <a:lnTo>
                    <a:pt x="25" y="530"/>
                  </a:lnTo>
                  <a:lnTo>
                    <a:pt x="37" y="530"/>
                  </a:lnTo>
                  <a:lnTo>
                    <a:pt x="42" y="528"/>
                  </a:lnTo>
                  <a:lnTo>
                    <a:pt x="42" y="530"/>
                  </a:lnTo>
                  <a:lnTo>
                    <a:pt x="44" y="530"/>
                  </a:lnTo>
                  <a:lnTo>
                    <a:pt x="49" y="528"/>
                  </a:lnTo>
                  <a:lnTo>
                    <a:pt x="54" y="526"/>
                  </a:lnTo>
                  <a:lnTo>
                    <a:pt x="58" y="526"/>
                  </a:lnTo>
                  <a:lnTo>
                    <a:pt x="68" y="526"/>
                  </a:lnTo>
                  <a:lnTo>
                    <a:pt x="73" y="526"/>
                  </a:lnTo>
                  <a:lnTo>
                    <a:pt x="75" y="526"/>
                  </a:lnTo>
                  <a:lnTo>
                    <a:pt x="84" y="526"/>
                  </a:lnTo>
                  <a:lnTo>
                    <a:pt x="87" y="528"/>
                  </a:lnTo>
                  <a:lnTo>
                    <a:pt x="87" y="530"/>
                  </a:lnTo>
                  <a:lnTo>
                    <a:pt x="89" y="533"/>
                  </a:lnTo>
                  <a:lnTo>
                    <a:pt x="94" y="535"/>
                  </a:lnTo>
                  <a:lnTo>
                    <a:pt x="96" y="535"/>
                  </a:lnTo>
                  <a:lnTo>
                    <a:pt x="99" y="537"/>
                  </a:lnTo>
                  <a:lnTo>
                    <a:pt x="101" y="540"/>
                  </a:lnTo>
                  <a:lnTo>
                    <a:pt x="103" y="542"/>
                  </a:lnTo>
                  <a:lnTo>
                    <a:pt x="106" y="544"/>
                  </a:lnTo>
                  <a:lnTo>
                    <a:pt x="108" y="544"/>
                  </a:lnTo>
                  <a:lnTo>
                    <a:pt x="110" y="544"/>
                  </a:lnTo>
                  <a:lnTo>
                    <a:pt x="117" y="547"/>
                  </a:lnTo>
                  <a:lnTo>
                    <a:pt x="122" y="547"/>
                  </a:lnTo>
                  <a:lnTo>
                    <a:pt x="136" y="547"/>
                  </a:lnTo>
                  <a:lnTo>
                    <a:pt x="139" y="547"/>
                  </a:lnTo>
                  <a:lnTo>
                    <a:pt x="139" y="551"/>
                  </a:lnTo>
                  <a:lnTo>
                    <a:pt x="136" y="556"/>
                  </a:lnTo>
                  <a:lnTo>
                    <a:pt x="134" y="561"/>
                  </a:lnTo>
                  <a:lnTo>
                    <a:pt x="134" y="563"/>
                  </a:lnTo>
                  <a:lnTo>
                    <a:pt x="136" y="566"/>
                  </a:lnTo>
                  <a:lnTo>
                    <a:pt x="139" y="563"/>
                  </a:lnTo>
                  <a:lnTo>
                    <a:pt x="139" y="561"/>
                  </a:lnTo>
                  <a:lnTo>
                    <a:pt x="141" y="561"/>
                  </a:lnTo>
                  <a:lnTo>
                    <a:pt x="146" y="559"/>
                  </a:lnTo>
                  <a:lnTo>
                    <a:pt x="148" y="554"/>
                  </a:lnTo>
                  <a:lnTo>
                    <a:pt x="150" y="554"/>
                  </a:lnTo>
                  <a:lnTo>
                    <a:pt x="155" y="549"/>
                  </a:lnTo>
                  <a:lnTo>
                    <a:pt x="164" y="542"/>
                  </a:lnTo>
                  <a:lnTo>
                    <a:pt x="167" y="540"/>
                  </a:lnTo>
                  <a:lnTo>
                    <a:pt x="167" y="537"/>
                  </a:lnTo>
                  <a:lnTo>
                    <a:pt x="169" y="535"/>
                  </a:lnTo>
                  <a:lnTo>
                    <a:pt x="174" y="533"/>
                  </a:lnTo>
                  <a:lnTo>
                    <a:pt x="174" y="530"/>
                  </a:lnTo>
                  <a:lnTo>
                    <a:pt x="179" y="523"/>
                  </a:lnTo>
                  <a:lnTo>
                    <a:pt x="179" y="519"/>
                  </a:lnTo>
                  <a:lnTo>
                    <a:pt x="181" y="511"/>
                  </a:lnTo>
                  <a:lnTo>
                    <a:pt x="181" y="507"/>
                  </a:lnTo>
                  <a:lnTo>
                    <a:pt x="181" y="500"/>
                  </a:lnTo>
                  <a:lnTo>
                    <a:pt x="181" y="486"/>
                  </a:lnTo>
                  <a:lnTo>
                    <a:pt x="186" y="478"/>
                  </a:lnTo>
                  <a:lnTo>
                    <a:pt x="193" y="478"/>
                  </a:lnTo>
                  <a:lnTo>
                    <a:pt x="202" y="467"/>
                  </a:lnTo>
                  <a:lnTo>
                    <a:pt x="202" y="464"/>
                  </a:lnTo>
                  <a:lnTo>
                    <a:pt x="214" y="467"/>
                  </a:lnTo>
                  <a:lnTo>
                    <a:pt x="219" y="467"/>
                  </a:lnTo>
                  <a:lnTo>
                    <a:pt x="221" y="467"/>
                  </a:lnTo>
                  <a:lnTo>
                    <a:pt x="226" y="462"/>
                  </a:lnTo>
                  <a:lnTo>
                    <a:pt x="226" y="460"/>
                  </a:lnTo>
                  <a:lnTo>
                    <a:pt x="226" y="457"/>
                  </a:lnTo>
                  <a:lnTo>
                    <a:pt x="226" y="455"/>
                  </a:lnTo>
                  <a:lnTo>
                    <a:pt x="228" y="453"/>
                  </a:lnTo>
                  <a:lnTo>
                    <a:pt x="233" y="438"/>
                  </a:lnTo>
                  <a:lnTo>
                    <a:pt x="235" y="434"/>
                  </a:lnTo>
                  <a:lnTo>
                    <a:pt x="237" y="427"/>
                  </a:lnTo>
                  <a:lnTo>
                    <a:pt x="240" y="422"/>
                  </a:lnTo>
                  <a:lnTo>
                    <a:pt x="240" y="420"/>
                  </a:lnTo>
                  <a:lnTo>
                    <a:pt x="237" y="417"/>
                  </a:lnTo>
                  <a:lnTo>
                    <a:pt x="235" y="415"/>
                  </a:lnTo>
                  <a:lnTo>
                    <a:pt x="230" y="410"/>
                  </a:lnTo>
                  <a:lnTo>
                    <a:pt x="228" y="405"/>
                  </a:lnTo>
                  <a:lnTo>
                    <a:pt x="226" y="401"/>
                  </a:lnTo>
                  <a:lnTo>
                    <a:pt x="223" y="398"/>
                  </a:lnTo>
                  <a:lnTo>
                    <a:pt x="221" y="391"/>
                  </a:lnTo>
                  <a:lnTo>
                    <a:pt x="221" y="389"/>
                  </a:lnTo>
                  <a:lnTo>
                    <a:pt x="219" y="384"/>
                  </a:lnTo>
                  <a:lnTo>
                    <a:pt x="216" y="382"/>
                  </a:lnTo>
                  <a:lnTo>
                    <a:pt x="214" y="377"/>
                  </a:lnTo>
                  <a:lnTo>
                    <a:pt x="214" y="375"/>
                  </a:lnTo>
                  <a:lnTo>
                    <a:pt x="216" y="372"/>
                  </a:lnTo>
                  <a:lnTo>
                    <a:pt x="221" y="372"/>
                  </a:lnTo>
                  <a:lnTo>
                    <a:pt x="223" y="370"/>
                  </a:lnTo>
                  <a:lnTo>
                    <a:pt x="226" y="370"/>
                  </a:lnTo>
                  <a:lnTo>
                    <a:pt x="226" y="368"/>
                  </a:lnTo>
                  <a:lnTo>
                    <a:pt x="219" y="361"/>
                  </a:lnTo>
                  <a:lnTo>
                    <a:pt x="219" y="358"/>
                  </a:lnTo>
                  <a:lnTo>
                    <a:pt x="221" y="356"/>
                  </a:lnTo>
                  <a:lnTo>
                    <a:pt x="223" y="356"/>
                  </a:lnTo>
                  <a:lnTo>
                    <a:pt x="223" y="354"/>
                  </a:lnTo>
                  <a:lnTo>
                    <a:pt x="228" y="354"/>
                  </a:lnTo>
                  <a:lnTo>
                    <a:pt x="235" y="354"/>
                  </a:lnTo>
                  <a:lnTo>
                    <a:pt x="237" y="351"/>
                  </a:lnTo>
                  <a:lnTo>
                    <a:pt x="237" y="349"/>
                  </a:lnTo>
                  <a:lnTo>
                    <a:pt x="235" y="349"/>
                  </a:lnTo>
                  <a:lnTo>
                    <a:pt x="233" y="347"/>
                  </a:lnTo>
                  <a:lnTo>
                    <a:pt x="226" y="344"/>
                  </a:lnTo>
                  <a:lnTo>
                    <a:pt x="219" y="335"/>
                  </a:lnTo>
                  <a:lnTo>
                    <a:pt x="216" y="335"/>
                  </a:lnTo>
                  <a:lnTo>
                    <a:pt x="214" y="332"/>
                  </a:lnTo>
                  <a:lnTo>
                    <a:pt x="212" y="328"/>
                  </a:lnTo>
                  <a:lnTo>
                    <a:pt x="195" y="318"/>
                  </a:lnTo>
                </a:path>
              </a:pathLst>
            </a:custGeom>
            <a:noFill/>
            <a:ln w="7938">
              <a:solidFill>
                <a:schemeClr val="bg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GT"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7" name="Freeform 46">
              <a:extLst>
                <a:ext uri="{FF2B5EF4-FFF2-40B4-BE49-F238E27FC236}">
                  <a16:creationId xmlns:a16="http://schemas.microsoft.com/office/drawing/2014/main" id="{868ABA5D-C270-444D-B628-0625549E7363}"/>
                </a:ext>
              </a:extLst>
            </p:cNvPr>
            <p:cNvSpPr>
              <a:spLocks/>
            </p:cNvSpPr>
            <p:nvPr/>
          </p:nvSpPr>
          <p:spPr bwMode="auto">
            <a:xfrm>
              <a:off x="5785086" y="4770081"/>
              <a:ext cx="676595" cy="406391"/>
            </a:xfrm>
            <a:custGeom>
              <a:avLst/>
              <a:gdLst>
                <a:gd name="T0" fmla="*/ 82 w 619"/>
                <a:gd name="T1" fmla="*/ 347 h 358"/>
                <a:gd name="T2" fmla="*/ 52 w 619"/>
                <a:gd name="T3" fmla="*/ 330 h 358"/>
                <a:gd name="T4" fmla="*/ 23 w 619"/>
                <a:gd name="T5" fmla="*/ 309 h 358"/>
                <a:gd name="T6" fmla="*/ 4 w 619"/>
                <a:gd name="T7" fmla="*/ 311 h 358"/>
                <a:gd name="T8" fmla="*/ 4 w 619"/>
                <a:gd name="T9" fmla="*/ 297 h 358"/>
                <a:gd name="T10" fmla="*/ 0 w 619"/>
                <a:gd name="T11" fmla="*/ 278 h 358"/>
                <a:gd name="T12" fmla="*/ 12 w 619"/>
                <a:gd name="T13" fmla="*/ 271 h 358"/>
                <a:gd name="T14" fmla="*/ 26 w 619"/>
                <a:gd name="T15" fmla="*/ 266 h 358"/>
                <a:gd name="T16" fmla="*/ 47 w 619"/>
                <a:gd name="T17" fmla="*/ 233 h 358"/>
                <a:gd name="T18" fmla="*/ 82 w 619"/>
                <a:gd name="T19" fmla="*/ 231 h 358"/>
                <a:gd name="T20" fmla="*/ 80 w 619"/>
                <a:gd name="T21" fmla="*/ 219 h 358"/>
                <a:gd name="T22" fmla="*/ 94 w 619"/>
                <a:gd name="T23" fmla="*/ 215 h 358"/>
                <a:gd name="T24" fmla="*/ 125 w 619"/>
                <a:gd name="T25" fmla="*/ 219 h 358"/>
                <a:gd name="T26" fmla="*/ 148 w 619"/>
                <a:gd name="T27" fmla="*/ 229 h 358"/>
                <a:gd name="T28" fmla="*/ 148 w 619"/>
                <a:gd name="T29" fmla="*/ 210 h 358"/>
                <a:gd name="T30" fmla="*/ 141 w 619"/>
                <a:gd name="T31" fmla="*/ 200 h 358"/>
                <a:gd name="T32" fmla="*/ 141 w 619"/>
                <a:gd name="T33" fmla="*/ 177 h 358"/>
                <a:gd name="T34" fmla="*/ 150 w 619"/>
                <a:gd name="T35" fmla="*/ 153 h 358"/>
                <a:gd name="T36" fmla="*/ 160 w 619"/>
                <a:gd name="T37" fmla="*/ 144 h 358"/>
                <a:gd name="T38" fmla="*/ 186 w 619"/>
                <a:gd name="T39" fmla="*/ 139 h 358"/>
                <a:gd name="T40" fmla="*/ 195 w 619"/>
                <a:gd name="T41" fmla="*/ 125 h 358"/>
                <a:gd name="T42" fmla="*/ 223 w 619"/>
                <a:gd name="T43" fmla="*/ 123 h 358"/>
                <a:gd name="T44" fmla="*/ 238 w 619"/>
                <a:gd name="T45" fmla="*/ 113 h 358"/>
                <a:gd name="T46" fmla="*/ 245 w 619"/>
                <a:gd name="T47" fmla="*/ 106 h 358"/>
                <a:gd name="T48" fmla="*/ 275 w 619"/>
                <a:gd name="T49" fmla="*/ 99 h 358"/>
                <a:gd name="T50" fmla="*/ 287 w 619"/>
                <a:gd name="T51" fmla="*/ 99 h 358"/>
                <a:gd name="T52" fmla="*/ 311 w 619"/>
                <a:gd name="T53" fmla="*/ 116 h 358"/>
                <a:gd name="T54" fmla="*/ 332 w 619"/>
                <a:gd name="T55" fmla="*/ 106 h 358"/>
                <a:gd name="T56" fmla="*/ 346 w 619"/>
                <a:gd name="T57" fmla="*/ 94 h 358"/>
                <a:gd name="T58" fmla="*/ 362 w 619"/>
                <a:gd name="T59" fmla="*/ 90 h 358"/>
                <a:gd name="T60" fmla="*/ 370 w 619"/>
                <a:gd name="T61" fmla="*/ 73 h 358"/>
                <a:gd name="T62" fmla="*/ 386 w 619"/>
                <a:gd name="T63" fmla="*/ 61 h 358"/>
                <a:gd name="T64" fmla="*/ 379 w 619"/>
                <a:gd name="T65" fmla="*/ 52 h 358"/>
                <a:gd name="T66" fmla="*/ 388 w 619"/>
                <a:gd name="T67" fmla="*/ 47 h 358"/>
                <a:gd name="T68" fmla="*/ 398 w 619"/>
                <a:gd name="T69" fmla="*/ 50 h 358"/>
                <a:gd name="T70" fmla="*/ 402 w 619"/>
                <a:gd name="T71" fmla="*/ 50 h 358"/>
                <a:gd name="T72" fmla="*/ 410 w 619"/>
                <a:gd name="T73" fmla="*/ 54 h 358"/>
                <a:gd name="T74" fmla="*/ 417 w 619"/>
                <a:gd name="T75" fmla="*/ 61 h 358"/>
                <a:gd name="T76" fmla="*/ 419 w 619"/>
                <a:gd name="T77" fmla="*/ 71 h 358"/>
                <a:gd name="T78" fmla="*/ 431 w 619"/>
                <a:gd name="T79" fmla="*/ 71 h 358"/>
                <a:gd name="T80" fmla="*/ 431 w 619"/>
                <a:gd name="T81" fmla="*/ 78 h 358"/>
                <a:gd name="T82" fmla="*/ 440 w 619"/>
                <a:gd name="T83" fmla="*/ 78 h 358"/>
                <a:gd name="T84" fmla="*/ 452 w 619"/>
                <a:gd name="T85" fmla="*/ 76 h 358"/>
                <a:gd name="T86" fmla="*/ 461 w 619"/>
                <a:gd name="T87" fmla="*/ 78 h 358"/>
                <a:gd name="T88" fmla="*/ 473 w 619"/>
                <a:gd name="T89" fmla="*/ 76 h 358"/>
                <a:gd name="T90" fmla="*/ 490 w 619"/>
                <a:gd name="T91" fmla="*/ 78 h 358"/>
                <a:gd name="T92" fmla="*/ 504 w 619"/>
                <a:gd name="T93" fmla="*/ 78 h 358"/>
                <a:gd name="T94" fmla="*/ 520 w 619"/>
                <a:gd name="T95" fmla="*/ 78 h 358"/>
                <a:gd name="T96" fmla="*/ 534 w 619"/>
                <a:gd name="T97" fmla="*/ 66 h 358"/>
                <a:gd name="T98" fmla="*/ 541 w 619"/>
                <a:gd name="T99" fmla="*/ 52 h 358"/>
                <a:gd name="T100" fmla="*/ 544 w 619"/>
                <a:gd name="T101" fmla="*/ 38 h 358"/>
                <a:gd name="T102" fmla="*/ 556 w 619"/>
                <a:gd name="T103" fmla="*/ 24 h 358"/>
                <a:gd name="T104" fmla="*/ 577 w 619"/>
                <a:gd name="T105" fmla="*/ 10 h 358"/>
                <a:gd name="T106" fmla="*/ 593 w 619"/>
                <a:gd name="T107" fmla="*/ 5 h 358"/>
                <a:gd name="T108" fmla="*/ 612 w 619"/>
                <a:gd name="T109" fmla="*/ 19 h 358"/>
                <a:gd name="T110" fmla="*/ 610 w 619"/>
                <a:gd name="T111" fmla="*/ 47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19" h="358">
                  <a:moveTo>
                    <a:pt x="108" y="358"/>
                  </a:moveTo>
                  <a:lnTo>
                    <a:pt x="103" y="356"/>
                  </a:lnTo>
                  <a:lnTo>
                    <a:pt x="89" y="349"/>
                  </a:lnTo>
                  <a:lnTo>
                    <a:pt x="85" y="347"/>
                  </a:lnTo>
                  <a:lnTo>
                    <a:pt x="82" y="347"/>
                  </a:lnTo>
                  <a:lnTo>
                    <a:pt x="73" y="342"/>
                  </a:lnTo>
                  <a:lnTo>
                    <a:pt x="70" y="339"/>
                  </a:lnTo>
                  <a:lnTo>
                    <a:pt x="63" y="337"/>
                  </a:lnTo>
                  <a:lnTo>
                    <a:pt x="61" y="337"/>
                  </a:lnTo>
                  <a:lnTo>
                    <a:pt x="52" y="330"/>
                  </a:lnTo>
                  <a:lnTo>
                    <a:pt x="49" y="330"/>
                  </a:lnTo>
                  <a:lnTo>
                    <a:pt x="33" y="318"/>
                  </a:lnTo>
                  <a:lnTo>
                    <a:pt x="30" y="316"/>
                  </a:lnTo>
                  <a:lnTo>
                    <a:pt x="28" y="314"/>
                  </a:lnTo>
                  <a:lnTo>
                    <a:pt x="23" y="309"/>
                  </a:lnTo>
                  <a:lnTo>
                    <a:pt x="19" y="306"/>
                  </a:lnTo>
                  <a:lnTo>
                    <a:pt x="14" y="311"/>
                  </a:lnTo>
                  <a:lnTo>
                    <a:pt x="9" y="314"/>
                  </a:lnTo>
                  <a:lnTo>
                    <a:pt x="9" y="316"/>
                  </a:lnTo>
                  <a:lnTo>
                    <a:pt x="4" y="311"/>
                  </a:lnTo>
                  <a:lnTo>
                    <a:pt x="4" y="309"/>
                  </a:lnTo>
                  <a:lnTo>
                    <a:pt x="2" y="306"/>
                  </a:lnTo>
                  <a:lnTo>
                    <a:pt x="7" y="299"/>
                  </a:lnTo>
                  <a:lnTo>
                    <a:pt x="4" y="299"/>
                  </a:lnTo>
                  <a:lnTo>
                    <a:pt x="4" y="297"/>
                  </a:lnTo>
                  <a:lnTo>
                    <a:pt x="2" y="297"/>
                  </a:lnTo>
                  <a:lnTo>
                    <a:pt x="2" y="295"/>
                  </a:lnTo>
                  <a:lnTo>
                    <a:pt x="2" y="288"/>
                  </a:lnTo>
                  <a:lnTo>
                    <a:pt x="0" y="285"/>
                  </a:lnTo>
                  <a:lnTo>
                    <a:pt x="0" y="278"/>
                  </a:lnTo>
                  <a:lnTo>
                    <a:pt x="2" y="271"/>
                  </a:lnTo>
                  <a:lnTo>
                    <a:pt x="4" y="269"/>
                  </a:lnTo>
                  <a:lnTo>
                    <a:pt x="4" y="266"/>
                  </a:lnTo>
                  <a:lnTo>
                    <a:pt x="7" y="269"/>
                  </a:lnTo>
                  <a:lnTo>
                    <a:pt x="12" y="271"/>
                  </a:lnTo>
                  <a:lnTo>
                    <a:pt x="14" y="273"/>
                  </a:lnTo>
                  <a:lnTo>
                    <a:pt x="16" y="273"/>
                  </a:lnTo>
                  <a:lnTo>
                    <a:pt x="21" y="273"/>
                  </a:lnTo>
                  <a:lnTo>
                    <a:pt x="23" y="271"/>
                  </a:lnTo>
                  <a:lnTo>
                    <a:pt x="26" y="266"/>
                  </a:lnTo>
                  <a:lnTo>
                    <a:pt x="26" y="264"/>
                  </a:lnTo>
                  <a:lnTo>
                    <a:pt x="28" y="233"/>
                  </a:lnTo>
                  <a:lnTo>
                    <a:pt x="28" y="231"/>
                  </a:lnTo>
                  <a:lnTo>
                    <a:pt x="37" y="233"/>
                  </a:lnTo>
                  <a:lnTo>
                    <a:pt x="47" y="233"/>
                  </a:lnTo>
                  <a:lnTo>
                    <a:pt x="56" y="233"/>
                  </a:lnTo>
                  <a:lnTo>
                    <a:pt x="66" y="233"/>
                  </a:lnTo>
                  <a:lnTo>
                    <a:pt x="77" y="233"/>
                  </a:lnTo>
                  <a:lnTo>
                    <a:pt x="82" y="233"/>
                  </a:lnTo>
                  <a:lnTo>
                    <a:pt x="82" y="231"/>
                  </a:lnTo>
                  <a:lnTo>
                    <a:pt x="85" y="226"/>
                  </a:lnTo>
                  <a:lnTo>
                    <a:pt x="85" y="224"/>
                  </a:lnTo>
                  <a:lnTo>
                    <a:pt x="82" y="224"/>
                  </a:lnTo>
                  <a:lnTo>
                    <a:pt x="82" y="222"/>
                  </a:lnTo>
                  <a:lnTo>
                    <a:pt x="80" y="219"/>
                  </a:lnTo>
                  <a:lnTo>
                    <a:pt x="80" y="215"/>
                  </a:lnTo>
                  <a:lnTo>
                    <a:pt x="82" y="215"/>
                  </a:lnTo>
                  <a:lnTo>
                    <a:pt x="85" y="215"/>
                  </a:lnTo>
                  <a:lnTo>
                    <a:pt x="87" y="217"/>
                  </a:lnTo>
                  <a:lnTo>
                    <a:pt x="94" y="215"/>
                  </a:lnTo>
                  <a:lnTo>
                    <a:pt x="101" y="215"/>
                  </a:lnTo>
                  <a:lnTo>
                    <a:pt x="115" y="217"/>
                  </a:lnTo>
                  <a:lnTo>
                    <a:pt x="117" y="217"/>
                  </a:lnTo>
                  <a:lnTo>
                    <a:pt x="120" y="219"/>
                  </a:lnTo>
                  <a:lnTo>
                    <a:pt x="125" y="219"/>
                  </a:lnTo>
                  <a:lnTo>
                    <a:pt x="127" y="222"/>
                  </a:lnTo>
                  <a:lnTo>
                    <a:pt x="136" y="226"/>
                  </a:lnTo>
                  <a:lnTo>
                    <a:pt x="141" y="226"/>
                  </a:lnTo>
                  <a:lnTo>
                    <a:pt x="146" y="229"/>
                  </a:lnTo>
                  <a:lnTo>
                    <a:pt x="148" y="229"/>
                  </a:lnTo>
                  <a:lnTo>
                    <a:pt x="150" y="229"/>
                  </a:lnTo>
                  <a:lnTo>
                    <a:pt x="150" y="226"/>
                  </a:lnTo>
                  <a:lnTo>
                    <a:pt x="150" y="224"/>
                  </a:lnTo>
                  <a:lnTo>
                    <a:pt x="148" y="215"/>
                  </a:lnTo>
                  <a:lnTo>
                    <a:pt x="148" y="210"/>
                  </a:lnTo>
                  <a:lnTo>
                    <a:pt x="146" y="210"/>
                  </a:lnTo>
                  <a:lnTo>
                    <a:pt x="146" y="208"/>
                  </a:lnTo>
                  <a:lnTo>
                    <a:pt x="146" y="203"/>
                  </a:lnTo>
                  <a:lnTo>
                    <a:pt x="143" y="200"/>
                  </a:lnTo>
                  <a:lnTo>
                    <a:pt x="141" y="200"/>
                  </a:lnTo>
                  <a:lnTo>
                    <a:pt x="139" y="200"/>
                  </a:lnTo>
                  <a:lnTo>
                    <a:pt x="139" y="198"/>
                  </a:lnTo>
                  <a:lnTo>
                    <a:pt x="139" y="196"/>
                  </a:lnTo>
                  <a:lnTo>
                    <a:pt x="139" y="182"/>
                  </a:lnTo>
                  <a:lnTo>
                    <a:pt x="141" y="177"/>
                  </a:lnTo>
                  <a:lnTo>
                    <a:pt x="143" y="170"/>
                  </a:lnTo>
                  <a:lnTo>
                    <a:pt x="146" y="165"/>
                  </a:lnTo>
                  <a:lnTo>
                    <a:pt x="146" y="163"/>
                  </a:lnTo>
                  <a:lnTo>
                    <a:pt x="148" y="158"/>
                  </a:lnTo>
                  <a:lnTo>
                    <a:pt x="150" y="153"/>
                  </a:lnTo>
                  <a:lnTo>
                    <a:pt x="153" y="151"/>
                  </a:lnTo>
                  <a:lnTo>
                    <a:pt x="155" y="151"/>
                  </a:lnTo>
                  <a:lnTo>
                    <a:pt x="158" y="149"/>
                  </a:lnTo>
                  <a:lnTo>
                    <a:pt x="158" y="146"/>
                  </a:lnTo>
                  <a:lnTo>
                    <a:pt x="160" y="144"/>
                  </a:lnTo>
                  <a:lnTo>
                    <a:pt x="160" y="142"/>
                  </a:lnTo>
                  <a:lnTo>
                    <a:pt x="167" y="142"/>
                  </a:lnTo>
                  <a:lnTo>
                    <a:pt x="172" y="142"/>
                  </a:lnTo>
                  <a:lnTo>
                    <a:pt x="174" y="142"/>
                  </a:lnTo>
                  <a:lnTo>
                    <a:pt x="186" y="139"/>
                  </a:lnTo>
                  <a:lnTo>
                    <a:pt x="188" y="137"/>
                  </a:lnTo>
                  <a:lnTo>
                    <a:pt x="186" y="132"/>
                  </a:lnTo>
                  <a:lnTo>
                    <a:pt x="191" y="130"/>
                  </a:lnTo>
                  <a:lnTo>
                    <a:pt x="193" y="127"/>
                  </a:lnTo>
                  <a:lnTo>
                    <a:pt x="195" y="125"/>
                  </a:lnTo>
                  <a:lnTo>
                    <a:pt x="200" y="125"/>
                  </a:lnTo>
                  <a:lnTo>
                    <a:pt x="207" y="125"/>
                  </a:lnTo>
                  <a:lnTo>
                    <a:pt x="214" y="123"/>
                  </a:lnTo>
                  <a:lnTo>
                    <a:pt x="219" y="123"/>
                  </a:lnTo>
                  <a:lnTo>
                    <a:pt x="223" y="123"/>
                  </a:lnTo>
                  <a:lnTo>
                    <a:pt x="228" y="120"/>
                  </a:lnTo>
                  <a:lnTo>
                    <a:pt x="233" y="120"/>
                  </a:lnTo>
                  <a:lnTo>
                    <a:pt x="233" y="118"/>
                  </a:lnTo>
                  <a:lnTo>
                    <a:pt x="235" y="116"/>
                  </a:lnTo>
                  <a:lnTo>
                    <a:pt x="238" y="113"/>
                  </a:lnTo>
                  <a:lnTo>
                    <a:pt x="238" y="109"/>
                  </a:lnTo>
                  <a:lnTo>
                    <a:pt x="238" y="106"/>
                  </a:lnTo>
                  <a:lnTo>
                    <a:pt x="240" y="106"/>
                  </a:lnTo>
                  <a:lnTo>
                    <a:pt x="242" y="106"/>
                  </a:lnTo>
                  <a:lnTo>
                    <a:pt x="245" y="106"/>
                  </a:lnTo>
                  <a:lnTo>
                    <a:pt x="247" y="104"/>
                  </a:lnTo>
                  <a:lnTo>
                    <a:pt x="254" y="104"/>
                  </a:lnTo>
                  <a:lnTo>
                    <a:pt x="264" y="102"/>
                  </a:lnTo>
                  <a:lnTo>
                    <a:pt x="266" y="102"/>
                  </a:lnTo>
                  <a:lnTo>
                    <a:pt x="275" y="99"/>
                  </a:lnTo>
                  <a:lnTo>
                    <a:pt x="278" y="99"/>
                  </a:lnTo>
                  <a:lnTo>
                    <a:pt x="280" y="99"/>
                  </a:lnTo>
                  <a:lnTo>
                    <a:pt x="282" y="99"/>
                  </a:lnTo>
                  <a:lnTo>
                    <a:pt x="285" y="99"/>
                  </a:lnTo>
                  <a:lnTo>
                    <a:pt x="287" y="99"/>
                  </a:lnTo>
                  <a:lnTo>
                    <a:pt x="292" y="104"/>
                  </a:lnTo>
                  <a:lnTo>
                    <a:pt x="299" y="106"/>
                  </a:lnTo>
                  <a:lnTo>
                    <a:pt x="304" y="111"/>
                  </a:lnTo>
                  <a:lnTo>
                    <a:pt x="308" y="116"/>
                  </a:lnTo>
                  <a:lnTo>
                    <a:pt x="311" y="116"/>
                  </a:lnTo>
                  <a:lnTo>
                    <a:pt x="329" y="130"/>
                  </a:lnTo>
                  <a:lnTo>
                    <a:pt x="329" y="127"/>
                  </a:lnTo>
                  <a:lnTo>
                    <a:pt x="329" y="125"/>
                  </a:lnTo>
                  <a:lnTo>
                    <a:pt x="332" y="116"/>
                  </a:lnTo>
                  <a:lnTo>
                    <a:pt x="332" y="106"/>
                  </a:lnTo>
                  <a:lnTo>
                    <a:pt x="332" y="104"/>
                  </a:lnTo>
                  <a:lnTo>
                    <a:pt x="334" y="104"/>
                  </a:lnTo>
                  <a:lnTo>
                    <a:pt x="337" y="99"/>
                  </a:lnTo>
                  <a:lnTo>
                    <a:pt x="344" y="94"/>
                  </a:lnTo>
                  <a:lnTo>
                    <a:pt x="346" y="94"/>
                  </a:lnTo>
                  <a:lnTo>
                    <a:pt x="348" y="97"/>
                  </a:lnTo>
                  <a:lnTo>
                    <a:pt x="355" y="97"/>
                  </a:lnTo>
                  <a:lnTo>
                    <a:pt x="358" y="97"/>
                  </a:lnTo>
                  <a:lnTo>
                    <a:pt x="360" y="94"/>
                  </a:lnTo>
                  <a:lnTo>
                    <a:pt x="362" y="90"/>
                  </a:lnTo>
                  <a:lnTo>
                    <a:pt x="362" y="87"/>
                  </a:lnTo>
                  <a:lnTo>
                    <a:pt x="365" y="83"/>
                  </a:lnTo>
                  <a:lnTo>
                    <a:pt x="367" y="80"/>
                  </a:lnTo>
                  <a:lnTo>
                    <a:pt x="367" y="76"/>
                  </a:lnTo>
                  <a:lnTo>
                    <a:pt x="370" y="73"/>
                  </a:lnTo>
                  <a:lnTo>
                    <a:pt x="377" y="71"/>
                  </a:lnTo>
                  <a:lnTo>
                    <a:pt x="381" y="71"/>
                  </a:lnTo>
                  <a:lnTo>
                    <a:pt x="386" y="71"/>
                  </a:lnTo>
                  <a:lnTo>
                    <a:pt x="388" y="66"/>
                  </a:lnTo>
                  <a:lnTo>
                    <a:pt x="386" y="61"/>
                  </a:lnTo>
                  <a:lnTo>
                    <a:pt x="384" y="59"/>
                  </a:lnTo>
                  <a:lnTo>
                    <a:pt x="381" y="57"/>
                  </a:lnTo>
                  <a:lnTo>
                    <a:pt x="379" y="57"/>
                  </a:lnTo>
                  <a:lnTo>
                    <a:pt x="379" y="54"/>
                  </a:lnTo>
                  <a:lnTo>
                    <a:pt x="379" y="52"/>
                  </a:lnTo>
                  <a:lnTo>
                    <a:pt x="379" y="47"/>
                  </a:lnTo>
                  <a:lnTo>
                    <a:pt x="384" y="47"/>
                  </a:lnTo>
                  <a:lnTo>
                    <a:pt x="386" y="47"/>
                  </a:lnTo>
                  <a:lnTo>
                    <a:pt x="388" y="50"/>
                  </a:lnTo>
                  <a:lnTo>
                    <a:pt x="388" y="47"/>
                  </a:lnTo>
                  <a:lnTo>
                    <a:pt x="391" y="47"/>
                  </a:lnTo>
                  <a:lnTo>
                    <a:pt x="393" y="47"/>
                  </a:lnTo>
                  <a:lnTo>
                    <a:pt x="393" y="50"/>
                  </a:lnTo>
                  <a:lnTo>
                    <a:pt x="395" y="50"/>
                  </a:lnTo>
                  <a:lnTo>
                    <a:pt x="398" y="50"/>
                  </a:lnTo>
                  <a:lnTo>
                    <a:pt x="400" y="50"/>
                  </a:lnTo>
                  <a:lnTo>
                    <a:pt x="402" y="47"/>
                  </a:lnTo>
                  <a:lnTo>
                    <a:pt x="405" y="47"/>
                  </a:lnTo>
                  <a:lnTo>
                    <a:pt x="405" y="50"/>
                  </a:lnTo>
                  <a:lnTo>
                    <a:pt x="402" y="50"/>
                  </a:lnTo>
                  <a:lnTo>
                    <a:pt x="402" y="52"/>
                  </a:lnTo>
                  <a:lnTo>
                    <a:pt x="405" y="52"/>
                  </a:lnTo>
                  <a:lnTo>
                    <a:pt x="405" y="54"/>
                  </a:lnTo>
                  <a:lnTo>
                    <a:pt x="407" y="54"/>
                  </a:lnTo>
                  <a:lnTo>
                    <a:pt x="410" y="54"/>
                  </a:lnTo>
                  <a:lnTo>
                    <a:pt x="410" y="57"/>
                  </a:lnTo>
                  <a:lnTo>
                    <a:pt x="412" y="57"/>
                  </a:lnTo>
                  <a:lnTo>
                    <a:pt x="412" y="59"/>
                  </a:lnTo>
                  <a:lnTo>
                    <a:pt x="414" y="61"/>
                  </a:lnTo>
                  <a:lnTo>
                    <a:pt x="417" y="61"/>
                  </a:lnTo>
                  <a:lnTo>
                    <a:pt x="417" y="64"/>
                  </a:lnTo>
                  <a:lnTo>
                    <a:pt x="417" y="66"/>
                  </a:lnTo>
                  <a:lnTo>
                    <a:pt x="417" y="69"/>
                  </a:lnTo>
                  <a:lnTo>
                    <a:pt x="419" y="69"/>
                  </a:lnTo>
                  <a:lnTo>
                    <a:pt x="419" y="71"/>
                  </a:lnTo>
                  <a:lnTo>
                    <a:pt x="421" y="71"/>
                  </a:lnTo>
                  <a:lnTo>
                    <a:pt x="424" y="71"/>
                  </a:lnTo>
                  <a:lnTo>
                    <a:pt x="426" y="71"/>
                  </a:lnTo>
                  <a:lnTo>
                    <a:pt x="428" y="71"/>
                  </a:lnTo>
                  <a:lnTo>
                    <a:pt x="431" y="71"/>
                  </a:lnTo>
                  <a:lnTo>
                    <a:pt x="433" y="71"/>
                  </a:lnTo>
                  <a:lnTo>
                    <a:pt x="433" y="73"/>
                  </a:lnTo>
                  <a:lnTo>
                    <a:pt x="433" y="76"/>
                  </a:lnTo>
                  <a:lnTo>
                    <a:pt x="431" y="76"/>
                  </a:lnTo>
                  <a:lnTo>
                    <a:pt x="431" y="78"/>
                  </a:lnTo>
                  <a:lnTo>
                    <a:pt x="433" y="78"/>
                  </a:lnTo>
                  <a:lnTo>
                    <a:pt x="435" y="80"/>
                  </a:lnTo>
                  <a:lnTo>
                    <a:pt x="438" y="80"/>
                  </a:lnTo>
                  <a:lnTo>
                    <a:pt x="438" y="78"/>
                  </a:lnTo>
                  <a:lnTo>
                    <a:pt x="440" y="78"/>
                  </a:lnTo>
                  <a:lnTo>
                    <a:pt x="443" y="78"/>
                  </a:lnTo>
                  <a:lnTo>
                    <a:pt x="445" y="78"/>
                  </a:lnTo>
                  <a:lnTo>
                    <a:pt x="447" y="78"/>
                  </a:lnTo>
                  <a:lnTo>
                    <a:pt x="450" y="76"/>
                  </a:lnTo>
                  <a:lnTo>
                    <a:pt x="452" y="76"/>
                  </a:lnTo>
                  <a:lnTo>
                    <a:pt x="452" y="78"/>
                  </a:lnTo>
                  <a:lnTo>
                    <a:pt x="454" y="78"/>
                  </a:lnTo>
                  <a:lnTo>
                    <a:pt x="457" y="78"/>
                  </a:lnTo>
                  <a:lnTo>
                    <a:pt x="459" y="78"/>
                  </a:lnTo>
                  <a:lnTo>
                    <a:pt x="461" y="78"/>
                  </a:lnTo>
                  <a:lnTo>
                    <a:pt x="464" y="78"/>
                  </a:lnTo>
                  <a:lnTo>
                    <a:pt x="466" y="78"/>
                  </a:lnTo>
                  <a:lnTo>
                    <a:pt x="468" y="76"/>
                  </a:lnTo>
                  <a:lnTo>
                    <a:pt x="471" y="76"/>
                  </a:lnTo>
                  <a:lnTo>
                    <a:pt x="473" y="76"/>
                  </a:lnTo>
                  <a:lnTo>
                    <a:pt x="476" y="76"/>
                  </a:lnTo>
                  <a:lnTo>
                    <a:pt x="480" y="76"/>
                  </a:lnTo>
                  <a:lnTo>
                    <a:pt x="483" y="76"/>
                  </a:lnTo>
                  <a:lnTo>
                    <a:pt x="487" y="78"/>
                  </a:lnTo>
                  <a:lnTo>
                    <a:pt x="490" y="78"/>
                  </a:lnTo>
                  <a:lnTo>
                    <a:pt x="494" y="76"/>
                  </a:lnTo>
                  <a:lnTo>
                    <a:pt x="497" y="76"/>
                  </a:lnTo>
                  <a:lnTo>
                    <a:pt x="499" y="76"/>
                  </a:lnTo>
                  <a:lnTo>
                    <a:pt x="501" y="76"/>
                  </a:lnTo>
                  <a:lnTo>
                    <a:pt x="504" y="78"/>
                  </a:lnTo>
                  <a:lnTo>
                    <a:pt x="506" y="78"/>
                  </a:lnTo>
                  <a:lnTo>
                    <a:pt x="513" y="80"/>
                  </a:lnTo>
                  <a:lnTo>
                    <a:pt x="516" y="80"/>
                  </a:lnTo>
                  <a:lnTo>
                    <a:pt x="518" y="78"/>
                  </a:lnTo>
                  <a:lnTo>
                    <a:pt x="520" y="78"/>
                  </a:lnTo>
                  <a:lnTo>
                    <a:pt x="523" y="76"/>
                  </a:lnTo>
                  <a:lnTo>
                    <a:pt x="525" y="71"/>
                  </a:lnTo>
                  <a:lnTo>
                    <a:pt x="527" y="69"/>
                  </a:lnTo>
                  <a:lnTo>
                    <a:pt x="530" y="66"/>
                  </a:lnTo>
                  <a:lnTo>
                    <a:pt x="534" y="66"/>
                  </a:lnTo>
                  <a:lnTo>
                    <a:pt x="537" y="64"/>
                  </a:lnTo>
                  <a:lnTo>
                    <a:pt x="539" y="64"/>
                  </a:lnTo>
                  <a:lnTo>
                    <a:pt x="539" y="61"/>
                  </a:lnTo>
                  <a:lnTo>
                    <a:pt x="539" y="54"/>
                  </a:lnTo>
                  <a:lnTo>
                    <a:pt x="541" y="52"/>
                  </a:lnTo>
                  <a:lnTo>
                    <a:pt x="541" y="47"/>
                  </a:lnTo>
                  <a:lnTo>
                    <a:pt x="541" y="45"/>
                  </a:lnTo>
                  <a:lnTo>
                    <a:pt x="541" y="43"/>
                  </a:lnTo>
                  <a:lnTo>
                    <a:pt x="541" y="40"/>
                  </a:lnTo>
                  <a:lnTo>
                    <a:pt x="544" y="38"/>
                  </a:lnTo>
                  <a:lnTo>
                    <a:pt x="546" y="33"/>
                  </a:lnTo>
                  <a:lnTo>
                    <a:pt x="549" y="33"/>
                  </a:lnTo>
                  <a:lnTo>
                    <a:pt x="549" y="29"/>
                  </a:lnTo>
                  <a:lnTo>
                    <a:pt x="551" y="26"/>
                  </a:lnTo>
                  <a:lnTo>
                    <a:pt x="556" y="24"/>
                  </a:lnTo>
                  <a:lnTo>
                    <a:pt x="558" y="24"/>
                  </a:lnTo>
                  <a:lnTo>
                    <a:pt x="560" y="21"/>
                  </a:lnTo>
                  <a:lnTo>
                    <a:pt x="572" y="12"/>
                  </a:lnTo>
                  <a:lnTo>
                    <a:pt x="577" y="12"/>
                  </a:lnTo>
                  <a:lnTo>
                    <a:pt x="577" y="10"/>
                  </a:lnTo>
                  <a:lnTo>
                    <a:pt x="579" y="7"/>
                  </a:lnTo>
                  <a:lnTo>
                    <a:pt x="579" y="5"/>
                  </a:lnTo>
                  <a:lnTo>
                    <a:pt x="586" y="0"/>
                  </a:lnTo>
                  <a:lnTo>
                    <a:pt x="589" y="0"/>
                  </a:lnTo>
                  <a:lnTo>
                    <a:pt x="593" y="5"/>
                  </a:lnTo>
                  <a:lnTo>
                    <a:pt x="600" y="7"/>
                  </a:lnTo>
                  <a:lnTo>
                    <a:pt x="605" y="7"/>
                  </a:lnTo>
                  <a:lnTo>
                    <a:pt x="610" y="12"/>
                  </a:lnTo>
                  <a:lnTo>
                    <a:pt x="612" y="14"/>
                  </a:lnTo>
                  <a:lnTo>
                    <a:pt x="612" y="19"/>
                  </a:lnTo>
                  <a:lnTo>
                    <a:pt x="610" y="29"/>
                  </a:lnTo>
                  <a:lnTo>
                    <a:pt x="610" y="33"/>
                  </a:lnTo>
                  <a:lnTo>
                    <a:pt x="607" y="43"/>
                  </a:lnTo>
                  <a:lnTo>
                    <a:pt x="607" y="47"/>
                  </a:lnTo>
                  <a:lnTo>
                    <a:pt x="610" y="47"/>
                  </a:lnTo>
                  <a:lnTo>
                    <a:pt x="610" y="50"/>
                  </a:lnTo>
                  <a:lnTo>
                    <a:pt x="614" y="52"/>
                  </a:lnTo>
                  <a:lnTo>
                    <a:pt x="619" y="57"/>
                  </a:lnTo>
                </a:path>
              </a:pathLst>
            </a:custGeom>
            <a:noFill/>
            <a:ln w="7938">
              <a:solidFill>
                <a:schemeClr val="bg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GT"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8" name="Freeform 47">
              <a:extLst>
                <a:ext uri="{FF2B5EF4-FFF2-40B4-BE49-F238E27FC236}">
                  <a16:creationId xmlns:a16="http://schemas.microsoft.com/office/drawing/2014/main" id="{575FA45B-83C1-B24C-AABF-74EAFE60EB3B}"/>
                </a:ext>
              </a:extLst>
            </p:cNvPr>
            <p:cNvSpPr>
              <a:spLocks/>
            </p:cNvSpPr>
            <p:nvPr/>
          </p:nvSpPr>
          <p:spPr bwMode="auto">
            <a:xfrm>
              <a:off x="3585880" y="4588454"/>
              <a:ext cx="700642" cy="690184"/>
            </a:xfrm>
            <a:custGeom>
              <a:avLst/>
              <a:gdLst>
                <a:gd name="T0" fmla="*/ 502 w 641"/>
                <a:gd name="T1" fmla="*/ 57 h 608"/>
                <a:gd name="T2" fmla="*/ 523 w 641"/>
                <a:gd name="T3" fmla="*/ 71 h 608"/>
                <a:gd name="T4" fmla="*/ 530 w 641"/>
                <a:gd name="T5" fmla="*/ 106 h 608"/>
                <a:gd name="T6" fmla="*/ 549 w 641"/>
                <a:gd name="T7" fmla="*/ 78 h 608"/>
                <a:gd name="T8" fmla="*/ 570 w 641"/>
                <a:gd name="T9" fmla="*/ 71 h 608"/>
                <a:gd name="T10" fmla="*/ 594 w 641"/>
                <a:gd name="T11" fmla="*/ 75 h 608"/>
                <a:gd name="T12" fmla="*/ 617 w 641"/>
                <a:gd name="T13" fmla="*/ 73 h 608"/>
                <a:gd name="T14" fmla="*/ 632 w 641"/>
                <a:gd name="T15" fmla="*/ 106 h 608"/>
                <a:gd name="T16" fmla="*/ 606 w 641"/>
                <a:gd name="T17" fmla="*/ 146 h 608"/>
                <a:gd name="T18" fmla="*/ 594 w 641"/>
                <a:gd name="T19" fmla="*/ 181 h 608"/>
                <a:gd name="T20" fmla="*/ 601 w 641"/>
                <a:gd name="T21" fmla="*/ 217 h 608"/>
                <a:gd name="T22" fmla="*/ 601 w 641"/>
                <a:gd name="T23" fmla="*/ 247 h 608"/>
                <a:gd name="T24" fmla="*/ 599 w 641"/>
                <a:gd name="T25" fmla="*/ 287 h 608"/>
                <a:gd name="T26" fmla="*/ 594 w 641"/>
                <a:gd name="T27" fmla="*/ 325 h 608"/>
                <a:gd name="T28" fmla="*/ 589 w 641"/>
                <a:gd name="T29" fmla="*/ 349 h 608"/>
                <a:gd name="T30" fmla="*/ 582 w 641"/>
                <a:gd name="T31" fmla="*/ 370 h 608"/>
                <a:gd name="T32" fmla="*/ 589 w 641"/>
                <a:gd name="T33" fmla="*/ 386 h 608"/>
                <a:gd name="T34" fmla="*/ 584 w 641"/>
                <a:gd name="T35" fmla="*/ 401 h 608"/>
                <a:gd name="T36" fmla="*/ 573 w 641"/>
                <a:gd name="T37" fmla="*/ 417 h 608"/>
                <a:gd name="T38" fmla="*/ 568 w 641"/>
                <a:gd name="T39" fmla="*/ 436 h 608"/>
                <a:gd name="T40" fmla="*/ 561 w 641"/>
                <a:gd name="T41" fmla="*/ 452 h 608"/>
                <a:gd name="T42" fmla="*/ 556 w 641"/>
                <a:gd name="T43" fmla="*/ 466 h 608"/>
                <a:gd name="T44" fmla="*/ 559 w 641"/>
                <a:gd name="T45" fmla="*/ 485 h 608"/>
                <a:gd name="T46" fmla="*/ 561 w 641"/>
                <a:gd name="T47" fmla="*/ 509 h 608"/>
                <a:gd name="T48" fmla="*/ 554 w 641"/>
                <a:gd name="T49" fmla="*/ 530 h 608"/>
                <a:gd name="T50" fmla="*/ 540 w 641"/>
                <a:gd name="T51" fmla="*/ 547 h 608"/>
                <a:gd name="T52" fmla="*/ 540 w 641"/>
                <a:gd name="T53" fmla="*/ 561 h 608"/>
                <a:gd name="T54" fmla="*/ 528 w 641"/>
                <a:gd name="T55" fmla="*/ 572 h 608"/>
                <a:gd name="T56" fmla="*/ 516 w 641"/>
                <a:gd name="T57" fmla="*/ 591 h 608"/>
                <a:gd name="T58" fmla="*/ 504 w 641"/>
                <a:gd name="T59" fmla="*/ 603 h 608"/>
                <a:gd name="T60" fmla="*/ 464 w 641"/>
                <a:gd name="T61" fmla="*/ 577 h 608"/>
                <a:gd name="T62" fmla="*/ 424 w 641"/>
                <a:gd name="T63" fmla="*/ 556 h 608"/>
                <a:gd name="T64" fmla="*/ 375 w 641"/>
                <a:gd name="T65" fmla="*/ 528 h 608"/>
                <a:gd name="T66" fmla="*/ 349 w 641"/>
                <a:gd name="T67" fmla="*/ 502 h 608"/>
                <a:gd name="T68" fmla="*/ 314 w 641"/>
                <a:gd name="T69" fmla="*/ 474 h 608"/>
                <a:gd name="T70" fmla="*/ 271 w 641"/>
                <a:gd name="T71" fmla="*/ 445 h 608"/>
                <a:gd name="T72" fmla="*/ 233 w 641"/>
                <a:gd name="T73" fmla="*/ 417 h 608"/>
                <a:gd name="T74" fmla="*/ 198 w 641"/>
                <a:gd name="T75" fmla="*/ 386 h 608"/>
                <a:gd name="T76" fmla="*/ 165 w 641"/>
                <a:gd name="T77" fmla="*/ 360 h 608"/>
                <a:gd name="T78" fmla="*/ 135 w 641"/>
                <a:gd name="T79" fmla="*/ 335 h 608"/>
                <a:gd name="T80" fmla="*/ 90 w 641"/>
                <a:gd name="T81" fmla="*/ 299 h 608"/>
                <a:gd name="T82" fmla="*/ 40 w 641"/>
                <a:gd name="T83" fmla="*/ 264 h 608"/>
                <a:gd name="T84" fmla="*/ 5 w 641"/>
                <a:gd name="T85" fmla="*/ 231 h 608"/>
                <a:gd name="T86" fmla="*/ 29 w 641"/>
                <a:gd name="T87" fmla="*/ 214 h 608"/>
                <a:gd name="T88" fmla="*/ 59 w 641"/>
                <a:gd name="T89" fmla="*/ 212 h 608"/>
                <a:gd name="T90" fmla="*/ 64 w 641"/>
                <a:gd name="T91" fmla="*/ 186 h 608"/>
                <a:gd name="T92" fmla="*/ 83 w 641"/>
                <a:gd name="T93" fmla="*/ 177 h 608"/>
                <a:gd name="T94" fmla="*/ 106 w 641"/>
                <a:gd name="T95" fmla="*/ 151 h 608"/>
                <a:gd name="T96" fmla="*/ 158 w 641"/>
                <a:gd name="T97" fmla="*/ 172 h 608"/>
                <a:gd name="T98" fmla="*/ 233 w 641"/>
                <a:gd name="T99" fmla="*/ 191 h 608"/>
                <a:gd name="T100" fmla="*/ 292 w 641"/>
                <a:gd name="T101" fmla="*/ 205 h 608"/>
                <a:gd name="T102" fmla="*/ 330 w 641"/>
                <a:gd name="T103" fmla="*/ 221 h 608"/>
                <a:gd name="T104" fmla="*/ 368 w 641"/>
                <a:gd name="T105" fmla="*/ 226 h 608"/>
                <a:gd name="T106" fmla="*/ 377 w 641"/>
                <a:gd name="T107" fmla="*/ 200 h 608"/>
                <a:gd name="T108" fmla="*/ 391 w 641"/>
                <a:gd name="T109" fmla="*/ 167 h 608"/>
                <a:gd name="T110" fmla="*/ 391 w 641"/>
                <a:gd name="T111" fmla="*/ 137 h 608"/>
                <a:gd name="T112" fmla="*/ 424 w 641"/>
                <a:gd name="T113" fmla="*/ 115 h 608"/>
                <a:gd name="T114" fmla="*/ 427 w 641"/>
                <a:gd name="T115" fmla="*/ 83 h 608"/>
                <a:gd name="T116" fmla="*/ 441 w 641"/>
                <a:gd name="T117" fmla="*/ 50 h 608"/>
                <a:gd name="T118" fmla="*/ 467 w 641"/>
                <a:gd name="T119" fmla="*/ 45 h 608"/>
                <a:gd name="T120" fmla="*/ 488 w 641"/>
                <a:gd name="T121" fmla="*/ 12 h 608"/>
                <a:gd name="T122" fmla="*/ 514 w 641"/>
                <a:gd name="T123" fmla="*/ 5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41" h="608">
                  <a:moveTo>
                    <a:pt x="514" y="5"/>
                  </a:moveTo>
                  <a:lnTo>
                    <a:pt x="514" y="7"/>
                  </a:lnTo>
                  <a:lnTo>
                    <a:pt x="511" y="7"/>
                  </a:lnTo>
                  <a:lnTo>
                    <a:pt x="511" y="12"/>
                  </a:lnTo>
                  <a:lnTo>
                    <a:pt x="514" y="14"/>
                  </a:lnTo>
                  <a:lnTo>
                    <a:pt x="514" y="17"/>
                  </a:lnTo>
                  <a:lnTo>
                    <a:pt x="511" y="19"/>
                  </a:lnTo>
                  <a:lnTo>
                    <a:pt x="511" y="21"/>
                  </a:lnTo>
                  <a:lnTo>
                    <a:pt x="511" y="28"/>
                  </a:lnTo>
                  <a:lnTo>
                    <a:pt x="511" y="31"/>
                  </a:lnTo>
                  <a:lnTo>
                    <a:pt x="509" y="33"/>
                  </a:lnTo>
                  <a:lnTo>
                    <a:pt x="507" y="35"/>
                  </a:lnTo>
                  <a:lnTo>
                    <a:pt x="507" y="38"/>
                  </a:lnTo>
                  <a:lnTo>
                    <a:pt x="507" y="40"/>
                  </a:lnTo>
                  <a:lnTo>
                    <a:pt x="507" y="42"/>
                  </a:lnTo>
                  <a:lnTo>
                    <a:pt x="507" y="47"/>
                  </a:lnTo>
                  <a:lnTo>
                    <a:pt x="507" y="50"/>
                  </a:lnTo>
                  <a:lnTo>
                    <a:pt x="502" y="57"/>
                  </a:lnTo>
                  <a:lnTo>
                    <a:pt x="497" y="68"/>
                  </a:lnTo>
                  <a:lnTo>
                    <a:pt x="497" y="73"/>
                  </a:lnTo>
                  <a:lnTo>
                    <a:pt x="500" y="75"/>
                  </a:lnTo>
                  <a:lnTo>
                    <a:pt x="502" y="75"/>
                  </a:lnTo>
                  <a:lnTo>
                    <a:pt x="504" y="75"/>
                  </a:lnTo>
                  <a:lnTo>
                    <a:pt x="507" y="73"/>
                  </a:lnTo>
                  <a:lnTo>
                    <a:pt x="507" y="71"/>
                  </a:lnTo>
                  <a:lnTo>
                    <a:pt x="509" y="68"/>
                  </a:lnTo>
                  <a:lnTo>
                    <a:pt x="509" y="66"/>
                  </a:lnTo>
                  <a:lnTo>
                    <a:pt x="511" y="64"/>
                  </a:lnTo>
                  <a:lnTo>
                    <a:pt x="514" y="61"/>
                  </a:lnTo>
                  <a:lnTo>
                    <a:pt x="518" y="61"/>
                  </a:lnTo>
                  <a:lnTo>
                    <a:pt x="521" y="61"/>
                  </a:lnTo>
                  <a:lnTo>
                    <a:pt x="523" y="61"/>
                  </a:lnTo>
                  <a:lnTo>
                    <a:pt x="523" y="64"/>
                  </a:lnTo>
                  <a:lnTo>
                    <a:pt x="523" y="66"/>
                  </a:lnTo>
                  <a:lnTo>
                    <a:pt x="523" y="68"/>
                  </a:lnTo>
                  <a:lnTo>
                    <a:pt x="523" y="71"/>
                  </a:lnTo>
                  <a:lnTo>
                    <a:pt x="523" y="73"/>
                  </a:lnTo>
                  <a:lnTo>
                    <a:pt x="521" y="73"/>
                  </a:lnTo>
                  <a:lnTo>
                    <a:pt x="521" y="75"/>
                  </a:lnTo>
                  <a:lnTo>
                    <a:pt x="521" y="78"/>
                  </a:lnTo>
                  <a:lnTo>
                    <a:pt x="521" y="80"/>
                  </a:lnTo>
                  <a:lnTo>
                    <a:pt x="521" y="83"/>
                  </a:lnTo>
                  <a:lnTo>
                    <a:pt x="521" y="85"/>
                  </a:lnTo>
                  <a:lnTo>
                    <a:pt x="521" y="90"/>
                  </a:lnTo>
                  <a:lnTo>
                    <a:pt x="523" y="90"/>
                  </a:lnTo>
                  <a:lnTo>
                    <a:pt x="523" y="92"/>
                  </a:lnTo>
                  <a:lnTo>
                    <a:pt x="526" y="94"/>
                  </a:lnTo>
                  <a:lnTo>
                    <a:pt x="526" y="97"/>
                  </a:lnTo>
                  <a:lnTo>
                    <a:pt x="526" y="101"/>
                  </a:lnTo>
                  <a:lnTo>
                    <a:pt x="528" y="104"/>
                  </a:lnTo>
                  <a:lnTo>
                    <a:pt x="526" y="106"/>
                  </a:lnTo>
                  <a:lnTo>
                    <a:pt x="526" y="108"/>
                  </a:lnTo>
                  <a:lnTo>
                    <a:pt x="528" y="108"/>
                  </a:lnTo>
                  <a:lnTo>
                    <a:pt x="530" y="106"/>
                  </a:lnTo>
                  <a:lnTo>
                    <a:pt x="533" y="106"/>
                  </a:lnTo>
                  <a:lnTo>
                    <a:pt x="533" y="104"/>
                  </a:lnTo>
                  <a:lnTo>
                    <a:pt x="535" y="104"/>
                  </a:lnTo>
                  <a:lnTo>
                    <a:pt x="535" y="101"/>
                  </a:lnTo>
                  <a:lnTo>
                    <a:pt x="537" y="101"/>
                  </a:lnTo>
                  <a:lnTo>
                    <a:pt x="537" y="99"/>
                  </a:lnTo>
                  <a:lnTo>
                    <a:pt x="540" y="99"/>
                  </a:lnTo>
                  <a:lnTo>
                    <a:pt x="542" y="97"/>
                  </a:lnTo>
                  <a:lnTo>
                    <a:pt x="542" y="94"/>
                  </a:lnTo>
                  <a:lnTo>
                    <a:pt x="544" y="94"/>
                  </a:lnTo>
                  <a:lnTo>
                    <a:pt x="544" y="90"/>
                  </a:lnTo>
                  <a:lnTo>
                    <a:pt x="544" y="87"/>
                  </a:lnTo>
                  <a:lnTo>
                    <a:pt x="544" y="85"/>
                  </a:lnTo>
                  <a:lnTo>
                    <a:pt x="544" y="83"/>
                  </a:lnTo>
                  <a:lnTo>
                    <a:pt x="544" y="80"/>
                  </a:lnTo>
                  <a:lnTo>
                    <a:pt x="547" y="80"/>
                  </a:lnTo>
                  <a:lnTo>
                    <a:pt x="549" y="80"/>
                  </a:lnTo>
                  <a:lnTo>
                    <a:pt x="549" y="78"/>
                  </a:lnTo>
                  <a:lnTo>
                    <a:pt x="551" y="75"/>
                  </a:lnTo>
                  <a:lnTo>
                    <a:pt x="554" y="73"/>
                  </a:lnTo>
                  <a:lnTo>
                    <a:pt x="554" y="71"/>
                  </a:lnTo>
                  <a:lnTo>
                    <a:pt x="556" y="71"/>
                  </a:lnTo>
                  <a:lnTo>
                    <a:pt x="556" y="68"/>
                  </a:lnTo>
                  <a:lnTo>
                    <a:pt x="554" y="68"/>
                  </a:lnTo>
                  <a:lnTo>
                    <a:pt x="554" y="66"/>
                  </a:lnTo>
                  <a:lnTo>
                    <a:pt x="554" y="64"/>
                  </a:lnTo>
                  <a:lnTo>
                    <a:pt x="554" y="61"/>
                  </a:lnTo>
                  <a:lnTo>
                    <a:pt x="554" y="40"/>
                  </a:lnTo>
                  <a:lnTo>
                    <a:pt x="559" y="40"/>
                  </a:lnTo>
                  <a:lnTo>
                    <a:pt x="570" y="40"/>
                  </a:lnTo>
                  <a:lnTo>
                    <a:pt x="573" y="61"/>
                  </a:lnTo>
                  <a:lnTo>
                    <a:pt x="575" y="61"/>
                  </a:lnTo>
                  <a:lnTo>
                    <a:pt x="575" y="64"/>
                  </a:lnTo>
                  <a:lnTo>
                    <a:pt x="573" y="66"/>
                  </a:lnTo>
                  <a:lnTo>
                    <a:pt x="570" y="68"/>
                  </a:lnTo>
                  <a:lnTo>
                    <a:pt x="570" y="71"/>
                  </a:lnTo>
                  <a:lnTo>
                    <a:pt x="573" y="73"/>
                  </a:lnTo>
                  <a:lnTo>
                    <a:pt x="570" y="78"/>
                  </a:lnTo>
                  <a:lnTo>
                    <a:pt x="570" y="83"/>
                  </a:lnTo>
                  <a:lnTo>
                    <a:pt x="570" y="85"/>
                  </a:lnTo>
                  <a:lnTo>
                    <a:pt x="573" y="85"/>
                  </a:lnTo>
                  <a:lnTo>
                    <a:pt x="573" y="87"/>
                  </a:lnTo>
                  <a:lnTo>
                    <a:pt x="573" y="90"/>
                  </a:lnTo>
                  <a:lnTo>
                    <a:pt x="575" y="90"/>
                  </a:lnTo>
                  <a:lnTo>
                    <a:pt x="577" y="90"/>
                  </a:lnTo>
                  <a:lnTo>
                    <a:pt x="580" y="90"/>
                  </a:lnTo>
                  <a:lnTo>
                    <a:pt x="580" y="87"/>
                  </a:lnTo>
                  <a:lnTo>
                    <a:pt x="582" y="87"/>
                  </a:lnTo>
                  <a:lnTo>
                    <a:pt x="584" y="87"/>
                  </a:lnTo>
                  <a:lnTo>
                    <a:pt x="584" y="85"/>
                  </a:lnTo>
                  <a:lnTo>
                    <a:pt x="587" y="85"/>
                  </a:lnTo>
                  <a:lnTo>
                    <a:pt x="589" y="83"/>
                  </a:lnTo>
                  <a:lnTo>
                    <a:pt x="591" y="78"/>
                  </a:lnTo>
                  <a:lnTo>
                    <a:pt x="594" y="75"/>
                  </a:lnTo>
                  <a:lnTo>
                    <a:pt x="591" y="75"/>
                  </a:lnTo>
                  <a:lnTo>
                    <a:pt x="591" y="73"/>
                  </a:lnTo>
                  <a:lnTo>
                    <a:pt x="591" y="71"/>
                  </a:lnTo>
                  <a:lnTo>
                    <a:pt x="594" y="71"/>
                  </a:lnTo>
                  <a:lnTo>
                    <a:pt x="594" y="68"/>
                  </a:lnTo>
                  <a:lnTo>
                    <a:pt x="594" y="66"/>
                  </a:lnTo>
                  <a:lnTo>
                    <a:pt x="596" y="66"/>
                  </a:lnTo>
                  <a:lnTo>
                    <a:pt x="599" y="66"/>
                  </a:lnTo>
                  <a:lnTo>
                    <a:pt x="601" y="66"/>
                  </a:lnTo>
                  <a:lnTo>
                    <a:pt x="603" y="66"/>
                  </a:lnTo>
                  <a:lnTo>
                    <a:pt x="606" y="66"/>
                  </a:lnTo>
                  <a:lnTo>
                    <a:pt x="608" y="64"/>
                  </a:lnTo>
                  <a:lnTo>
                    <a:pt x="610" y="64"/>
                  </a:lnTo>
                  <a:lnTo>
                    <a:pt x="613" y="64"/>
                  </a:lnTo>
                  <a:lnTo>
                    <a:pt x="615" y="64"/>
                  </a:lnTo>
                  <a:lnTo>
                    <a:pt x="615" y="66"/>
                  </a:lnTo>
                  <a:lnTo>
                    <a:pt x="615" y="68"/>
                  </a:lnTo>
                  <a:lnTo>
                    <a:pt x="617" y="73"/>
                  </a:lnTo>
                  <a:lnTo>
                    <a:pt x="627" y="78"/>
                  </a:lnTo>
                  <a:lnTo>
                    <a:pt x="627" y="80"/>
                  </a:lnTo>
                  <a:lnTo>
                    <a:pt x="629" y="80"/>
                  </a:lnTo>
                  <a:lnTo>
                    <a:pt x="632" y="80"/>
                  </a:lnTo>
                  <a:lnTo>
                    <a:pt x="634" y="80"/>
                  </a:lnTo>
                  <a:lnTo>
                    <a:pt x="636" y="80"/>
                  </a:lnTo>
                  <a:lnTo>
                    <a:pt x="636" y="83"/>
                  </a:lnTo>
                  <a:lnTo>
                    <a:pt x="639" y="83"/>
                  </a:lnTo>
                  <a:lnTo>
                    <a:pt x="639" y="85"/>
                  </a:lnTo>
                  <a:lnTo>
                    <a:pt x="641" y="87"/>
                  </a:lnTo>
                  <a:lnTo>
                    <a:pt x="641" y="90"/>
                  </a:lnTo>
                  <a:lnTo>
                    <a:pt x="639" y="92"/>
                  </a:lnTo>
                  <a:lnTo>
                    <a:pt x="636" y="97"/>
                  </a:lnTo>
                  <a:lnTo>
                    <a:pt x="636" y="99"/>
                  </a:lnTo>
                  <a:lnTo>
                    <a:pt x="634" y="99"/>
                  </a:lnTo>
                  <a:lnTo>
                    <a:pt x="634" y="101"/>
                  </a:lnTo>
                  <a:lnTo>
                    <a:pt x="632" y="104"/>
                  </a:lnTo>
                  <a:lnTo>
                    <a:pt x="632" y="106"/>
                  </a:lnTo>
                  <a:lnTo>
                    <a:pt x="632" y="108"/>
                  </a:lnTo>
                  <a:lnTo>
                    <a:pt x="629" y="108"/>
                  </a:lnTo>
                  <a:lnTo>
                    <a:pt x="629" y="111"/>
                  </a:lnTo>
                  <a:lnTo>
                    <a:pt x="627" y="113"/>
                  </a:lnTo>
                  <a:lnTo>
                    <a:pt x="624" y="115"/>
                  </a:lnTo>
                  <a:lnTo>
                    <a:pt x="622" y="123"/>
                  </a:lnTo>
                  <a:lnTo>
                    <a:pt x="622" y="127"/>
                  </a:lnTo>
                  <a:lnTo>
                    <a:pt x="617" y="130"/>
                  </a:lnTo>
                  <a:lnTo>
                    <a:pt x="617" y="132"/>
                  </a:lnTo>
                  <a:lnTo>
                    <a:pt x="613" y="132"/>
                  </a:lnTo>
                  <a:lnTo>
                    <a:pt x="613" y="134"/>
                  </a:lnTo>
                  <a:lnTo>
                    <a:pt x="613" y="137"/>
                  </a:lnTo>
                  <a:lnTo>
                    <a:pt x="610" y="137"/>
                  </a:lnTo>
                  <a:lnTo>
                    <a:pt x="610" y="139"/>
                  </a:lnTo>
                  <a:lnTo>
                    <a:pt x="608" y="141"/>
                  </a:lnTo>
                  <a:lnTo>
                    <a:pt x="608" y="144"/>
                  </a:lnTo>
                  <a:lnTo>
                    <a:pt x="608" y="146"/>
                  </a:lnTo>
                  <a:lnTo>
                    <a:pt x="606" y="146"/>
                  </a:lnTo>
                  <a:lnTo>
                    <a:pt x="606" y="148"/>
                  </a:lnTo>
                  <a:lnTo>
                    <a:pt x="606" y="151"/>
                  </a:lnTo>
                  <a:lnTo>
                    <a:pt x="606" y="153"/>
                  </a:lnTo>
                  <a:lnTo>
                    <a:pt x="606" y="156"/>
                  </a:lnTo>
                  <a:lnTo>
                    <a:pt x="606" y="158"/>
                  </a:lnTo>
                  <a:lnTo>
                    <a:pt x="603" y="158"/>
                  </a:lnTo>
                  <a:lnTo>
                    <a:pt x="603" y="160"/>
                  </a:lnTo>
                  <a:lnTo>
                    <a:pt x="603" y="163"/>
                  </a:lnTo>
                  <a:lnTo>
                    <a:pt x="601" y="163"/>
                  </a:lnTo>
                  <a:lnTo>
                    <a:pt x="601" y="165"/>
                  </a:lnTo>
                  <a:lnTo>
                    <a:pt x="601" y="167"/>
                  </a:lnTo>
                  <a:lnTo>
                    <a:pt x="599" y="170"/>
                  </a:lnTo>
                  <a:lnTo>
                    <a:pt x="599" y="172"/>
                  </a:lnTo>
                  <a:lnTo>
                    <a:pt x="599" y="174"/>
                  </a:lnTo>
                  <a:lnTo>
                    <a:pt x="596" y="177"/>
                  </a:lnTo>
                  <a:lnTo>
                    <a:pt x="596" y="179"/>
                  </a:lnTo>
                  <a:lnTo>
                    <a:pt x="594" y="179"/>
                  </a:lnTo>
                  <a:lnTo>
                    <a:pt x="594" y="181"/>
                  </a:lnTo>
                  <a:lnTo>
                    <a:pt x="594" y="184"/>
                  </a:lnTo>
                  <a:lnTo>
                    <a:pt x="594" y="186"/>
                  </a:lnTo>
                  <a:lnTo>
                    <a:pt x="594" y="189"/>
                  </a:lnTo>
                  <a:lnTo>
                    <a:pt x="594" y="191"/>
                  </a:lnTo>
                  <a:lnTo>
                    <a:pt x="596" y="191"/>
                  </a:lnTo>
                  <a:lnTo>
                    <a:pt x="594" y="191"/>
                  </a:lnTo>
                  <a:lnTo>
                    <a:pt x="594" y="193"/>
                  </a:lnTo>
                  <a:lnTo>
                    <a:pt x="594" y="196"/>
                  </a:lnTo>
                  <a:lnTo>
                    <a:pt x="596" y="196"/>
                  </a:lnTo>
                  <a:lnTo>
                    <a:pt x="596" y="198"/>
                  </a:lnTo>
                  <a:lnTo>
                    <a:pt x="599" y="200"/>
                  </a:lnTo>
                  <a:lnTo>
                    <a:pt x="599" y="203"/>
                  </a:lnTo>
                  <a:lnTo>
                    <a:pt x="599" y="205"/>
                  </a:lnTo>
                  <a:lnTo>
                    <a:pt x="599" y="207"/>
                  </a:lnTo>
                  <a:lnTo>
                    <a:pt x="599" y="210"/>
                  </a:lnTo>
                  <a:lnTo>
                    <a:pt x="601" y="212"/>
                  </a:lnTo>
                  <a:lnTo>
                    <a:pt x="601" y="214"/>
                  </a:lnTo>
                  <a:lnTo>
                    <a:pt x="601" y="217"/>
                  </a:lnTo>
                  <a:lnTo>
                    <a:pt x="601" y="219"/>
                  </a:lnTo>
                  <a:lnTo>
                    <a:pt x="601" y="221"/>
                  </a:lnTo>
                  <a:lnTo>
                    <a:pt x="599" y="221"/>
                  </a:lnTo>
                  <a:lnTo>
                    <a:pt x="599" y="224"/>
                  </a:lnTo>
                  <a:lnTo>
                    <a:pt x="599" y="226"/>
                  </a:lnTo>
                  <a:lnTo>
                    <a:pt x="599" y="229"/>
                  </a:lnTo>
                  <a:lnTo>
                    <a:pt x="599" y="231"/>
                  </a:lnTo>
                  <a:lnTo>
                    <a:pt x="601" y="231"/>
                  </a:lnTo>
                  <a:lnTo>
                    <a:pt x="603" y="231"/>
                  </a:lnTo>
                  <a:lnTo>
                    <a:pt x="603" y="233"/>
                  </a:lnTo>
                  <a:lnTo>
                    <a:pt x="603" y="236"/>
                  </a:lnTo>
                  <a:lnTo>
                    <a:pt x="601" y="236"/>
                  </a:lnTo>
                  <a:lnTo>
                    <a:pt x="601" y="238"/>
                  </a:lnTo>
                  <a:lnTo>
                    <a:pt x="601" y="240"/>
                  </a:lnTo>
                  <a:lnTo>
                    <a:pt x="599" y="240"/>
                  </a:lnTo>
                  <a:lnTo>
                    <a:pt x="599" y="243"/>
                  </a:lnTo>
                  <a:lnTo>
                    <a:pt x="599" y="245"/>
                  </a:lnTo>
                  <a:lnTo>
                    <a:pt x="601" y="247"/>
                  </a:lnTo>
                  <a:lnTo>
                    <a:pt x="601" y="250"/>
                  </a:lnTo>
                  <a:lnTo>
                    <a:pt x="601" y="252"/>
                  </a:lnTo>
                  <a:lnTo>
                    <a:pt x="601" y="254"/>
                  </a:lnTo>
                  <a:lnTo>
                    <a:pt x="599" y="257"/>
                  </a:lnTo>
                  <a:lnTo>
                    <a:pt x="599" y="259"/>
                  </a:lnTo>
                  <a:lnTo>
                    <a:pt x="601" y="259"/>
                  </a:lnTo>
                  <a:lnTo>
                    <a:pt x="601" y="262"/>
                  </a:lnTo>
                  <a:lnTo>
                    <a:pt x="601" y="264"/>
                  </a:lnTo>
                  <a:lnTo>
                    <a:pt x="601" y="266"/>
                  </a:lnTo>
                  <a:lnTo>
                    <a:pt x="601" y="269"/>
                  </a:lnTo>
                  <a:lnTo>
                    <a:pt x="601" y="271"/>
                  </a:lnTo>
                  <a:lnTo>
                    <a:pt x="601" y="273"/>
                  </a:lnTo>
                  <a:lnTo>
                    <a:pt x="601" y="276"/>
                  </a:lnTo>
                  <a:lnTo>
                    <a:pt x="601" y="278"/>
                  </a:lnTo>
                  <a:lnTo>
                    <a:pt x="601" y="280"/>
                  </a:lnTo>
                  <a:lnTo>
                    <a:pt x="599" y="283"/>
                  </a:lnTo>
                  <a:lnTo>
                    <a:pt x="599" y="285"/>
                  </a:lnTo>
                  <a:lnTo>
                    <a:pt x="599" y="287"/>
                  </a:lnTo>
                  <a:lnTo>
                    <a:pt x="599" y="290"/>
                  </a:lnTo>
                  <a:lnTo>
                    <a:pt x="599" y="292"/>
                  </a:lnTo>
                  <a:lnTo>
                    <a:pt x="599" y="295"/>
                  </a:lnTo>
                  <a:lnTo>
                    <a:pt x="596" y="297"/>
                  </a:lnTo>
                  <a:lnTo>
                    <a:pt x="599" y="299"/>
                  </a:lnTo>
                  <a:lnTo>
                    <a:pt x="599" y="302"/>
                  </a:lnTo>
                  <a:lnTo>
                    <a:pt x="599" y="304"/>
                  </a:lnTo>
                  <a:lnTo>
                    <a:pt x="599" y="306"/>
                  </a:lnTo>
                  <a:lnTo>
                    <a:pt x="599" y="309"/>
                  </a:lnTo>
                  <a:lnTo>
                    <a:pt x="599" y="311"/>
                  </a:lnTo>
                  <a:lnTo>
                    <a:pt x="599" y="313"/>
                  </a:lnTo>
                  <a:lnTo>
                    <a:pt x="599" y="316"/>
                  </a:lnTo>
                  <a:lnTo>
                    <a:pt x="599" y="318"/>
                  </a:lnTo>
                  <a:lnTo>
                    <a:pt x="596" y="318"/>
                  </a:lnTo>
                  <a:lnTo>
                    <a:pt x="596" y="320"/>
                  </a:lnTo>
                  <a:lnTo>
                    <a:pt x="594" y="320"/>
                  </a:lnTo>
                  <a:lnTo>
                    <a:pt x="594" y="323"/>
                  </a:lnTo>
                  <a:lnTo>
                    <a:pt x="594" y="325"/>
                  </a:lnTo>
                  <a:lnTo>
                    <a:pt x="594" y="327"/>
                  </a:lnTo>
                  <a:lnTo>
                    <a:pt x="591" y="330"/>
                  </a:lnTo>
                  <a:lnTo>
                    <a:pt x="594" y="330"/>
                  </a:lnTo>
                  <a:lnTo>
                    <a:pt x="591" y="330"/>
                  </a:lnTo>
                  <a:lnTo>
                    <a:pt x="591" y="332"/>
                  </a:lnTo>
                  <a:lnTo>
                    <a:pt x="589" y="332"/>
                  </a:lnTo>
                  <a:lnTo>
                    <a:pt x="587" y="335"/>
                  </a:lnTo>
                  <a:lnTo>
                    <a:pt x="587" y="337"/>
                  </a:lnTo>
                  <a:lnTo>
                    <a:pt x="587" y="339"/>
                  </a:lnTo>
                  <a:lnTo>
                    <a:pt x="587" y="342"/>
                  </a:lnTo>
                  <a:lnTo>
                    <a:pt x="587" y="339"/>
                  </a:lnTo>
                  <a:lnTo>
                    <a:pt x="584" y="339"/>
                  </a:lnTo>
                  <a:lnTo>
                    <a:pt x="584" y="342"/>
                  </a:lnTo>
                  <a:lnTo>
                    <a:pt x="587" y="342"/>
                  </a:lnTo>
                  <a:lnTo>
                    <a:pt x="587" y="344"/>
                  </a:lnTo>
                  <a:lnTo>
                    <a:pt x="589" y="344"/>
                  </a:lnTo>
                  <a:lnTo>
                    <a:pt x="589" y="346"/>
                  </a:lnTo>
                  <a:lnTo>
                    <a:pt x="589" y="349"/>
                  </a:lnTo>
                  <a:lnTo>
                    <a:pt x="587" y="349"/>
                  </a:lnTo>
                  <a:lnTo>
                    <a:pt x="587" y="351"/>
                  </a:lnTo>
                  <a:lnTo>
                    <a:pt x="584" y="351"/>
                  </a:lnTo>
                  <a:lnTo>
                    <a:pt x="587" y="351"/>
                  </a:lnTo>
                  <a:lnTo>
                    <a:pt x="587" y="353"/>
                  </a:lnTo>
                  <a:lnTo>
                    <a:pt x="587" y="356"/>
                  </a:lnTo>
                  <a:lnTo>
                    <a:pt x="587" y="358"/>
                  </a:lnTo>
                  <a:lnTo>
                    <a:pt x="587" y="360"/>
                  </a:lnTo>
                  <a:lnTo>
                    <a:pt x="584" y="360"/>
                  </a:lnTo>
                  <a:lnTo>
                    <a:pt x="584" y="363"/>
                  </a:lnTo>
                  <a:lnTo>
                    <a:pt x="584" y="365"/>
                  </a:lnTo>
                  <a:lnTo>
                    <a:pt x="584" y="368"/>
                  </a:lnTo>
                  <a:lnTo>
                    <a:pt x="582" y="368"/>
                  </a:lnTo>
                  <a:lnTo>
                    <a:pt x="580" y="368"/>
                  </a:lnTo>
                  <a:lnTo>
                    <a:pt x="582" y="368"/>
                  </a:lnTo>
                  <a:lnTo>
                    <a:pt x="582" y="370"/>
                  </a:lnTo>
                  <a:lnTo>
                    <a:pt x="584" y="370"/>
                  </a:lnTo>
                  <a:lnTo>
                    <a:pt x="582" y="370"/>
                  </a:lnTo>
                  <a:lnTo>
                    <a:pt x="582" y="372"/>
                  </a:lnTo>
                  <a:lnTo>
                    <a:pt x="584" y="372"/>
                  </a:lnTo>
                  <a:lnTo>
                    <a:pt x="587" y="372"/>
                  </a:lnTo>
                  <a:lnTo>
                    <a:pt x="587" y="375"/>
                  </a:lnTo>
                  <a:lnTo>
                    <a:pt x="584" y="375"/>
                  </a:lnTo>
                  <a:lnTo>
                    <a:pt x="582" y="375"/>
                  </a:lnTo>
                  <a:lnTo>
                    <a:pt x="582" y="377"/>
                  </a:lnTo>
                  <a:lnTo>
                    <a:pt x="584" y="377"/>
                  </a:lnTo>
                  <a:lnTo>
                    <a:pt x="584" y="379"/>
                  </a:lnTo>
                  <a:lnTo>
                    <a:pt x="582" y="379"/>
                  </a:lnTo>
                  <a:lnTo>
                    <a:pt x="582" y="382"/>
                  </a:lnTo>
                  <a:lnTo>
                    <a:pt x="580" y="382"/>
                  </a:lnTo>
                  <a:lnTo>
                    <a:pt x="582" y="382"/>
                  </a:lnTo>
                  <a:lnTo>
                    <a:pt x="584" y="382"/>
                  </a:lnTo>
                  <a:lnTo>
                    <a:pt x="587" y="382"/>
                  </a:lnTo>
                  <a:lnTo>
                    <a:pt x="587" y="384"/>
                  </a:lnTo>
                  <a:lnTo>
                    <a:pt x="587" y="386"/>
                  </a:lnTo>
                  <a:lnTo>
                    <a:pt x="589" y="386"/>
                  </a:lnTo>
                  <a:lnTo>
                    <a:pt x="589" y="384"/>
                  </a:lnTo>
                  <a:lnTo>
                    <a:pt x="591" y="384"/>
                  </a:lnTo>
                  <a:lnTo>
                    <a:pt x="594" y="384"/>
                  </a:lnTo>
                  <a:lnTo>
                    <a:pt x="594" y="386"/>
                  </a:lnTo>
                  <a:lnTo>
                    <a:pt x="591" y="386"/>
                  </a:lnTo>
                  <a:lnTo>
                    <a:pt x="589" y="386"/>
                  </a:lnTo>
                  <a:lnTo>
                    <a:pt x="589" y="389"/>
                  </a:lnTo>
                  <a:lnTo>
                    <a:pt x="587" y="389"/>
                  </a:lnTo>
                  <a:lnTo>
                    <a:pt x="587" y="391"/>
                  </a:lnTo>
                  <a:lnTo>
                    <a:pt x="589" y="391"/>
                  </a:lnTo>
                  <a:lnTo>
                    <a:pt x="589" y="393"/>
                  </a:lnTo>
                  <a:lnTo>
                    <a:pt x="587" y="393"/>
                  </a:lnTo>
                  <a:lnTo>
                    <a:pt x="587" y="396"/>
                  </a:lnTo>
                  <a:lnTo>
                    <a:pt x="589" y="396"/>
                  </a:lnTo>
                  <a:lnTo>
                    <a:pt x="587" y="396"/>
                  </a:lnTo>
                  <a:lnTo>
                    <a:pt x="584" y="396"/>
                  </a:lnTo>
                  <a:lnTo>
                    <a:pt x="584" y="398"/>
                  </a:lnTo>
                  <a:lnTo>
                    <a:pt x="584" y="401"/>
                  </a:lnTo>
                  <a:lnTo>
                    <a:pt x="587" y="401"/>
                  </a:lnTo>
                  <a:lnTo>
                    <a:pt x="587" y="403"/>
                  </a:lnTo>
                  <a:lnTo>
                    <a:pt x="584" y="403"/>
                  </a:lnTo>
                  <a:lnTo>
                    <a:pt x="584" y="405"/>
                  </a:lnTo>
                  <a:lnTo>
                    <a:pt x="584" y="408"/>
                  </a:lnTo>
                  <a:lnTo>
                    <a:pt x="584" y="405"/>
                  </a:lnTo>
                  <a:lnTo>
                    <a:pt x="582" y="405"/>
                  </a:lnTo>
                  <a:lnTo>
                    <a:pt x="582" y="408"/>
                  </a:lnTo>
                  <a:lnTo>
                    <a:pt x="580" y="408"/>
                  </a:lnTo>
                  <a:lnTo>
                    <a:pt x="577" y="408"/>
                  </a:lnTo>
                  <a:lnTo>
                    <a:pt x="577" y="410"/>
                  </a:lnTo>
                  <a:lnTo>
                    <a:pt x="577" y="412"/>
                  </a:lnTo>
                  <a:lnTo>
                    <a:pt x="577" y="415"/>
                  </a:lnTo>
                  <a:lnTo>
                    <a:pt x="575" y="415"/>
                  </a:lnTo>
                  <a:lnTo>
                    <a:pt x="575" y="412"/>
                  </a:lnTo>
                  <a:lnTo>
                    <a:pt x="575" y="415"/>
                  </a:lnTo>
                  <a:lnTo>
                    <a:pt x="573" y="415"/>
                  </a:lnTo>
                  <a:lnTo>
                    <a:pt x="573" y="417"/>
                  </a:lnTo>
                  <a:lnTo>
                    <a:pt x="575" y="417"/>
                  </a:lnTo>
                  <a:lnTo>
                    <a:pt x="575" y="419"/>
                  </a:lnTo>
                  <a:lnTo>
                    <a:pt x="573" y="419"/>
                  </a:lnTo>
                  <a:lnTo>
                    <a:pt x="573" y="422"/>
                  </a:lnTo>
                  <a:lnTo>
                    <a:pt x="575" y="422"/>
                  </a:lnTo>
                  <a:lnTo>
                    <a:pt x="575" y="424"/>
                  </a:lnTo>
                  <a:lnTo>
                    <a:pt x="575" y="426"/>
                  </a:lnTo>
                  <a:lnTo>
                    <a:pt x="573" y="426"/>
                  </a:lnTo>
                  <a:lnTo>
                    <a:pt x="570" y="426"/>
                  </a:lnTo>
                  <a:lnTo>
                    <a:pt x="570" y="429"/>
                  </a:lnTo>
                  <a:lnTo>
                    <a:pt x="570" y="431"/>
                  </a:lnTo>
                  <a:lnTo>
                    <a:pt x="573" y="431"/>
                  </a:lnTo>
                  <a:lnTo>
                    <a:pt x="573" y="433"/>
                  </a:lnTo>
                  <a:lnTo>
                    <a:pt x="570" y="433"/>
                  </a:lnTo>
                  <a:lnTo>
                    <a:pt x="570" y="436"/>
                  </a:lnTo>
                  <a:lnTo>
                    <a:pt x="570" y="438"/>
                  </a:lnTo>
                  <a:lnTo>
                    <a:pt x="568" y="438"/>
                  </a:lnTo>
                  <a:lnTo>
                    <a:pt x="568" y="436"/>
                  </a:lnTo>
                  <a:lnTo>
                    <a:pt x="568" y="433"/>
                  </a:lnTo>
                  <a:lnTo>
                    <a:pt x="566" y="433"/>
                  </a:lnTo>
                  <a:lnTo>
                    <a:pt x="566" y="436"/>
                  </a:lnTo>
                  <a:lnTo>
                    <a:pt x="566" y="438"/>
                  </a:lnTo>
                  <a:lnTo>
                    <a:pt x="568" y="438"/>
                  </a:lnTo>
                  <a:lnTo>
                    <a:pt x="568" y="441"/>
                  </a:lnTo>
                  <a:lnTo>
                    <a:pt x="566" y="441"/>
                  </a:lnTo>
                  <a:lnTo>
                    <a:pt x="563" y="441"/>
                  </a:lnTo>
                  <a:lnTo>
                    <a:pt x="563" y="443"/>
                  </a:lnTo>
                  <a:lnTo>
                    <a:pt x="561" y="443"/>
                  </a:lnTo>
                  <a:lnTo>
                    <a:pt x="563" y="443"/>
                  </a:lnTo>
                  <a:lnTo>
                    <a:pt x="563" y="445"/>
                  </a:lnTo>
                  <a:lnTo>
                    <a:pt x="561" y="445"/>
                  </a:lnTo>
                  <a:lnTo>
                    <a:pt x="563" y="445"/>
                  </a:lnTo>
                  <a:lnTo>
                    <a:pt x="563" y="448"/>
                  </a:lnTo>
                  <a:lnTo>
                    <a:pt x="563" y="450"/>
                  </a:lnTo>
                  <a:lnTo>
                    <a:pt x="561" y="450"/>
                  </a:lnTo>
                  <a:lnTo>
                    <a:pt x="561" y="452"/>
                  </a:lnTo>
                  <a:lnTo>
                    <a:pt x="563" y="452"/>
                  </a:lnTo>
                  <a:lnTo>
                    <a:pt x="563" y="455"/>
                  </a:lnTo>
                  <a:lnTo>
                    <a:pt x="561" y="455"/>
                  </a:lnTo>
                  <a:lnTo>
                    <a:pt x="561" y="452"/>
                  </a:lnTo>
                  <a:lnTo>
                    <a:pt x="561" y="455"/>
                  </a:lnTo>
                  <a:lnTo>
                    <a:pt x="559" y="455"/>
                  </a:lnTo>
                  <a:lnTo>
                    <a:pt x="561" y="455"/>
                  </a:lnTo>
                  <a:lnTo>
                    <a:pt x="561" y="457"/>
                  </a:lnTo>
                  <a:lnTo>
                    <a:pt x="559" y="457"/>
                  </a:lnTo>
                  <a:lnTo>
                    <a:pt x="559" y="459"/>
                  </a:lnTo>
                  <a:lnTo>
                    <a:pt x="556" y="459"/>
                  </a:lnTo>
                  <a:lnTo>
                    <a:pt x="556" y="462"/>
                  </a:lnTo>
                  <a:lnTo>
                    <a:pt x="556" y="464"/>
                  </a:lnTo>
                  <a:lnTo>
                    <a:pt x="559" y="464"/>
                  </a:lnTo>
                  <a:lnTo>
                    <a:pt x="556" y="464"/>
                  </a:lnTo>
                  <a:lnTo>
                    <a:pt x="556" y="466"/>
                  </a:lnTo>
                  <a:lnTo>
                    <a:pt x="556" y="464"/>
                  </a:lnTo>
                  <a:lnTo>
                    <a:pt x="556" y="466"/>
                  </a:lnTo>
                  <a:lnTo>
                    <a:pt x="554" y="466"/>
                  </a:lnTo>
                  <a:lnTo>
                    <a:pt x="556" y="466"/>
                  </a:lnTo>
                  <a:lnTo>
                    <a:pt x="556" y="469"/>
                  </a:lnTo>
                  <a:lnTo>
                    <a:pt x="556" y="471"/>
                  </a:lnTo>
                  <a:lnTo>
                    <a:pt x="559" y="471"/>
                  </a:lnTo>
                  <a:lnTo>
                    <a:pt x="559" y="474"/>
                  </a:lnTo>
                  <a:lnTo>
                    <a:pt x="556" y="474"/>
                  </a:lnTo>
                  <a:lnTo>
                    <a:pt x="559" y="474"/>
                  </a:lnTo>
                  <a:lnTo>
                    <a:pt x="559" y="476"/>
                  </a:lnTo>
                  <a:lnTo>
                    <a:pt x="556" y="476"/>
                  </a:lnTo>
                  <a:lnTo>
                    <a:pt x="559" y="478"/>
                  </a:lnTo>
                  <a:lnTo>
                    <a:pt x="556" y="478"/>
                  </a:lnTo>
                  <a:lnTo>
                    <a:pt x="556" y="481"/>
                  </a:lnTo>
                  <a:lnTo>
                    <a:pt x="556" y="483"/>
                  </a:lnTo>
                  <a:lnTo>
                    <a:pt x="554" y="483"/>
                  </a:lnTo>
                  <a:lnTo>
                    <a:pt x="556" y="483"/>
                  </a:lnTo>
                  <a:lnTo>
                    <a:pt x="556" y="485"/>
                  </a:lnTo>
                  <a:lnTo>
                    <a:pt x="559" y="485"/>
                  </a:lnTo>
                  <a:lnTo>
                    <a:pt x="559" y="483"/>
                  </a:lnTo>
                  <a:lnTo>
                    <a:pt x="561" y="485"/>
                  </a:lnTo>
                  <a:lnTo>
                    <a:pt x="559" y="485"/>
                  </a:lnTo>
                  <a:lnTo>
                    <a:pt x="559" y="488"/>
                  </a:lnTo>
                  <a:lnTo>
                    <a:pt x="559" y="490"/>
                  </a:lnTo>
                  <a:lnTo>
                    <a:pt x="559" y="492"/>
                  </a:lnTo>
                  <a:lnTo>
                    <a:pt x="559" y="495"/>
                  </a:lnTo>
                  <a:lnTo>
                    <a:pt x="561" y="495"/>
                  </a:lnTo>
                  <a:lnTo>
                    <a:pt x="559" y="495"/>
                  </a:lnTo>
                  <a:lnTo>
                    <a:pt x="559" y="497"/>
                  </a:lnTo>
                  <a:lnTo>
                    <a:pt x="559" y="499"/>
                  </a:lnTo>
                  <a:lnTo>
                    <a:pt x="561" y="499"/>
                  </a:lnTo>
                  <a:lnTo>
                    <a:pt x="561" y="502"/>
                  </a:lnTo>
                  <a:lnTo>
                    <a:pt x="559" y="502"/>
                  </a:lnTo>
                  <a:lnTo>
                    <a:pt x="559" y="504"/>
                  </a:lnTo>
                  <a:lnTo>
                    <a:pt x="559" y="507"/>
                  </a:lnTo>
                  <a:lnTo>
                    <a:pt x="559" y="509"/>
                  </a:lnTo>
                  <a:lnTo>
                    <a:pt x="561" y="509"/>
                  </a:lnTo>
                  <a:lnTo>
                    <a:pt x="559" y="509"/>
                  </a:lnTo>
                  <a:lnTo>
                    <a:pt x="559" y="511"/>
                  </a:lnTo>
                  <a:lnTo>
                    <a:pt x="559" y="514"/>
                  </a:lnTo>
                  <a:lnTo>
                    <a:pt x="561" y="514"/>
                  </a:lnTo>
                  <a:lnTo>
                    <a:pt x="559" y="514"/>
                  </a:lnTo>
                  <a:lnTo>
                    <a:pt x="559" y="516"/>
                  </a:lnTo>
                  <a:lnTo>
                    <a:pt x="559" y="518"/>
                  </a:lnTo>
                  <a:lnTo>
                    <a:pt x="556" y="518"/>
                  </a:lnTo>
                  <a:lnTo>
                    <a:pt x="556" y="521"/>
                  </a:lnTo>
                  <a:lnTo>
                    <a:pt x="559" y="521"/>
                  </a:lnTo>
                  <a:lnTo>
                    <a:pt x="556" y="521"/>
                  </a:lnTo>
                  <a:lnTo>
                    <a:pt x="556" y="523"/>
                  </a:lnTo>
                  <a:lnTo>
                    <a:pt x="556" y="525"/>
                  </a:lnTo>
                  <a:lnTo>
                    <a:pt x="554" y="525"/>
                  </a:lnTo>
                  <a:lnTo>
                    <a:pt x="556" y="525"/>
                  </a:lnTo>
                  <a:lnTo>
                    <a:pt x="556" y="528"/>
                  </a:lnTo>
                  <a:lnTo>
                    <a:pt x="554" y="528"/>
                  </a:lnTo>
                  <a:lnTo>
                    <a:pt x="554" y="530"/>
                  </a:lnTo>
                  <a:lnTo>
                    <a:pt x="551" y="530"/>
                  </a:lnTo>
                  <a:lnTo>
                    <a:pt x="549" y="530"/>
                  </a:lnTo>
                  <a:lnTo>
                    <a:pt x="549" y="532"/>
                  </a:lnTo>
                  <a:lnTo>
                    <a:pt x="547" y="532"/>
                  </a:lnTo>
                  <a:lnTo>
                    <a:pt x="547" y="535"/>
                  </a:lnTo>
                  <a:lnTo>
                    <a:pt x="549" y="535"/>
                  </a:lnTo>
                  <a:lnTo>
                    <a:pt x="547" y="535"/>
                  </a:lnTo>
                  <a:lnTo>
                    <a:pt x="544" y="535"/>
                  </a:lnTo>
                  <a:lnTo>
                    <a:pt x="544" y="537"/>
                  </a:lnTo>
                  <a:lnTo>
                    <a:pt x="542" y="537"/>
                  </a:lnTo>
                  <a:lnTo>
                    <a:pt x="540" y="537"/>
                  </a:lnTo>
                  <a:lnTo>
                    <a:pt x="537" y="537"/>
                  </a:lnTo>
                  <a:lnTo>
                    <a:pt x="540" y="537"/>
                  </a:lnTo>
                  <a:lnTo>
                    <a:pt x="540" y="539"/>
                  </a:lnTo>
                  <a:lnTo>
                    <a:pt x="537" y="542"/>
                  </a:lnTo>
                  <a:lnTo>
                    <a:pt x="537" y="544"/>
                  </a:lnTo>
                  <a:lnTo>
                    <a:pt x="540" y="544"/>
                  </a:lnTo>
                  <a:lnTo>
                    <a:pt x="540" y="547"/>
                  </a:lnTo>
                  <a:lnTo>
                    <a:pt x="540" y="544"/>
                  </a:lnTo>
                  <a:lnTo>
                    <a:pt x="540" y="547"/>
                  </a:lnTo>
                  <a:lnTo>
                    <a:pt x="537" y="547"/>
                  </a:lnTo>
                  <a:lnTo>
                    <a:pt x="537" y="549"/>
                  </a:lnTo>
                  <a:lnTo>
                    <a:pt x="535" y="549"/>
                  </a:lnTo>
                  <a:lnTo>
                    <a:pt x="535" y="551"/>
                  </a:lnTo>
                  <a:lnTo>
                    <a:pt x="537" y="551"/>
                  </a:lnTo>
                  <a:lnTo>
                    <a:pt x="540" y="551"/>
                  </a:lnTo>
                  <a:lnTo>
                    <a:pt x="540" y="554"/>
                  </a:lnTo>
                  <a:lnTo>
                    <a:pt x="537" y="554"/>
                  </a:lnTo>
                  <a:lnTo>
                    <a:pt x="540" y="554"/>
                  </a:lnTo>
                  <a:lnTo>
                    <a:pt x="537" y="554"/>
                  </a:lnTo>
                  <a:lnTo>
                    <a:pt x="535" y="554"/>
                  </a:lnTo>
                  <a:lnTo>
                    <a:pt x="535" y="556"/>
                  </a:lnTo>
                  <a:lnTo>
                    <a:pt x="537" y="556"/>
                  </a:lnTo>
                  <a:lnTo>
                    <a:pt x="540" y="556"/>
                  </a:lnTo>
                  <a:lnTo>
                    <a:pt x="540" y="558"/>
                  </a:lnTo>
                  <a:lnTo>
                    <a:pt x="540" y="561"/>
                  </a:lnTo>
                  <a:lnTo>
                    <a:pt x="537" y="561"/>
                  </a:lnTo>
                  <a:lnTo>
                    <a:pt x="537" y="558"/>
                  </a:lnTo>
                  <a:lnTo>
                    <a:pt x="535" y="561"/>
                  </a:lnTo>
                  <a:lnTo>
                    <a:pt x="533" y="561"/>
                  </a:lnTo>
                  <a:lnTo>
                    <a:pt x="533" y="563"/>
                  </a:lnTo>
                  <a:lnTo>
                    <a:pt x="530" y="563"/>
                  </a:lnTo>
                  <a:lnTo>
                    <a:pt x="533" y="565"/>
                  </a:lnTo>
                  <a:lnTo>
                    <a:pt x="533" y="563"/>
                  </a:lnTo>
                  <a:lnTo>
                    <a:pt x="533" y="565"/>
                  </a:lnTo>
                  <a:lnTo>
                    <a:pt x="530" y="565"/>
                  </a:lnTo>
                  <a:lnTo>
                    <a:pt x="530" y="568"/>
                  </a:lnTo>
                  <a:lnTo>
                    <a:pt x="533" y="568"/>
                  </a:lnTo>
                  <a:lnTo>
                    <a:pt x="530" y="568"/>
                  </a:lnTo>
                  <a:lnTo>
                    <a:pt x="530" y="570"/>
                  </a:lnTo>
                  <a:lnTo>
                    <a:pt x="530" y="568"/>
                  </a:lnTo>
                  <a:lnTo>
                    <a:pt x="530" y="570"/>
                  </a:lnTo>
                  <a:lnTo>
                    <a:pt x="528" y="570"/>
                  </a:lnTo>
                  <a:lnTo>
                    <a:pt x="528" y="572"/>
                  </a:lnTo>
                  <a:lnTo>
                    <a:pt x="526" y="572"/>
                  </a:lnTo>
                  <a:lnTo>
                    <a:pt x="528" y="572"/>
                  </a:lnTo>
                  <a:lnTo>
                    <a:pt x="528" y="575"/>
                  </a:lnTo>
                  <a:lnTo>
                    <a:pt x="528" y="577"/>
                  </a:lnTo>
                  <a:lnTo>
                    <a:pt x="530" y="577"/>
                  </a:lnTo>
                  <a:lnTo>
                    <a:pt x="528" y="577"/>
                  </a:lnTo>
                  <a:lnTo>
                    <a:pt x="526" y="580"/>
                  </a:lnTo>
                  <a:lnTo>
                    <a:pt x="526" y="582"/>
                  </a:lnTo>
                  <a:lnTo>
                    <a:pt x="526" y="580"/>
                  </a:lnTo>
                  <a:lnTo>
                    <a:pt x="523" y="580"/>
                  </a:lnTo>
                  <a:lnTo>
                    <a:pt x="523" y="582"/>
                  </a:lnTo>
                  <a:lnTo>
                    <a:pt x="521" y="582"/>
                  </a:lnTo>
                  <a:lnTo>
                    <a:pt x="521" y="584"/>
                  </a:lnTo>
                  <a:lnTo>
                    <a:pt x="518" y="584"/>
                  </a:lnTo>
                  <a:lnTo>
                    <a:pt x="518" y="587"/>
                  </a:lnTo>
                  <a:lnTo>
                    <a:pt x="518" y="589"/>
                  </a:lnTo>
                  <a:lnTo>
                    <a:pt x="516" y="589"/>
                  </a:lnTo>
                  <a:lnTo>
                    <a:pt x="516" y="591"/>
                  </a:lnTo>
                  <a:lnTo>
                    <a:pt x="514" y="591"/>
                  </a:lnTo>
                  <a:lnTo>
                    <a:pt x="514" y="594"/>
                  </a:lnTo>
                  <a:lnTo>
                    <a:pt x="514" y="596"/>
                  </a:lnTo>
                  <a:lnTo>
                    <a:pt x="514" y="598"/>
                  </a:lnTo>
                  <a:lnTo>
                    <a:pt x="516" y="598"/>
                  </a:lnTo>
                  <a:lnTo>
                    <a:pt x="521" y="601"/>
                  </a:lnTo>
                  <a:lnTo>
                    <a:pt x="521" y="603"/>
                  </a:lnTo>
                  <a:lnTo>
                    <a:pt x="521" y="605"/>
                  </a:lnTo>
                  <a:lnTo>
                    <a:pt x="518" y="605"/>
                  </a:lnTo>
                  <a:lnTo>
                    <a:pt x="516" y="605"/>
                  </a:lnTo>
                  <a:lnTo>
                    <a:pt x="516" y="608"/>
                  </a:lnTo>
                  <a:lnTo>
                    <a:pt x="514" y="608"/>
                  </a:lnTo>
                  <a:lnTo>
                    <a:pt x="511" y="608"/>
                  </a:lnTo>
                  <a:lnTo>
                    <a:pt x="511" y="605"/>
                  </a:lnTo>
                  <a:lnTo>
                    <a:pt x="509" y="605"/>
                  </a:lnTo>
                  <a:lnTo>
                    <a:pt x="507" y="605"/>
                  </a:lnTo>
                  <a:lnTo>
                    <a:pt x="507" y="603"/>
                  </a:lnTo>
                  <a:lnTo>
                    <a:pt x="504" y="603"/>
                  </a:lnTo>
                  <a:lnTo>
                    <a:pt x="502" y="601"/>
                  </a:lnTo>
                  <a:lnTo>
                    <a:pt x="500" y="601"/>
                  </a:lnTo>
                  <a:lnTo>
                    <a:pt x="500" y="598"/>
                  </a:lnTo>
                  <a:lnTo>
                    <a:pt x="497" y="598"/>
                  </a:lnTo>
                  <a:lnTo>
                    <a:pt x="495" y="598"/>
                  </a:lnTo>
                  <a:lnTo>
                    <a:pt x="493" y="596"/>
                  </a:lnTo>
                  <a:lnTo>
                    <a:pt x="490" y="594"/>
                  </a:lnTo>
                  <a:lnTo>
                    <a:pt x="488" y="594"/>
                  </a:lnTo>
                  <a:lnTo>
                    <a:pt x="486" y="591"/>
                  </a:lnTo>
                  <a:lnTo>
                    <a:pt x="483" y="589"/>
                  </a:lnTo>
                  <a:lnTo>
                    <a:pt x="481" y="587"/>
                  </a:lnTo>
                  <a:lnTo>
                    <a:pt x="478" y="587"/>
                  </a:lnTo>
                  <a:lnTo>
                    <a:pt x="476" y="584"/>
                  </a:lnTo>
                  <a:lnTo>
                    <a:pt x="474" y="584"/>
                  </a:lnTo>
                  <a:lnTo>
                    <a:pt x="471" y="582"/>
                  </a:lnTo>
                  <a:lnTo>
                    <a:pt x="469" y="580"/>
                  </a:lnTo>
                  <a:lnTo>
                    <a:pt x="467" y="580"/>
                  </a:lnTo>
                  <a:lnTo>
                    <a:pt x="464" y="577"/>
                  </a:lnTo>
                  <a:lnTo>
                    <a:pt x="462" y="577"/>
                  </a:lnTo>
                  <a:lnTo>
                    <a:pt x="460" y="575"/>
                  </a:lnTo>
                  <a:lnTo>
                    <a:pt x="457" y="575"/>
                  </a:lnTo>
                  <a:lnTo>
                    <a:pt x="457" y="572"/>
                  </a:lnTo>
                  <a:lnTo>
                    <a:pt x="455" y="572"/>
                  </a:lnTo>
                  <a:lnTo>
                    <a:pt x="453" y="570"/>
                  </a:lnTo>
                  <a:lnTo>
                    <a:pt x="450" y="570"/>
                  </a:lnTo>
                  <a:lnTo>
                    <a:pt x="448" y="568"/>
                  </a:lnTo>
                  <a:lnTo>
                    <a:pt x="445" y="568"/>
                  </a:lnTo>
                  <a:lnTo>
                    <a:pt x="443" y="565"/>
                  </a:lnTo>
                  <a:lnTo>
                    <a:pt x="441" y="563"/>
                  </a:lnTo>
                  <a:lnTo>
                    <a:pt x="438" y="563"/>
                  </a:lnTo>
                  <a:lnTo>
                    <a:pt x="436" y="561"/>
                  </a:lnTo>
                  <a:lnTo>
                    <a:pt x="434" y="561"/>
                  </a:lnTo>
                  <a:lnTo>
                    <a:pt x="431" y="558"/>
                  </a:lnTo>
                  <a:lnTo>
                    <a:pt x="429" y="556"/>
                  </a:lnTo>
                  <a:lnTo>
                    <a:pt x="427" y="556"/>
                  </a:lnTo>
                  <a:lnTo>
                    <a:pt x="424" y="556"/>
                  </a:lnTo>
                  <a:lnTo>
                    <a:pt x="422" y="554"/>
                  </a:lnTo>
                  <a:lnTo>
                    <a:pt x="417" y="551"/>
                  </a:lnTo>
                  <a:lnTo>
                    <a:pt x="412" y="549"/>
                  </a:lnTo>
                  <a:lnTo>
                    <a:pt x="410" y="549"/>
                  </a:lnTo>
                  <a:lnTo>
                    <a:pt x="405" y="547"/>
                  </a:lnTo>
                  <a:lnTo>
                    <a:pt x="401" y="544"/>
                  </a:lnTo>
                  <a:lnTo>
                    <a:pt x="398" y="544"/>
                  </a:lnTo>
                  <a:lnTo>
                    <a:pt x="396" y="542"/>
                  </a:lnTo>
                  <a:lnTo>
                    <a:pt x="394" y="542"/>
                  </a:lnTo>
                  <a:lnTo>
                    <a:pt x="391" y="539"/>
                  </a:lnTo>
                  <a:lnTo>
                    <a:pt x="389" y="539"/>
                  </a:lnTo>
                  <a:lnTo>
                    <a:pt x="387" y="537"/>
                  </a:lnTo>
                  <a:lnTo>
                    <a:pt x="384" y="535"/>
                  </a:lnTo>
                  <a:lnTo>
                    <a:pt x="382" y="535"/>
                  </a:lnTo>
                  <a:lnTo>
                    <a:pt x="382" y="532"/>
                  </a:lnTo>
                  <a:lnTo>
                    <a:pt x="380" y="532"/>
                  </a:lnTo>
                  <a:lnTo>
                    <a:pt x="377" y="530"/>
                  </a:lnTo>
                  <a:lnTo>
                    <a:pt x="375" y="528"/>
                  </a:lnTo>
                  <a:lnTo>
                    <a:pt x="372" y="525"/>
                  </a:lnTo>
                  <a:lnTo>
                    <a:pt x="372" y="523"/>
                  </a:lnTo>
                  <a:lnTo>
                    <a:pt x="370" y="523"/>
                  </a:lnTo>
                  <a:lnTo>
                    <a:pt x="370" y="521"/>
                  </a:lnTo>
                  <a:lnTo>
                    <a:pt x="368" y="521"/>
                  </a:lnTo>
                  <a:lnTo>
                    <a:pt x="368" y="518"/>
                  </a:lnTo>
                  <a:lnTo>
                    <a:pt x="365" y="518"/>
                  </a:lnTo>
                  <a:lnTo>
                    <a:pt x="365" y="516"/>
                  </a:lnTo>
                  <a:lnTo>
                    <a:pt x="363" y="516"/>
                  </a:lnTo>
                  <a:lnTo>
                    <a:pt x="363" y="514"/>
                  </a:lnTo>
                  <a:lnTo>
                    <a:pt x="361" y="514"/>
                  </a:lnTo>
                  <a:lnTo>
                    <a:pt x="361" y="511"/>
                  </a:lnTo>
                  <a:lnTo>
                    <a:pt x="358" y="509"/>
                  </a:lnTo>
                  <a:lnTo>
                    <a:pt x="356" y="509"/>
                  </a:lnTo>
                  <a:lnTo>
                    <a:pt x="356" y="507"/>
                  </a:lnTo>
                  <a:lnTo>
                    <a:pt x="354" y="504"/>
                  </a:lnTo>
                  <a:lnTo>
                    <a:pt x="351" y="502"/>
                  </a:lnTo>
                  <a:lnTo>
                    <a:pt x="349" y="502"/>
                  </a:lnTo>
                  <a:lnTo>
                    <a:pt x="349" y="499"/>
                  </a:lnTo>
                  <a:lnTo>
                    <a:pt x="344" y="499"/>
                  </a:lnTo>
                  <a:lnTo>
                    <a:pt x="344" y="497"/>
                  </a:lnTo>
                  <a:lnTo>
                    <a:pt x="342" y="495"/>
                  </a:lnTo>
                  <a:lnTo>
                    <a:pt x="339" y="495"/>
                  </a:lnTo>
                  <a:lnTo>
                    <a:pt x="337" y="492"/>
                  </a:lnTo>
                  <a:lnTo>
                    <a:pt x="335" y="492"/>
                  </a:lnTo>
                  <a:lnTo>
                    <a:pt x="335" y="490"/>
                  </a:lnTo>
                  <a:lnTo>
                    <a:pt x="332" y="490"/>
                  </a:lnTo>
                  <a:lnTo>
                    <a:pt x="332" y="488"/>
                  </a:lnTo>
                  <a:lnTo>
                    <a:pt x="330" y="485"/>
                  </a:lnTo>
                  <a:lnTo>
                    <a:pt x="328" y="485"/>
                  </a:lnTo>
                  <a:lnTo>
                    <a:pt x="325" y="483"/>
                  </a:lnTo>
                  <a:lnTo>
                    <a:pt x="323" y="481"/>
                  </a:lnTo>
                  <a:lnTo>
                    <a:pt x="321" y="481"/>
                  </a:lnTo>
                  <a:lnTo>
                    <a:pt x="318" y="478"/>
                  </a:lnTo>
                  <a:lnTo>
                    <a:pt x="316" y="476"/>
                  </a:lnTo>
                  <a:lnTo>
                    <a:pt x="314" y="474"/>
                  </a:lnTo>
                  <a:lnTo>
                    <a:pt x="311" y="474"/>
                  </a:lnTo>
                  <a:lnTo>
                    <a:pt x="309" y="471"/>
                  </a:lnTo>
                  <a:lnTo>
                    <a:pt x="307" y="469"/>
                  </a:lnTo>
                  <a:lnTo>
                    <a:pt x="304" y="469"/>
                  </a:lnTo>
                  <a:lnTo>
                    <a:pt x="302" y="466"/>
                  </a:lnTo>
                  <a:lnTo>
                    <a:pt x="299" y="464"/>
                  </a:lnTo>
                  <a:lnTo>
                    <a:pt x="297" y="464"/>
                  </a:lnTo>
                  <a:lnTo>
                    <a:pt x="295" y="462"/>
                  </a:lnTo>
                  <a:lnTo>
                    <a:pt x="292" y="459"/>
                  </a:lnTo>
                  <a:lnTo>
                    <a:pt x="288" y="457"/>
                  </a:lnTo>
                  <a:lnTo>
                    <a:pt x="285" y="455"/>
                  </a:lnTo>
                  <a:lnTo>
                    <a:pt x="283" y="455"/>
                  </a:lnTo>
                  <a:lnTo>
                    <a:pt x="283" y="452"/>
                  </a:lnTo>
                  <a:lnTo>
                    <a:pt x="281" y="450"/>
                  </a:lnTo>
                  <a:lnTo>
                    <a:pt x="278" y="450"/>
                  </a:lnTo>
                  <a:lnTo>
                    <a:pt x="276" y="448"/>
                  </a:lnTo>
                  <a:lnTo>
                    <a:pt x="274" y="448"/>
                  </a:lnTo>
                  <a:lnTo>
                    <a:pt x="271" y="445"/>
                  </a:lnTo>
                  <a:lnTo>
                    <a:pt x="269" y="443"/>
                  </a:lnTo>
                  <a:lnTo>
                    <a:pt x="266" y="443"/>
                  </a:lnTo>
                  <a:lnTo>
                    <a:pt x="266" y="441"/>
                  </a:lnTo>
                  <a:lnTo>
                    <a:pt x="264" y="441"/>
                  </a:lnTo>
                  <a:lnTo>
                    <a:pt x="259" y="436"/>
                  </a:lnTo>
                  <a:lnTo>
                    <a:pt x="257" y="436"/>
                  </a:lnTo>
                  <a:lnTo>
                    <a:pt x="255" y="433"/>
                  </a:lnTo>
                  <a:lnTo>
                    <a:pt x="252" y="433"/>
                  </a:lnTo>
                  <a:lnTo>
                    <a:pt x="252" y="431"/>
                  </a:lnTo>
                  <a:lnTo>
                    <a:pt x="250" y="429"/>
                  </a:lnTo>
                  <a:lnTo>
                    <a:pt x="248" y="429"/>
                  </a:lnTo>
                  <a:lnTo>
                    <a:pt x="248" y="426"/>
                  </a:lnTo>
                  <a:lnTo>
                    <a:pt x="245" y="426"/>
                  </a:lnTo>
                  <a:lnTo>
                    <a:pt x="243" y="424"/>
                  </a:lnTo>
                  <a:lnTo>
                    <a:pt x="241" y="422"/>
                  </a:lnTo>
                  <a:lnTo>
                    <a:pt x="238" y="419"/>
                  </a:lnTo>
                  <a:lnTo>
                    <a:pt x="236" y="419"/>
                  </a:lnTo>
                  <a:lnTo>
                    <a:pt x="233" y="417"/>
                  </a:lnTo>
                  <a:lnTo>
                    <a:pt x="231" y="415"/>
                  </a:lnTo>
                  <a:lnTo>
                    <a:pt x="226" y="412"/>
                  </a:lnTo>
                  <a:lnTo>
                    <a:pt x="226" y="410"/>
                  </a:lnTo>
                  <a:lnTo>
                    <a:pt x="224" y="408"/>
                  </a:lnTo>
                  <a:lnTo>
                    <a:pt x="222" y="408"/>
                  </a:lnTo>
                  <a:lnTo>
                    <a:pt x="219" y="405"/>
                  </a:lnTo>
                  <a:lnTo>
                    <a:pt x="217" y="403"/>
                  </a:lnTo>
                  <a:lnTo>
                    <a:pt x="215" y="403"/>
                  </a:lnTo>
                  <a:lnTo>
                    <a:pt x="215" y="401"/>
                  </a:lnTo>
                  <a:lnTo>
                    <a:pt x="212" y="398"/>
                  </a:lnTo>
                  <a:lnTo>
                    <a:pt x="208" y="396"/>
                  </a:lnTo>
                  <a:lnTo>
                    <a:pt x="208" y="393"/>
                  </a:lnTo>
                  <a:lnTo>
                    <a:pt x="205" y="393"/>
                  </a:lnTo>
                  <a:lnTo>
                    <a:pt x="205" y="391"/>
                  </a:lnTo>
                  <a:lnTo>
                    <a:pt x="203" y="391"/>
                  </a:lnTo>
                  <a:lnTo>
                    <a:pt x="201" y="391"/>
                  </a:lnTo>
                  <a:lnTo>
                    <a:pt x="201" y="389"/>
                  </a:lnTo>
                  <a:lnTo>
                    <a:pt x="198" y="386"/>
                  </a:lnTo>
                  <a:lnTo>
                    <a:pt x="196" y="384"/>
                  </a:lnTo>
                  <a:lnTo>
                    <a:pt x="193" y="384"/>
                  </a:lnTo>
                  <a:lnTo>
                    <a:pt x="193" y="382"/>
                  </a:lnTo>
                  <a:lnTo>
                    <a:pt x="189" y="379"/>
                  </a:lnTo>
                  <a:lnTo>
                    <a:pt x="186" y="377"/>
                  </a:lnTo>
                  <a:lnTo>
                    <a:pt x="184" y="377"/>
                  </a:lnTo>
                  <a:lnTo>
                    <a:pt x="184" y="375"/>
                  </a:lnTo>
                  <a:lnTo>
                    <a:pt x="182" y="375"/>
                  </a:lnTo>
                  <a:lnTo>
                    <a:pt x="182" y="372"/>
                  </a:lnTo>
                  <a:lnTo>
                    <a:pt x="179" y="372"/>
                  </a:lnTo>
                  <a:lnTo>
                    <a:pt x="177" y="370"/>
                  </a:lnTo>
                  <a:lnTo>
                    <a:pt x="177" y="368"/>
                  </a:lnTo>
                  <a:lnTo>
                    <a:pt x="175" y="368"/>
                  </a:lnTo>
                  <a:lnTo>
                    <a:pt x="172" y="365"/>
                  </a:lnTo>
                  <a:lnTo>
                    <a:pt x="170" y="363"/>
                  </a:lnTo>
                  <a:lnTo>
                    <a:pt x="168" y="363"/>
                  </a:lnTo>
                  <a:lnTo>
                    <a:pt x="168" y="360"/>
                  </a:lnTo>
                  <a:lnTo>
                    <a:pt x="165" y="360"/>
                  </a:lnTo>
                  <a:lnTo>
                    <a:pt x="165" y="358"/>
                  </a:lnTo>
                  <a:lnTo>
                    <a:pt x="163" y="358"/>
                  </a:lnTo>
                  <a:lnTo>
                    <a:pt x="160" y="358"/>
                  </a:lnTo>
                  <a:lnTo>
                    <a:pt x="160" y="356"/>
                  </a:lnTo>
                  <a:lnTo>
                    <a:pt x="158" y="353"/>
                  </a:lnTo>
                  <a:lnTo>
                    <a:pt x="156" y="351"/>
                  </a:lnTo>
                  <a:lnTo>
                    <a:pt x="153" y="351"/>
                  </a:lnTo>
                  <a:lnTo>
                    <a:pt x="151" y="349"/>
                  </a:lnTo>
                  <a:lnTo>
                    <a:pt x="149" y="346"/>
                  </a:lnTo>
                  <a:lnTo>
                    <a:pt x="146" y="346"/>
                  </a:lnTo>
                  <a:lnTo>
                    <a:pt x="146" y="344"/>
                  </a:lnTo>
                  <a:lnTo>
                    <a:pt x="144" y="344"/>
                  </a:lnTo>
                  <a:lnTo>
                    <a:pt x="144" y="342"/>
                  </a:lnTo>
                  <a:lnTo>
                    <a:pt x="142" y="342"/>
                  </a:lnTo>
                  <a:lnTo>
                    <a:pt x="142" y="339"/>
                  </a:lnTo>
                  <a:lnTo>
                    <a:pt x="137" y="337"/>
                  </a:lnTo>
                  <a:lnTo>
                    <a:pt x="135" y="337"/>
                  </a:lnTo>
                  <a:lnTo>
                    <a:pt x="135" y="335"/>
                  </a:lnTo>
                  <a:lnTo>
                    <a:pt x="132" y="335"/>
                  </a:lnTo>
                  <a:lnTo>
                    <a:pt x="132" y="332"/>
                  </a:lnTo>
                  <a:lnTo>
                    <a:pt x="130" y="332"/>
                  </a:lnTo>
                  <a:lnTo>
                    <a:pt x="130" y="330"/>
                  </a:lnTo>
                  <a:lnTo>
                    <a:pt x="128" y="330"/>
                  </a:lnTo>
                  <a:lnTo>
                    <a:pt x="125" y="327"/>
                  </a:lnTo>
                  <a:lnTo>
                    <a:pt x="120" y="325"/>
                  </a:lnTo>
                  <a:lnTo>
                    <a:pt x="116" y="320"/>
                  </a:lnTo>
                  <a:lnTo>
                    <a:pt x="113" y="318"/>
                  </a:lnTo>
                  <a:lnTo>
                    <a:pt x="111" y="318"/>
                  </a:lnTo>
                  <a:lnTo>
                    <a:pt x="109" y="316"/>
                  </a:lnTo>
                  <a:lnTo>
                    <a:pt x="104" y="311"/>
                  </a:lnTo>
                  <a:lnTo>
                    <a:pt x="102" y="311"/>
                  </a:lnTo>
                  <a:lnTo>
                    <a:pt x="99" y="309"/>
                  </a:lnTo>
                  <a:lnTo>
                    <a:pt x="97" y="306"/>
                  </a:lnTo>
                  <a:lnTo>
                    <a:pt x="92" y="304"/>
                  </a:lnTo>
                  <a:lnTo>
                    <a:pt x="90" y="302"/>
                  </a:lnTo>
                  <a:lnTo>
                    <a:pt x="90" y="299"/>
                  </a:lnTo>
                  <a:lnTo>
                    <a:pt x="87" y="299"/>
                  </a:lnTo>
                  <a:lnTo>
                    <a:pt x="85" y="297"/>
                  </a:lnTo>
                  <a:lnTo>
                    <a:pt x="83" y="295"/>
                  </a:lnTo>
                  <a:lnTo>
                    <a:pt x="80" y="292"/>
                  </a:lnTo>
                  <a:lnTo>
                    <a:pt x="76" y="290"/>
                  </a:lnTo>
                  <a:lnTo>
                    <a:pt x="71" y="287"/>
                  </a:lnTo>
                  <a:lnTo>
                    <a:pt x="69" y="285"/>
                  </a:lnTo>
                  <a:lnTo>
                    <a:pt x="66" y="283"/>
                  </a:lnTo>
                  <a:lnTo>
                    <a:pt x="64" y="280"/>
                  </a:lnTo>
                  <a:lnTo>
                    <a:pt x="59" y="278"/>
                  </a:lnTo>
                  <a:lnTo>
                    <a:pt x="54" y="273"/>
                  </a:lnTo>
                  <a:lnTo>
                    <a:pt x="50" y="271"/>
                  </a:lnTo>
                  <a:lnTo>
                    <a:pt x="50" y="269"/>
                  </a:lnTo>
                  <a:lnTo>
                    <a:pt x="47" y="269"/>
                  </a:lnTo>
                  <a:lnTo>
                    <a:pt x="45" y="266"/>
                  </a:lnTo>
                  <a:lnTo>
                    <a:pt x="43" y="266"/>
                  </a:lnTo>
                  <a:lnTo>
                    <a:pt x="43" y="264"/>
                  </a:lnTo>
                  <a:lnTo>
                    <a:pt x="40" y="264"/>
                  </a:lnTo>
                  <a:lnTo>
                    <a:pt x="40" y="262"/>
                  </a:lnTo>
                  <a:lnTo>
                    <a:pt x="38" y="262"/>
                  </a:lnTo>
                  <a:lnTo>
                    <a:pt x="36" y="259"/>
                  </a:lnTo>
                  <a:lnTo>
                    <a:pt x="33" y="257"/>
                  </a:lnTo>
                  <a:lnTo>
                    <a:pt x="31" y="254"/>
                  </a:lnTo>
                  <a:lnTo>
                    <a:pt x="29" y="254"/>
                  </a:lnTo>
                  <a:lnTo>
                    <a:pt x="26" y="252"/>
                  </a:lnTo>
                  <a:lnTo>
                    <a:pt x="24" y="250"/>
                  </a:lnTo>
                  <a:lnTo>
                    <a:pt x="22" y="247"/>
                  </a:lnTo>
                  <a:lnTo>
                    <a:pt x="17" y="245"/>
                  </a:lnTo>
                  <a:lnTo>
                    <a:pt x="14" y="243"/>
                  </a:lnTo>
                  <a:lnTo>
                    <a:pt x="10" y="240"/>
                  </a:lnTo>
                  <a:lnTo>
                    <a:pt x="7" y="238"/>
                  </a:lnTo>
                  <a:lnTo>
                    <a:pt x="5" y="236"/>
                  </a:lnTo>
                  <a:lnTo>
                    <a:pt x="3" y="236"/>
                  </a:lnTo>
                  <a:lnTo>
                    <a:pt x="0" y="233"/>
                  </a:lnTo>
                  <a:lnTo>
                    <a:pt x="3" y="231"/>
                  </a:lnTo>
                  <a:lnTo>
                    <a:pt x="5" y="231"/>
                  </a:lnTo>
                  <a:lnTo>
                    <a:pt x="7" y="231"/>
                  </a:lnTo>
                  <a:lnTo>
                    <a:pt x="10" y="231"/>
                  </a:lnTo>
                  <a:lnTo>
                    <a:pt x="14" y="231"/>
                  </a:lnTo>
                  <a:lnTo>
                    <a:pt x="17" y="229"/>
                  </a:lnTo>
                  <a:lnTo>
                    <a:pt x="19" y="229"/>
                  </a:lnTo>
                  <a:lnTo>
                    <a:pt x="22" y="229"/>
                  </a:lnTo>
                  <a:lnTo>
                    <a:pt x="24" y="229"/>
                  </a:lnTo>
                  <a:lnTo>
                    <a:pt x="24" y="226"/>
                  </a:lnTo>
                  <a:lnTo>
                    <a:pt x="24" y="224"/>
                  </a:lnTo>
                  <a:lnTo>
                    <a:pt x="22" y="224"/>
                  </a:lnTo>
                  <a:lnTo>
                    <a:pt x="22" y="221"/>
                  </a:lnTo>
                  <a:lnTo>
                    <a:pt x="24" y="219"/>
                  </a:lnTo>
                  <a:lnTo>
                    <a:pt x="22" y="219"/>
                  </a:lnTo>
                  <a:lnTo>
                    <a:pt x="22" y="217"/>
                  </a:lnTo>
                  <a:lnTo>
                    <a:pt x="24" y="217"/>
                  </a:lnTo>
                  <a:lnTo>
                    <a:pt x="26" y="217"/>
                  </a:lnTo>
                  <a:lnTo>
                    <a:pt x="26" y="214"/>
                  </a:lnTo>
                  <a:lnTo>
                    <a:pt x="29" y="214"/>
                  </a:lnTo>
                  <a:lnTo>
                    <a:pt x="29" y="212"/>
                  </a:lnTo>
                  <a:lnTo>
                    <a:pt x="31" y="212"/>
                  </a:lnTo>
                  <a:lnTo>
                    <a:pt x="33" y="212"/>
                  </a:lnTo>
                  <a:lnTo>
                    <a:pt x="36" y="212"/>
                  </a:lnTo>
                  <a:lnTo>
                    <a:pt x="38" y="212"/>
                  </a:lnTo>
                  <a:lnTo>
                    <a:pt x="40" y="214"/>
                  </a:lnTo>
                  <a:lnTo>
                    <a:pt x="45" y="217"/>
                  </a:lnTo>
                  <a:lnTo>
                    <a:pt x="47" y="217"/>
                  </a:lnTo>
                  <a:lnTo>
                    <a:pt x="50" y="217"/>
                  </a:lnTo>
                  <a:lnTo>
                    <a:pt x="52" y="214"/>
                  </a:lnTo>
                  <a:lnTo>
                    <a:pt x="54" y="214"/>
                  </a:lnTo>
                  <a:lnTo>
                    <a:pt x="54" y="212"/>
                  </a:lnTo>
                  <a:lnTo>
                    <a:pt x="54" y="214"/>
                  </a:lnTo>
                  <a:lnTo>
                    <a:pt x="57" y="214"/>
                  </a:lnTo>
                  <a:lnTo>
                    <a:pt x="59" y="214"/>
                  </a:lnTo>
                  <a:lnTo>
                    <a:pt x="59" y="212"/>
                  </a:lnTo>
                  <a:lnTo>
                    <a:pt x="59" y="210"/>
                  </a:lnTo>
                  <a:lnTo>
                    <a:pt x="59" y="212"/>
                  </a:lnTo>
                  <a:lnTo>
                    <a:pt x="62" y="212"/>
                  </a:lnTo>
                  <a:lnTo>
                    <a:pt x="62" y="210"/>
                  </a:lnTo>
                  <a:lnTo>
                    <a:pt x="62" y="207"/>
                  </a:lnTo>
                  <a:lnTo>
                    <a:pt x="59" y="207"/>
                  </a:lnTo>
                  <a:lnTo>
                    <a:pt x="59" y="205"/>
                  </a:lnTo>
                  <a:lnTo>
                    <a:pt x="62" y="205"/>
                  </a:lnTo>
                  <a:lnTo>
                    <a:pt x="64" y="200"/>
                  </a:lnTo>
                  <a:lnTo>
                    <a:pt x="64" y="198"/>
                  </a:lnTo>
                  <a:lnTo>
                    <a:pt x="64" y="196"/>
                  </a:lnTo>
                  <a:lnTo>
                    <a:pt x="64" y="198"/>
                  </a:lnTo>
                  <a:lnTo>
                    <a:pt x="62" y="198"/>
                  </a:lnTo>
                  <a:lnTo>
                    <a:pt x="62" y="196"/>
                  </a:lnTo>
                  <a:lnTo>
                    <a:pt x="62" y="193"/>
                  </a:lnTo>
                  <a:lnTo>
                    <a:pt x="64" y="193"/>
                  </a:lnTo>
                  <a:lnTo>
                    <a:pt x="64" y="191"/>
                  </a:lnTo>
                  <a:lnTo>
                    <a:pt x="62" y="189"/>
                  </a:lnTo>
                  <a:lnTo>
                    <a:pt x="62" y="186"/>
                  </a:lnTo>
                  <a:lnTo>
                    <a:pt x="64" y="186"/>
                  </a:lnTo>
                  <a:lnTo>
                    <a:pt x="64" y="189"/>
                  </a:lnTo>
                  <a:lnTo>
                    <a:pt x="66" y="189"/>
                  </a:lnTo>
                  <a:lnTo>
                    <a:pt x="69" y="186"/>
                  </a:lnTo>
                  <a:lnTo>
                    <a:pt x="71" y="186"/>
                  </a:lnTo>
                  <a:lnTo>
                    <a:pt x="71" y="184"/>
                  </a:lnTo>
                  <a:lnTo>
                    <a:pt x="69" y="184"/>
                  </a:lnTo>
                  <a:lnTo>
                    <a:pt x="69" y="181"/>
                  </a:lnTo>
                  <a:lnTo>
                    <a:pt x="71" y="181"/>
                  </a:lnTo>
                  <a:lnTo>
                    <a:pt x="73" y="181"/>
                  </a:lnTo>
                  <a:lnTo>
                    <a:pt x="78" y="181"/>
                  </a:lnTo>
                  <a:lnTo>
                    <a:pt x="78" y="179"/>
                  </a:lnTo>
                  <a:lnTo>
                    <a:pt x="80" y="179"/>
                  </a:lnTo>
                  <a:lnTo>
                    <a:pt x="78" y="179"/>
                  </a:lnTo>
                  <a:lnTo>
                    <a:pt x="78" y="177"/>
                  </a:lnTo>
                  <a:lnTo>
                    <a:pt x="78" y="174"/>
                  </a:lnTo>
                  <a:lnTo>
                    <a:pt x="80" y="174"/>
                  </a:lnTo>
                  <a:lnTo>
                    <a:pt x="80" y="177"/>
                  </a:lnTo>
                  <a:lnTo>
                    <a:pt x="83" y="177"/>
                  </a:lnTo>
                  <a:lnTo>
                    <a:pt x="83" y="174"/>
                  </a:lnTo>
                  <a:lnTo>
                    <a:pt x="85" y="177"/>
                  </a:lnTo>
                  <a:lnTo>
                    <a:pt x="85" y="174"/>
                  </a:lnTo>
                  <a:lnTo>
                    <a:pt x="83" y="174"/>
                  </a:lnTo>
                  <a:lnTo>
                    <a:pt x="85" y="172"/>
                  </a:lnTo>
                  <a:lnTo>
                    <a:pt x="87" y="172"/>
                  </a:lnTo>
                  <a:lnTo>
                    <a:pt x="87" y="170"/>
                  </a:lnTo>
                  <a:lnTo>
                    <a:pt x="87" y="167"/>
                  </a:lnTo>
                  <a:lnTo>
                    <a:pt x="90" y="165"/>
                  </a:lnTo>
                  <a:lnTo>
                    <a:pt x="92" y="165"/>
                  </a:lnTo>
                  <a:lnTo>
                    <a:pt x="95" y="163"/>
                  </a:lnTo>
                  <a:lnTo>
                    <a:pt x="97" y="163"/>
                  </a:lnTo>
                  <a:lnTo>
                    <a:pt x="97" y="160"/>
                  </a:lnTo>
                  <a:lnTo>
                    <a:pt x="99" y="160"/>
                  </a:lnTo>
                  <a:lnTo>
                    <a:pt x="99" y="158"/>
                  </a:lnTo>
                  <a:lnTo>
                    <a:pt x="99" y="153"/>
                  </a:lnTo>
                  <a:lnTo>
                    <a:pt x="102" y="153"/>
                  </a:lnTo>
                  <a:lnTo>
                    <a:pt x="106" y="151"/>
                  </a:lnTo>
                  <a:lnTo>
                    <a:pt x="109" y="156"/>
                  </a:lnTo>
                  <a:lnTo>
                    <a:pt x="111" y="158"/>
                  </a:lnTo>
                  <a:lnTo>
                    <a:pt x="113" y="153"/>
                  </a:lnTo>
                  <a:lnTo>
                    <a:pt x="116" y="153"/>
                  </a:lnTo>
                  <a:lnTo>
                    <a:pt x="118" y="153"/>
                  </a:lnTo>
                  <a:lnTo>
                    <a:pt x="123" y="156"/>
                  </a:lnTo>
                  <a:lnTo>
                    <a:pt x="125" y="156"/>
                  </a:lnTo>
                  <a:lnTo>
                    <a:pt x="130" y="158"/>
                  </a:lnTo>
                  <a:lnTo>
                    <a:pt x="135" y="160"/>
                  </a:lnTo>
                  <a:lnTo>
                    <a:pt x="137" y="160"/>
                  </a:lnTo>
                  <a:lnTo>
                    <a:pt x="137" y="163"/>
                  </a:lnTo>
                  <a:lnTo>
                    <a:pt x="142" y="165"/>
                  </a:lnTo>
                  <a:lnTo>
                    <a:pt x="142" y="167"/>
                  </a:lnTo>
                  <a:lnTo>
                    <a:pt x="146" y="170"/>
                  </a:lnTo>
                  <a:lnTo>
                    <a:pt x="149" y="170"/>
                  </a:lnTo>
                  <a:lnTo>
                    <a:pt x="151" y="172"/>
                  </a:lnTo>
                  <a:lnTo>
                    <a:pt x="153" y="172"/>
                  </a:lnTo>
                  <a:lnTo>
                    <a:pt x="158" y="172"/>
                  </a:lnTo>
                  <a:lnTo>
                    <a:pt x="160" y="172"/>
                  </a:lnTo>
                  <a:lnTo>
                    <a:pt x="163" y="174"/>
                  </a:lnTo>
                  <a:lnTo>
                    <a:pt x="165" y="174"/>
                  </a:lnTo>
                  <a:lnTo>
                    <a:pt x="168" y="177"/>
                  </a:lnTo>
                  <a:lnTo>
                    <a:pt x="172" y="179"/>
                  </a:lnTo>
                  <a:lnTo>
                    <a:pt x="175" y="181"/>
                  </a:lnTo>
                  <a:lnTo>
                    <a:pt x="177" y="181"/>
                  </a:lnTo>
                  <a:lnTo>
                    <a:pt x="182" y="184"/>
                  </a:lnTo>
                  <a:lnTo>
                    <a:pt x="191" y="184"/>
                  </a:lnTo>
                  <a:lnTo>
                    <a:pt x="193" y="186"/>
                  </a:lnTo>
                  <a:lnTo>
                    <a:pt x="196" y="184"/>
                  </a:lnTo>
                  <a:lnTo>
                    <a:pt x="198" y="184"/>
                  </a:lnTo>
                  <a:lnTo>
                    <a:pt x="201" y="184"/>
                  </a:lnTo>
                  <a:lnTo>
                    <a:pt x="205" y="186"/>
                  </a:lnTo>
                  <a:lnTo>
                    <a:pt x="210" y="186"/>
                  </a:lnTo>
                  <a:lnTo>
                    <a:pt x="219" y="189"/>
                  </a:lnTo>
                  <a:lnTo>
                    <a:pt x="224" y="191"/>
                  </a:lnTo>
                  <a:lnTo>
                    <a:pt x="233" y="191"/>
                  </a:lnTo>
                  <a:lnTo>
                    <a:pt x="236" y="189"/>
                  </a:lnTo>
                  <a:lnTo>
                    <a:pt x="238" y="189"/>
                  </a:lnTo>
                  <a:lnTo>
                    <a:pt x="250" y="189"/>
                  </a:lnTo>
                  <a:lnTo>
                    <a:pt x="250" y="191"/>
                  </a:lnTo>
                  <a:lnTo>
                    <a:pt x="257" y="193"/>
                  </a:lnTo>
                  <a:lnTo>
                    <a:pt x="262" y="198"/>
                  </a:lnTo>
                  <a:lnTo>
                    <a:pt x="269" y="205"/>
                  </a:lnTo>
                  <a:lnTo>
                    <a:pt x="271" y="207"/>
                  </a:lnTo>
                  <a:lnTo>
                    <a:pt x="274" y="207"/>
                  </a:lnTo>
                  <a:lnTo>
                    <a:pt x="274" y="210"/>
                  </a:lnTo>
                  <a:lnTo>
                    <a:pt x="276" y="207"/>
                  </a:lnTo>
                  <a:lnTo>
                    <a:pt x="278" y="207"/>
                  </a:lnTo>
                  <a:lnTo>
                    <a:pt x="281" y="212"/>
                  </a:lnTo>
                  <a:lnTo>
                    <a:pt x="283" y="212"/>
                  </a:lnTo>
                  <a:lnTo>
                    <a:pt x="285" y="212"/>
                  </a:lnTo>
                  <a:lnTo>
                    <a:pt x="288" y="212"/>
                  </a:lnTo>
                  <a:lnTo>
                    <a:pt x="292" y="207"/>
                  </a:lnTo>
                  <a:lnTo>
                    <a:pt x="292" y="205"/>
                  </a:lnTo>
                  <a:lnTo>
                    <a:pt x="295" y="205"/>
                  </a:lnTo>
                  <a:lnTo>
                    <a:pt x="297" y="205"/>
                  </a:lnTo>
                  <a:lnTo>
                    <a:pt x="299" y="205"/>
                  </a:lnTo>
                  <a:lnTo>
                    <a:pt x="302" y="205"/>
                  </a:lnTo>
                  <a:lnTo>
                    <a:pt x="302" y="207"/>
                  </a:lnTo>
                  <a:lnTo>
                    <a:pt x="304" y="210"/>
                  </a:lnTo>
                  <a:lnTo>
                    <a:pt x="304" y="212"/>
                  </a:lnTo>
                  <a:lnTo>
                    <a:pt x="307" y="212"/>
                  </a:lnTo>
                  <a:lnTo>
                    <a:pt x="309" y="212"/>
                  </a:lnTo>
                  <a:lnTo>
                    <a:pt x="311" y="212"/>
                  </a:lnTo>
                  <a:lnTo>
                    <a:pt x="311" y="214"/>
                  </a:lnTo>
                  <a:lnTo>
                    <a:pt x="314" y="214"/>
                  </a:lnTo>
                  <a:lnTo>
                    <a:pt x="316" y="214"/>
                  </a:lnTo>
                  <a:lnTo>
                    <a:pt x="318" y="214"/>
                  </a:lnTo>
                  <a:lnTo>
                    <a:pt x="318" y="217"/>
                  </a:lnTo>
                  <a:lnTo>
                    <a:pt x="323" y="221"/>
                  </a:lnTo>
                  <a:lnTo>
                    <a:pt x="328" y="221"/>
                  </a:lnTo>
                  <a:lnTo>
                    <a:pt x="330" y="221"/>
                  </a:lnTo>
                  <a:lnTo>
                    <a:pt x="332" y="221"/>
                  </a:lnTo>
                  <a:lnTo>
                    <a:pt x="335" y="221"/>
                  </a:lnTo>
                  <a:lnTo>
                    <a:pt x="337" y="224"/>
                  </a:lnTo>
                  <a:lnTo>
                    <a:pt x="339" y="224"/>
                  </a:lnTo>
                  <a:lnTo>
                    <a:pt x="342" y="226"/>
                  </a:lnTo>
                  <a:lnTo>
                    <a:pt x="344" y="226"/>
                  </a:lnTo>
                  <a:lnTo>
                    <a:pt x="347" y="226"/>
                  </a:lnTo>
                  <a:lnTo>
                    <a:pt x="349" y="226"/>
                  </a:lnTo>
                  <a:lnTo>
                    <a:pt x="351" y="226"/>
                  </a:lnTo>
                  <a:lnTo>
                    <a:pt x="354" y="226"/>
                  </a:lnTo>
                  <a:lnTo>
                    <a:pt x="354" y="224"/>
                  </a:lnTo>
                  <a:lnTo>
                    <a:pt x="356" y="224"/>
                  </a:lnTo>
                  <a:lnTo>
                    <a:pt x="358" y="224"/>
                  </a:lnTo>
                  <a:lnTo>
                    <a:pt x="361" y="226"/>
                  </a:lnTo>
                  <a:lnTo>
                    <a:pt x="363" y="224"/>
                  </a:lnTo>
                  <a:lnTo>
                    <a:pt x="363" y="226"/>
                  </a:lnTo>
                  <a:lnTo>
                    <a:pt x="365" y="226"/>
                  </a:lnTo>
                  <a:lnTo>
                    <a:pt x="368" y="226"/>
                  </a:lnTo>
                  <a:lnTo>
                    <a:pt x="370" y="226"/>
                  </a:lnTo>
                  <a:lnTo>
                    <a:pt x="370" y="224"/>
                  </a:lnTo>
                  <a:lnTo>
                    <a:pt x="370" y="221"/>
                  </a:lnTo>
                  <a:lnTo>
                    <a:pt x="370" y="219"/>
                  </a:lnTo>
                  <a:lnTo>
                    <a:pt x="372" y="219"/>
                  </a:lnTo>
                  <a:lnTo>
                    <a:pt x="372" y="217"/>
                  </a:lnTo>
                  <a:lnTo>
                    <a:pt x="375" y="217"/>
                  </a:lnTo>
                  <a:lnTo>
                    <a:pt x="377" y="217"/>
                  </a:lnTo>
                  <a:lnTo>
                    <a:pt x="377" y="214"/>
                  </a:lnTo>
                  <a:lnTo>
                    <a:pt x="375" y="212"/>
                  </a:lnTo>
                  <a:lnTo>
                    <a:pt x="375" y="210"/>
                  </a:lnTo>
                  <a:lnTo>
                    <a:pt x="375" y="207"/>
                  </a:lnTo>
                  <a:lnTo>
                    <a:pt x="377" y="207"/>
                  </a:lnTo>
                  <a:lnTo>
                    <a:pt x="377" y="205"/>
                  </a:lnTo>
                  <a:lnTo>
                    <a:pt x="377" y="203"/>
                  </a:lnTo>
                  <a:lnTo>
                    <a:pt x="375" y="203"/>
                  </a:lnTo>
                  <a:lnTo>
                    <a:pt x="375" y="200"/>
                  </a:lnTo>
                  <a:lnTo>
                    <a:pt x="377" y="200"/>
                  </a:lnTo>
                  <a:lnTo>
                    <a:pt x="377" y="198"/>
                  </a:lnTo>
                  <a:lnTo>
                    <a:pt x="380" y="198"/>
                  </a:lnTo>
                  <a:lnTo>
                    <a:pt x="380" y="196"/>
                  </a:lnTo>
                  <a:lnTo>
                    <a:pt x="380" y="193"/>
                  </a:lnTo>
                  <a:lnTo>
                    <a:pt x="380" y="189"/>
                  </a:lnTo>
                  <a:lnTo>
                    <a:pt x="380" y="186"/>
                  </a:lnTo>
                  <a:lnTo>
                    <a:pt x="382" y="186"/>
                  </a:lnTo>
                  <a:lnTo>
                    <a:pt x="384" y="186"/>
                  </a:lnTo>
                  <a:lnTo>
                    <a:pt x="387" y="184"/>
                  </a:lnTo>
                  <a:lnTo>
                    <a:pt x="387" y="181"/>
                  </a:lnTo>
                  <a:lnTo>
                    <a:pt x="389" y="181"/>
                  </a:lnTo>
                  <a:lnTo>
                    <a:pt x="389" y="179"/>
                  </a:lnTo>
                  <a:lnTo>
                    <a:pt x="389" y="177"/>
                  </a:lnTo>
                  <a:lnTo>
                    <a:pt x="389" y="174"/>
                  </a:lnTo>
                  <a:lnTo>
                    <a:pt x="391" y="174"/>
                  </a:lnTo>
                  <a:lnTo>
                    <a:pt x="391" y="172"/>
                  </a:lnTo>
                  <a:lnTo>
                    <a:pt x="391" y="170"/>
                  </a:lnTo>
                  <a:lnTo>
                    <a:pt x="391" y="167"/>
                  </a:lnTo>
                  <a:lnTo>
                    <a:pt x="394" y="167"/>
                  </a:lnTo>
                  <a:lnTo>
                    <a:pt x="394" y="165"/>
                  </a:lnTo>
                  <a:lnTo>
                    <a:pt x="394" y="163"/>
                  </a:lnTo>
                  <a:lnTo>
                    <a:pt x="394" y="160"/>
                  </a:lnTo>
                  <a:lnTo>
                    <a:pt x="394" y="158"/>
                  </a:lnTo>
                  <a:lnTo>
                    <a:pt x="394" y="156"/>
                  </a:lnTo>
                  <a:lnTo>
                    <a:pt x="396" y="156"/>
                  </a:lnTo>
                  <a:lnTo>
                    <a:pt x="396" y="153"/>
                  </a:lnTo>
                  <a:lnTo>
                    <a:pt x="396" y="151"/>
                  </a:lnTo>
                  <a:lnTo>
                    <a:pt x="394" y="151"/>
                  </a:lnTo>
                  <a:lnTo>
                    <a:pt x="394" y="148"/>
                  </a:lnTo>
                  <a:lnTo>
                    <a:pt x="391" y="148"/>
                  </a:lnTo>
                  <a:lnTo>
                    <a:pt x="391" y="146"/>
                  </a:lnTo>
                  <a:lnTo>
                    <a:pt x="389" y="144"/>
                  </a:lnTo>
                  <a:lnTo>
                    <a:pt x="389" y="141"/>
                  </a:lnTo>
                  <a:lnTo>
                    <a:pt x="389" y="139"/>
                  </a:lnTo>
                  <a:lnTo>
                    <a:pt x="391" y="139"/>
                  </a:lnTo>
                  <a:lnTo>
                    <a:pt x="391" y="137"/>
                  </a:lnTo>
                  <a:lnTo>
                    <a:pt x="391" y="134"/>
                  </a:lnTo>
                  <a:lnTo>
                    <a:pt x="391" y="132"/>
                  </a:lnTo>
                  <a:lnTo>
                    <a:pt x="391" y="130"/>
                  </a:lnTo>
                  <a:lnTo>
                    <a:pt x="394" y="130"/>
                  </a:lnTo>
                  <a:lnTo>
                    <a:pt x="394" y="127"/>
                  </a:lnTo>
                  <a:lnTo>
                    <a:pt x="396" y="127"/>
                  </a:lnTo>
                  <a:lnTo>
                    <a:pt x="396" y="125"/>
                  </a:lnTo>
                  <a:lnTo>
                    <a:pt x="398" y="125"/>
                  </a:lnTo>
                  <a:lnTo>
                    <a:pt x="398" y="123"/>
                  </a:lnTo>
                  <a:lnTo>
                    <a:pt x="403" y="125"/>
                  </a:lnTo>
                  <a:lnTo>
                    <a:pt x="415" y="127"/>
                  </a:lnTo>
                  <a:lnTo>
                    <a:pt x="422" y="130"/>
                  </a:lnTo>
                  <a:lnTo>
                    <a:pt x="422" y="127"/>
                  </a:lnTo>
                  <a:lnTo>
                    <a:pt x="424" y="125"/>
                  </a:lnTo>
                  <a:lnTo>
                    <a:pt x="424" y="123"/>
                  </a:lnTo>
                  <a:lnTo>
                    <a:pt x="424" y="120"/>
                  </a:lnTo>
                  <a:lnTo>
                    <a:pt x="424" y="118"/>
                  </a:lnTo>
                  <a:lnTo>
                    <a:pt x="424" y="115"/>
                  </a:lnTo>
                  <a:lnTo>
                    <a:pt x="424" y="111"/>
                  </a:lnTo>
                  <a:lnTo>
                    <a:pt x="424" y="108"/>
                  </a:lnTo>
                  <a:lnTo>
                    <a:pt x="424" y="106"/>
                  </a:lnTo>
                  <a:lnTo>
                    <a:pt x="422" y="106"/>
                  </a:lnTo>
                  <a:lnTo>
                    <a:pt x="422" y="104"/>
                  </a:lnTo>
                  <a:lnTo>
                    <a:pt x="424" y="104"/>
                  </a:lnTo>
                  <a:lnTo>
                    <a:pt x="424" y="101"/>
                  </a:lnTo>
                  <a:lnTo>
                    <a:pt x="424" y="99"/>
                  </a:lnTo>
                  <a:lnTo>
                    <a:pt x="424" y="97"/>
                  </a:lnTo>
                  <a:lnTo>
                    <a:pt x="424" y="94"/>
                  </a:lnTo>
                  <a:lnTo>
                    <a:pt x="422" y="94"/>
                  </a:lnTo>
                  <a:lnTo>
                    <a:pt x="422" y="92"/>
                  </a:lnTo>
                  <a:lnTo>
                    <a:pt x="424" y="92"/>
                  </a:lnTo>
                  <a:lnTo>
                    <a:pt x="424" y="90"/>
                  </a:lnTo>
                  <a:lnTo>
                    <a:pt x="424" y="87"/>
                  </a:lnTo>
                  <a:lnTo>
                    <a:pt x="424" y="85"/>
                  </a:lnTo>
                  <a:lnTo>
                    <a:pt x="427" y="85"/>
                  </a:lnTo>
                  <a:lnTo>
                    <a:pt x="427" y="83"/>
                  </a:lnTo>
                  <a:lnTo>
                    <a:pt x="427" y="80"/>
                  </a:lnTo>
                  <a:lnTo>
                    <a:pt x="427" y="78"/>
                  </a:lnTo>
                  <a:lnTo>
                    <a:pt x="427" y="75"/>
                  </a:lnTo>
                  <a:lnTo>
                    <a:pt x="427" y="73"/>
                  </a:lnTo>
                  <a:lnTo>
                    <a:pt x="427" y="71"/>
                  </a:lnTo>
                  <a:lnTo>
                    <a:pt x="429" y="71"/>
                  </a:lnTo>
                  <a:lnTo>
                    <a:pt x="429" y="68"/>
                  </a:lnTo>
                  <a:lnTo>
                    <a:pt x="431" y="68"/>
                  </a:lnTo>
                  <a:lnTo>
                    <a:pt x="431" y="66"/>
                  </a:lnTo>
                  <a:lnTo>
                    <a:pt x="434" y="66"/>
                  </a:lnTo>
                  <a:lnTo>
                    <a:pt x="434" y="64"/>
                  </a:lnTo>
                  <a:lnTo>
                    <a:pt x="434" y="61"/>
                  </a:lnTo>
                  <a:lnTo>
                    <a:pt x="436" y="61"/>
                  </a:lnTo>
                  <a:lnTo>
                    <a:pt x="436" y="59"/>
                  </a:lnTo>
                  <a:lnTo>
                    <a:pt x="438" y="57"/>
                  </a:lnTo>
                  <a:lnTo>
                    <a:pt x="438" y="54"/>
                  </a:lnTo>
                  <a:lnTo>
                    <a:pt x="438" y="52"/>
                  </a:lnTo>
                  <a:lnTo>
                    <a:pt x="441" y="50"/>
                  </a:lnTo>
                  <a:lnTo>
                    <a:pt x="441" y="47"/>
                  </a:lnTo>
                  <a:lnTo>
                    <a:pt x="443" y="45"/>
                  </a:lnTo>
                  <a:lnTo>
                    <a:pt x="443" y="42"/>
                  </a:lnTo>
                  <a:lnTo>
                    <a:pt x="443" y="40"/>
                  </a:lnTo>
                  <a:lnTo>
                    <a:pt x="445" y="40"/>
                  </a:lnTo>
                  <a:lnTo>
                    <a:pt x="450" y="40"/>
                  </a:lnTo>
                  <a:lnTo>
                    <a:pt x="450" y="42"/>
                  </a:lnTo>
                  <a:lnTo>
                    <a:pt x="450" y="45"/>
                  </a:lnTo>
                  <a:lnTo>
                    <a:pt x="450" y="47"/>
                  </a:lnTo>
                  <a:lnTo>
                    <a:pt x="453" y="50"/>
                  </a:lnTo>
                  <a:lnTo>
                    <a:pt x="457" y="52"/>
                  </a:lnTo>
                  <a:lnTo>
                    <a:pt x="464" y="57"/>
                  </a:lnTo>
                  <a:lnTo>
                    <a:pt x="464" y="54"/>
                  </a:lnTo>
                  <a:lnTo>
                    <a:pt x="464" y="52"/>
                  </a:lnTo>
                  <a:lnTo>
                    <a:pt x="464" y="50"/>
                  </a:lnTo>
                  <a:lnTo>
                    <a:pt x="464" y="47"/>
                  </a:lnTo>
                  <a:lnTo>
                    <a:pt x="467" y="47"/>
                  </a:lnTo>
                  <a:lnTo>
                    <a:pt x="467" y="45"/>
                  </a:lnTo>
                  <a:lnTo>
                    <a:pt x="467" y="42"/>
                  </a:lnTo>
                  <a:lnTo>
                    <a:pt x="469" y="40"/>
                  </a:lnTo>
                  <a:lnTo>
                    <a:pt x="469" y="38"/>
                  </a:lnTo>
                  <a:lnTo>
                    <a:pt x="471" y="38"/>
                  </a:lnTo>
                  <a:lnTo>
                    <a:pt x="471" y="35"/>
                  </a:lnTo>
                  <a:lnTo>
                    <a:pt x="474" y="35"/>
                  </a:lnTo>
                  <a:lnTo>
                    <a:pt x="474" y="33"/>
                  </a:lnTo>
                  <a:lnTo>
                    <a:pt x="474" y="31"/>
                  </a:lnTo>
                  <a:lnTo>
                    <a:pt x="474" y="26"/>
                  </a:lnTo>
                  <a:lnTo>
                    <a:pt x="476" y="24"/>
                  </a:lnTo>
                  <a:lnTo>
                    <a:pt x="478" y="24"/>
                  </a:lnTo>
                  <a:lnTo>
                    <a:pt x="478" y="21"/>
                  </a:lnTo>
                  <a:lnTo>
                    <a:pt x="481" y="21"/>
                  </a:lnTo>
                  <a:lnTo>
                    <a:pt x="481" y="19"/>
                  </a:lnTo>
                  <a:lnTo>
                    <a:pt x="483" y="17"/>
                  </a:lnTo>
                  <a:lnTo>
                    <a:pt x="486" y="17"/>
                  </a:lnTo>
                  <a:lnTo>
                    <a:pt x="488" y="14"/>
                  </a:lnTo>
                  <a:lnTo>
                    <a:pt x="488" y="12"/>
                  </a:lnTo>
                  <a:lnTo>
                    <a:pt x="490" y="12"/>
                  </a:lnTo>
                  <a:lnTo>
                    <a:pt x="490" y="9"/>
                  </a:lnTo>
                  <a:lnTo>
                    <a:pt x="493" y="9"/>
                  </a:lnTo>
                  <a:lnTo>
                    <a:pt x="493" y="7"/>
                  </a:lnTo>
                  <a:lnTo>
                    <a:pt x="495" y="7"/>
                  </a:lnTo>
                  <a:lnTo>
                    <a:pt x="495" y="5"/>
                  </a:lnTo>
                  <a:lnTo>
                    <a:pt x="497" y="5"/>
                  </a:lnTo>
                  <a:lnTo>
                    <a:pt x="500" y="5"/>
                  </a:lnTo>
                  <a:lnTo>
                    <a:pt x="500" y="2"/>
                  </a:lnTo>
                  <a:lnTo>
                    <a:pt x="502" y="2"/>
                  </a:lnTo>
                  <a:lnTo>
                    <a:pt x="502" y="5"/>
                  </a:lnTo>
                  <a:lnTo>
                    <a:pt x="504" y="5"/>
                  </a:lnTo>
                  <a:lnTo>
                    <a:pt x="507" y="5"/>
                  </a:lnTo>
                  <a:lnTo>
                    <a:pt x="509" y="2"/>
                  </a:lnTo>
                  <a:lnTo>
                    <a:pt x="509" y="0"/>
                  </a:lnTo>
                  <a:lnTo>
                    <a:pt x="511" y="0"/>
                  </a:lnTo>
                  <a:lnTo>
                    <a:pt x="514" y="0"/>
                  </a:lnTo>
                  <a:lnTo>
                    <a:pt x="514" y="5"/>
                  </a:lnTo>
                  <a:close/>
                </a:path>
              </a:pathLst>
            </a:custGeom>
            <a:solidFill>
              <a:schemeClr val="accent5">
                <a:lumMod val="75000"/>
              </a:schemeClr>
            </a:solidFill>
            <a:ln w="7938">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GT"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9" name="Freeform 48">
              <a:extLst>
                <a:ext uri="{FF2B5EF4-FFF2-40B4-BE49-F238E27FC236}">
                  <a16:creationId xmlns:a16="http://schemas.microsoft.com/office/drawing/2014/main" id="{4FFCB168-B920-B04A-8680-A8293DBBB958}"/>
                </a:ext>
              </a:extLst>
            </p:cNvPr>
            <p:cNvSpPr>
              <a:spLocks/>
            </p:cNvSpPr>
            <p:nvPr/>
          </p:nvSpPr>
          <p:spPr bwMode="auto">
            <a:xfrm>
              <a:off x="3585880" y="4594129"/>
              <a:ext cx="700642" cy="684509"/>
            </a:xfrm>
            <a:custGeom>
              <a:avLst/>
              <a:gdLst>
                <a:gd name="T0" fmla="*/ 507 w 641"/>
                <a:gd name="T1" fmla="*/ 45 h 603"/>
                <a:gd name="T2" fmla="*/ 523 w 641"/>
                <a:gd name="T3" fmla="*/ 61 h 603"/>
                <a:gd name="T4" fmla="*/ 526 w 641"/>
                <a:gd name="T5" fmla="*/ 101 h 603"/>
                <a:gd name="T6" fmla="*/ 544 w 641"/>
                <a:gd name="T7" fmla="*/ 78 h 603"/>
                <a:gd name="T8" fmla="*/ 573 w 641"/>
                <a:gd name="T9" fmla="*/ 56 h 603"/>
                <a:gd name="T10" fmla="*/ 582 w 641"/>
                <a:gd name="T11" fmla="*/ 82 h 603"/>
                <a:gd name="T12" fmla="*/ 606 w 641"/>
                <a:gd name="T13" fmla="*/ 61 h 603"/>
                <a:gd name="T14" fmla="*/ 641 w 641"/>
                <a:gd name="T15" fmla="*/ 82 h 603"/>
                <a:gd name="T16" fmla="*/ 617 w 641"/>
                <a:gd name="T17" fmla="*/ 127 h 603"/>
                <a:gd name="T18" fmla="*/ 603 w 641"/>
                <a:gd name="T19" fmla="*/ 158 h 603"/>
                <a:gd name="T20" fmla="*/ 594 w 641"/>
                <a:gd name="T21" fmla="*/ 188 h 603"/>
                <a:gd name="T22" fmla="*/ 599 w 641"/>
                <a:gd name="T23" fmla="*/ 224 h 603"/>
                <a:gd name="T24" fmla="*/ 599 w 641"/>
                <a:gd name="T25" fmla="*/ 254 h 603"/>
                <a:gd name="T26" fmla="*/ 596 w 641"/>
                <a:gd name="T27" fmla="*/ 292 h 603"/>
                <a:gd name="T28" fmla="*/ 594 w 641"/>
                <a:gd name="T29" fmla="*/ 325 h 603"/>
                <a:gd name="T30" fmla="*/ 587 w 641"/>
                <a:gd name="T31" fmla="*/ 346 h 603"/>
                <a:gd name="T32" fmla="*/ 582 w 641"/>
                <a:gd name="T33" fmla="*/ 367 h 603"/>
                <a:gd name="T34" fmla="*/ 589 w 641"/>
                <a:gd name="T35" fmla="*/ 381 h 603"/>
                <a:gd name="T36" fmla="*/ 584 w 641"/>
                <a:gd name="T37" fmla="*/ 393 h 603"/>
                <a:gd name="T38" fmla="*/ 575 w 641"/>
                <a:gd name="T39" fmla="*/ 410 h 603"/>
                <a:gd name="T40" fmla="*/ 570 w 641"/>
                <a:gd name="T41" fmla="*/ 431 h 603"/>
                <a:gd name="T42" fmla="*/ 563 w 641"/>
                <a:gd name="T43" fmla="*/ 440 h 603"/>
                <a:gd name="T44" fmla="*/ 556 w 641"/>
                <a:gd name="T45" fmla="*/ 459 h 603"/>
                <a:gd name="T46" fmla="*/ 556 w 641"/>
                <a:gd name="T47" fmla="*/ 473 h 603"/>
                <a:gd name="T48" fmla="*/ 559 w 641"/>
                <a:gd name="T49" fmla="*/ 494 h 603"/>
                <a:gd name="T50" fmla="*/ 559 w 641"/>
                <a:gd name="T51" fmla="*/ 516 h 603"/>
                <a:gd name="T52" fmla="*/ 544 w 641"/>
                <a:gd name="T53" fmla="*/ 532 h 603"/>
                <a:gd name="T54" fmla="*/ 540 w 641"/>
                <a:gd name="T55" fmla="*/ 546 h 603"/>
                <a:gd name="T56" fmla="*/ 533 w 641"/>
                <a:gd name="T57" fmla="*/ 560 h 603"/>
                <a:gd name="T58" fmla="*/ 528 w 641"/>
                <a:gd name="T59" fmla="*/ 572 h 603"/>
                <a:gd name="T60" fmla="*/ 516 w 641"/>
                <a:gd name="T61" fmla="*/ 593 h 603"/>
                <a:gd name="T62" fmla="*/ 497 w 641"/>
                <a:gd name="T63" fmla="*/ 593 h 603"/>
                <a:gd name="T64" fmla="*/ 457 w 641"/>
                <a:gd name="T65" fmla="*/ 570 h 603"/>
                <a:gd name="T66" fmla="*/ 417 w 641"/>
                <a:gd name="T67" fmla="*/ 546 h 603"/>
                <a:gd name="T68" fmla="*/ 372 w 641"/>
                <a:gd name="T69" fmla="*/ 520 h 603"/>
                <a:gd name="T70" fmla="*/ 349 w 641"/>
                <a:gd name="T71" fmla="*/ 497 h 603"/>
                <a:gd name="T72" fmla="*/ 316 w 641"/>
                <a:gd name="T73" fmla="*/ 471 h 603"/>
                <a:gd name="T74" fmla="*/ 276 w 641"/>
                <a:gd name="T75" fmla="*/ 443 h 603"/>
                <a:gd name="T76" fmla="*/ 241 w 641"/>
                <a:gd name="T77" fmla="*/ 417 h 603"/>
                <a:gd name="T78" fmla="*/ 205 w 641"/>
                <a:gd name="T79" fmla="*/ 386 h 603"/>
                <a:gd name="T80" fmla="*/ 175 w 641"/>
                <a:gd name="T81" fmla="*/ 363 h 603"/>
                <a:gd name="T82" fmla="*/ 144 w 641"/>
                <a:gd name="T83" fmla="*/ 339 h 603"/>
                <a:gd name="T84" fmla="*/ 109 w 641"/>
                <a:gd name="T85" fmla="*/ 311 h 603"/>
                <a:gd name="T86" fmla="*/ 59 w 641"/>
                <a:gd name="T87" fmla="*/ 273 h 603"/>
                <a:gd name="T88" fmla="*/ 22 w 641"/>
                <a:gd name="T89" fmla="*/ 242 h 603"/>
                <a:gd name="T90" fmla="*/ 24 w 641"/>
                <a:gd name="T91" fmla="*/ 221 h 603"/>
                <a:gd name="T92" fmla="*/ 45 w 641"/>
                <a:gd name="T93" fmla="*/ 212 h 603"/>
                <a:gd name="T94" fmla="*/ 62 w 641"/>
                <a:gd name="T95" fmla="*/ 200 h 603"/>
                <a:gd name="T96" fmla="*/ 71 w 641"/>
                <a:gd name="T97" fmla="*/ 179 h 603"/>
                <a:gd name="T98" fmla="*/ 83 w 641"/>
                <a:gd name="T99" fmla="*/ 169 h 603"/>
                <a:gd name="T100" fmla="*/ 113 w 641"/>
                <a:gd name="T101" fmla="*/ 148 h 603"/>
                <a:gd name="T102" fmla="*/ 163 w 641"/>
                <a:gd name="T103" fmla="*/ 169 h 603"/>
                <a:gd name="T104" fmla="*/ 236 w 641"/>
                <a:gd name="T105" fmla="*/ 184 h 603"/>
                <a:gd name="T106" fmla="*/ 292 w 641"/>
                <a:gd name="T107" fmla="*/ 200 h 603"/>
                <a:gd name="T108" fmla="*/ 328 w 641"/>
                <a:gd name="T109" fmla="*/ 216 h 603"/>
                <a:gd name="T110" fmla="*/ 363 w 641"/>
                <a:gd name="T111" fmla="*/ 221 h 603"/>
                <a:gd name="T112" fmla="*/ 377 w 641"/>
                <a:gd name="T113" fmla="*/ 198 h 603"/>
                <a:gd name="T114" fmla="*/ 389 w 641"/>
                <a:gd name="T115" fmla="*/ 169 h 603"/>
                <a:gd name="T116" fmla="*/ 391 w 641"/>
                <a:gd name="T117" fmla="*/ 141 h 603"/>
                <a:gd name="T118" fmla="*/ 422 w 641"/>
                <a:gd name="T119" fmla="*/ 125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41" h="603">
                  <a:moveTo>
                    <a:pt x="514" y="0"/>
                  </a:moveTo>
                  <a:lnTo>
                    <a:pt x="514" y="2"/>
                  </a:lnTo>
                  <a:lnTo>
                    <a:pt x="511" y="2"/>
                  </a:lnTo>
                  <a:lnTo>
                    <a:pt x="511" y="7"/>
                  </a:lnTo>
                  <a:lnTo>
                    <a:pt x="514" y="9"/>
                  </a:lnTo>
                  <a:lnTo>
                    <a:pt x="514" y="12"/>
                  </a:lnTo>
                  <a:lnTo>
                    <a:pt x="511" y="14"/>
                  </a:lnTo>
                  <a:lnTo>
                    <a:pt x="511" y="16"/>
                  </a:lnTo>
                  <a:lnTo>
                    <a:pt x="511" y="23"/>
                  </a:lnTo>
                  <a:lnTo>
                    <a:pt x="511" y="26"/>
                  </a:lnTo>
                  <a:lnTo>
                    <a:pt x="509" y="28"/>
                  </a:lnTo>
                  <a:lnTo>
                    <a:pt x="507" y="30"/>
                  </a:lnTo>
                  <a:lnTo>
                    <a:pt x="507" y="33"/>
                  </a:lnTo>
                  <a:lnTo>
                    <a:pt x="507" y="35"/>
                  </a:lnTo>
                  <a:lnTo>
                    <a:pt x="507" y="37"/>
                  </a:lnTo>
                  <a:lnTo>
                    <a:pt x="507" y="42"/>
                  </a:lnTo>
                  <a:lnTo>
                    <a:pt x="507" y="45"/>
                  </a:lnTo>
                  <a:lnTo>
                    <a:pt x="502" y="52"/>
                  </a:lnTo>
                  <a:lnTo>
                    <a:pt x="497" y="63"/>
                  </a:lnTo>
                  <a:lnTo>
                    <a:pt x="497" y="68"/>
                  </a:lnTo>
                  <a:lnTo>
                    <a:pt x="500" y="70"/>
                  </a:lnTo>
                  <a:lnTo>
                    <a:pt x="502" y="70"/>
                  </a:lnTo>
                  <a:lnTo>
                    <a:pt x="504" y="70"/>
                  </a:lnTo>
                  <a:lnTo>
                    <a:pt x="507" y="68"/>
                  </a:lnTo>
                  <a:lnTo>
                    <a:pt x="507" y="66"/>
                  </a:lnTo>
                  <a:lnTo>
                    <a:pt x="509" y="63"/>
                  </a:lnTo>
                  <a:lnTo>
                    <a:pt x="509" y="61"/>
                  </a:lnTo>
                  <a:lnTo>
                    <a:pt x="511" y="59"/>
                  </a:lnTo>
                  <a:lnTo>
                    <a:pt x="514" y="56"/>
                  </a:lnTo>
                  <a:lnTo>
                    <a:pt x="518" y="56"/>
                  </a:lnTo>
                  <a:lnTo>
                    <a:pt x="521" y="56"/>
                  </a:lnTo>
                  <a:lnTo>
                    <a:pt x="523" y="56"/>
                  </a:lnTo>
                  <a:lnTo>
                    <a:pt x="523" y="59"/>
                  </a:lnTo>
                  <a:lnTo>
                    <a:pt x="523" y="61"/>
                  </a:lnTo>
                  <a:lnTo>
                    <a:pt x="523" y="63"/>
                  </a:lnTo>
                  <a:lnTo>
                    <a:pt x="523" y="66"/>
                  </a:lnTo>
                  <a:lnTo>
                    <a:pt x="523" y="68"/>
                  </a:lnTo>
                  <a:lnTo>
                    <a:pt x="521" y="68"/>
                  </a:lnTo>
                  <a:lnTo>
                    <a:pt x="521" y="70"/>
                  </a:lnTo>
                  <a:lnTo>
                    <a:pt x="521" y="73"/>
                  </a:lnTo>
                  <a:lnTo>
                    <a:pt x="521" y="75"/>
                  </a:lnTo>
                  <a:lnTo>
                    <a:pt x="521" y="78"/>
                  </a:lnTo>
                  <a:lnTo>
                    <a:pt x="521" y="80"/>
                  </a:lnTo>
                  <a:lnTo>
                    <a:pt x="521" y="85"/>
                  </a:lnTo>
                  <a:lnTo>
                    <a:pt x="523" y="85"/>
                  </a:lnTo>
                  <a:lnTo>
                    <a:pt x="523" y="87"/>
                  </a:lnTo>
                  <a:lnTo>
                    <a:pt x="526" y="89"/>
                  </a:lnTo>
                  <a:lnTo>
                    <a:pt x="526" y="92"/>
                  </a:lnTo>
                  <a:lnTo>
                    <a:pt x="526" y="96"/>
                  </a:lnTo>
                  <a:lnTo>
                    <a:pt x="528" y="99"/>
                  </a:lnTo>
                  <a:lnTo>
                    <a:pt x="526" y="101"/>
                  </a:lnTo>
                  <a:lnTo>
                    <a:pt x="526" y="103"/>
                  </a:lnTo>
                  <a:lnTo>
                    <a:pt x="528" y="103"/>
                  </a:lnTo>
                  <a:lnTo>
                    <a:pt x="530" y="101"/>
                  </a:lnTo>
                  <a:lnTo>
                    <a:pt x="533" y="101"/>
                  </a:lnTo>
                  <a:lnTo>
                    <a:pt x="533" y="99"/>
                  </a:lnTo>
                  <a:lnTo>
                    <a:pt x="535" y="99"/>
                  </a:lnTo>
                  <a:lnTo>
                    <a:pt x="535" y="96"/>
                  </a:lnTo>
                  <a:lnTo>
                    <a:pt x="537" y="96"/>
                  </a:lnTo>
                  <a:lnTo>
                    <a:pt x="537" y="94"/>
                  </a:lnTo>
                  <a:lnTo>
                    <a:pt x="540" y="94"/>
                  </a:lnTo>
                  <a:lnTo>
                    <a:pt x="542" y="92"/>
                  </a:lnTo>
                  <a:lnTo>
                    <a:pt x="542" y="89"/>
                  </a:lnTo>
                  <a:lnTo>
                    <a:pt x="544" y="89"/>
                  </a:lnTo>
                  <a:lnTo>
                    <a:pt x="544" y="85"/>
                  </a:lnTo>
                  <a:lnTo>
                    <a:pt x="544" y="82"/>
                  </a:lnTo>
                  <a:lnTo>
                    <a:pt x="544" y="80"/>
                  </a:lnTo>
                  <a:lnTo>
                    <a:pt x="544" y="78"/>
                  </a:lnTo>
                  <a:lnTo>
                    <a:pt x="544" y="75"/>
                  </a:lnTo>
                  <a:lnTo>
                    <a:pt x="547" y="75"/>
                  </a:lnTo>
                  <a:lnTo>
                    <a:pt x="549" y="75"/>
                  </a:lnTo>
                  <a:lnTo>
                    <a:pt x="549" y="73"/>
                  </a:lnTo>
                  <a:lnTo>
                    <a:pt x="551" y="70"/>
                  </a:lnTo>
                  <a:lnTo>
                    <a:pt x="554" y="68"/>
                  </a:lnTo>
                  <a:lnTo>
                    <a:pt x="554" y="66"/>
                  </a:lnTo>
                  <a:lnTo>
                    <a:pt x="556" y="66"/>
                  </a:lnTo>
                  <a:lnTo>
                    <a:pt x="556" y="63"/>
                  </a:lnTo>
                  <a:lnTo>
                    <a:pt x="554" y="63"/>
                  </a:lnTo>
                  <a:lnTo>
                    <a:pt x="554" y="61"/>
                  </a:lnTo>
                  <a:lnTo>
                    <a:pt x="554" y="59"/>
                  </a:lnTo>
                  <a:lnTo>
                    <a:pt x="554" y="56"/>
                  </a:lnTo>
                  <a:lnTo>
                    <a:pt x="554" y="35"/>
                  </a:lnTo>
                  <a:lnTo>
                    <a:pt x="559" y="35"/>
                  </a:lnTo>
                  <a:lnTo>
                    <a:pt x="570" y="35"/>
                  </a:lnTo>
                  <a:lnTo>
                    <a:pt x="573" y="56"/>
                  </a:lnTo>
                  <a:lnTo>
                    <a:pt x="575" y="56"/>
                  </a:lnTo>
                  <a:lnTo>
                    <a:pt x="575" y="59"/>
                  </a:lnTo>
                  <a:lnTo>
                    <a:pt x="573" y="61"/>
                  </a:lnTo>
                  <a:lnTo>
                    <a:pt x="570" y="63"/>
                  </a:lnTo>
                  <a:lnTo>
                    <a:pt x="570" y="66"/>
                  </a:lnTo>
                  <a:lnTo>
                    <a:pt x="573" y="68"/>
                  </a:lnTo>
                  <a:lnTo>
                    <a:pt x="570" y="73"/>
                  </a:lnTo>
                  <a:lnTo>
                    <a:pt x="570" y="78"/>
                  </a:lnTo>
                  <a:lnTo>
                    <a:pt x="570" y="80"/>
                  </a:lnTo>
                  <a:lnTo>
                    <a:pt x="573" y="80"/>
                  </a:lnTo>
                  <a:lnTo>
                    <a:pt x="573" y="82"/>
                  </a:lnTo>
                  <a:lnTo>
                    <a:pt x="573" y="85"/>
                  </a:lnTo>
                  <a:lnTo>
                    <a:pt x="575" y="85"/>
                  </a:lnTo>
                  <a:lnTo>
                    <a:pt x="577" y="85"/>
                  </a:lnTo>
                  <a:lnTo>
                    <a:pt x="580" y="85"/>
                  </a:lnTo>
                  <a:lnTo>
                    <a:pt x="580" y="82"/>
                  </a:lnTo>
                  <a:lnTo>
                    <a:pt x="582" y="82"/>
                  </a:lnTo>
                  <a:lnTo>
                    <a:pt x="584" y="82"/>
                  </a:lnTo>
                  <a:lnTo>
                    <a:pt x="584" y="80"/>
                  </a:lnTo>
                  <a:lnTo>
                    <a:pt x="587" y="80"/>
                  </a:lnTo>
                  <a:lnTo>
                    <a:pt x="589" y="78"/>
                  </a:lnTo>
                  <a:lnTo>
                    <a:pt x="591" y="73"/>
                  </a:lnTo>
                  <a:lnTo>
                    <a:pt x="594" y="70"/>
                  </a:lnTo>
                  <a:lnTo>
                    <a:pt x="591" y="70"/>
                  </a:lnTo>
                  <a:lnTo>
                    <a:pt x="591" y="68"/>
                  </a:lnTo>
                  <a:lnTo>
                    <a:pt x="591" y="66"/>
                  </a:lnTo>
                  <a:lnTo>
                    <a:pt x="594" y="66"/>
                  </a:lnTo>
                  <a:lnTo>
                    <a:pt x="594" y="63"/>
                  </a:lnTo>
                  <a:lnTo>
                    <a:pt x="594" y="61"/>
                  </a:lnTo>
                  <a:lnTo>
                    <a:pt x="596" y="61"/>
                  </a:lnTo>
                  <a:lnTo>
                    <a:pt x="599" y="61"/>
                  </a:lnTo>
                  <a:lnTo>
                    <a:pt x="601" y="61"/>
                  </a:lnTo>
                  <a:lnTo>
                    <a:pt x="603" y="61"/>
                  </a:lnTo>
                  <a:lnTo>
                    <a:pt x="606" y="61"/>
                  </a:lnTo>
                  <a:lnTo>
                    <a:pt x="608" y="59"/>
                  </a:lnTo>
                  <a:lnTo>
                    <a:pt x="610" y="59"/>
                  </a:lnTo>
                  <a:lnTo>
                    <a:pt x="613" y="59"/>
                  </a:lnTo>
                  <a:lnTo>
                    <a:pt x="615" y="59"/>
                  </a:lnTo>
                  <a:lnTo>
                    <a:pt x="615" y="61"/>
                  </a:lnTo>
                  <a:lnTo>
                    <a:pt x="615" y="63"/>
                  </a:lnTo>
                  <a:lnTo>
                    <a:pt x="617" y="68"/>
                  </a:lnTo>
                  <a:lnTo>
                    <a:pt x="627" y="73"/>
                  </a:lnTo>
                  <a:lnTo>
                    <a:pt x="627" y="75"/>
                  </a:lnTo>
                  <a:lnTo>
                    <a:pt x="629" y="75"/>
                  </a:lnTo>
                  <a:lnTo>
                    <a:pt x="632" y="75"/>
                  </a:lnTo>
                  <a:lnTo>
                    <a:pt x="634" y="75"/>
                  </a:lnTo>
                  <a:lnTo>
                    <a:pt x="636" y="75"/>
                  </a:lnTo>
                  <a:lnTo>
                    <a:pt x="636" y="78"/>
                  </a:lnTo>
                  <a:lnTo>
                    <a:pt x="639" y="78"/>
                  </a:lnTo>
                  <a:lnTo>
                    <a:pt x="639" y="80"/>
                  </a:lnTo>
                  <a:lnTo>
                    <a:pt x="641" y="82"/>
                  </a:lnTo>
                  <a:lnTo>
                    <a:pt x="641" y="85"/>
                  </a:lnTo>
                  <a:lnTo>
                    <a:pt x="639" y="87"/>
                  </a:lnTo>
                  <a:lnTo>
                    <a:pt x="636" y="92"/>
                  </a:lnTo>
                  <a:lnTo>
                    <a:pt x="636" y="94"/>
                  </a:lnTo>
                  <a:lnTo>
                    <a:pt x="634" y="94"/>
                  </a:lnTo>
                  <a:lnTo>
                    <a:pt x="634" y="96"/>
                  </a:lnTo>
                  <a:lnTo>
                    <a:pt x="632" y="99"/>
                  </a:lnTo>
                  <a:lnTo>
                    <a:pt x="632" y="101"/>
                  </a:lnTo>
                  <a:lnTo>
                    <a:pt x="632" y="103"/>
                  </a:lnTo>
                  <a:lnTo>
                    <a:pt x="629" y="103"/>
                  </a:lnTo>
                  <a:lnTo>
                    <a:pt x="629" y="106"/>
                  </a:lnTo>
                  <a:lnTo>
                    <a:pt x="627" y="108"/>
                  </a:lnTo>
                  <a:lnTo>
                    <a:pt x="624" y="110"/>
                  </a:lnTo>
                  <a:lnTo>
                    <a:pt x="622" y="118"/>
                  </a:lnTo>
                  <a:lnTo>
                    <a:pt x="622" y="122"/>
                  </a:lnTo>
                  <a:lnTo>
                    <a:pt x="617" y="125"/>
                  </a:lnTo>
                  <a:lnTo>
                    <a:pt x="617" y="127"/>
                  </a:lnTo>
                  <a:lnTo>
                    <a:pt x="613" y="127"/>
                  </a:lnTo>
                  <a:lnTo>
                    <a:pt x="613" y="129"/>
                  </a:lnTo>
                  <a:lnTo>
                    <a:pt x="613" y="132"/>
                  </a:lnTo>
                  <a:lnTo>
                    <a:pt x="610" y="132"/>
                  </a:lnTo>
                  <a:lnTo>
                    <a:pt x="610" y="134"/>
                  </a:lnTo>
                  <a:lnTo>
                    <a:pt x="608" y="136"/>
                  </a:lnTo>
                  <a:lnTo>
                    <a:pt x="608" y="139"/>
                  </a:lnTo>
                  <a:lnTo>
                    <a:pt x="608" y="141"/>
                  </a:lnTo>
                  <a:lnTo>
                    <a:pt x="606" y="141"/>
                  </a:lnTo>
                  <a:lnTo>
                    <a:pt x="606" y="143"/>
                  </a:lnTo>
                  <a:lnTo>
                    <a:pt x="606" y="146"/>
                  </a:lnTo>
                  <a:lnTo>
                    <a:pt x="606" y="148"/>
                  </a:lnTo>
                  <a:lnTo>
                    <a:pt x="606" y="151"/>
                  </a:lnTo>
                  <a:lnTo>
                    <a:pt x="606" y="153"/>
                  </a:lnTo>
                  <a:lnTo>
                    <a:pt x="603" y="153"/>
                  </a:lnTo>
                  <a:lnTo>
                    <a:pt x="603" y="155"/>
                  </a:lnTo>
                  <a:lnTo>
                    <a:pt x="603" y="158"/>
                  </a:lnTo>
                  <a:lnTo>
                    <a:pt x="601" y="158"/>
                  </a:lnTo>
                  <a:lnTo>
                    <a:pt x="601" y="160"/>
                  </a:lnTo>
                  <a:lnTo>
                    <a:pt x="601" y="162"/>
                  </a:lnTo>
                  <a:lnTo>
                    <a:pt x="599" y="165"/>
                  </a:lnTo>
                  <a:lnTo>
                    <a:pt x="599" y="167"/>
                  </a:lnTo>
                  <a:lnTo>
                    <a:pt x="599" y="169"/>
                  </a:lnTo>
                  <a:lnTo>
                    <a:pt x="596" y="172"/>
                  </a:lnTo>
                  <a:lnTo>
                    <a:pt x="596" y="174"/>
                  </a:lnTo>
                  <a:lnTo>
                    <a:pt x="594" y="174"/>
                  </a:lnTo>
                  <a:lnTo>
                    <a:pt x="594" y="176"/>
                  </a:lnTo>
                  <a:lnTo>
                    <a:pt x="594" y="179"/>
                  </a:lnTo>
                  <a:lnTo>
                    <a:pt x="594" y="181"/>
                  </a:lnTo>
                  <a:lnTo>
                    <a:pt x="594" y="184"/>
                  </a:lnTo>
                  <a:lnTo>
                    <a:pt x="594" y="186"/>
                  </a:lnTo>
                  <a:lnTo>
                    <a:pt x="596" y="186"/>
                  </a:lnTo>
                  <a:lnTo>
                    <a:pt x="594" y="186"/>
                  </a:lnTo>
                  <a:lnTo>
                    <a:pt x="594" y="188"/>
                  </a:lnTo>
                  <a:lnTo>
                    <a:pt x="594" y="191"/>
                  </a:lnTo>
                  <a:lnTo>
                    <a:pt x="596" y="191"/>
                  </a:lnTo>
                  <a:lnTo>
                    <a:pt x="596" y="193"/>
                  </a:lnTo>
                  <a:lnTo>
                    <a:pt x="599" y="195"/>
                  </a:lnTo>
                  <a:lnTo>
                    <a:pt x="599" y="198"/>
                  </a:lnTo>
                  <a:lnTo>
                    <a:pt x="599" y="200"/>
                  </a:lnTo>
                  <a:lnTo>
                    <a:pt x="599" y="202"/>
                  </a:lnTo>
                  <a:lnTo>
                    <a:pt x="599" y="205"/>
                  </a:lnTo>
                  <a:lnTo>
                    <a:pt x="601" y="207"/>
                  </a:lnTo>
                  <a:lnTo>
                    <a:pt x="601" y="209"/>
                  </a:lnTo>
                  <a:lnTo>
                    <a:pt x="601" y="212"/>
                  </a:lnTo>
                  <a:lnTo>
                    <a:pt x="601" y="214"/>
                  </a:lnTo>
                  <a:lnTo>
                    <a:pt x="601" y="216"/>
                  </a:lnTo>
                  <a:lnTo>
                    <a:pt x="599" y="216"/>
                  </a:lnTo>
                  <a:lnTo>
                    <a:pt x="599" y="219"/>
                  </a:lnTo>
                  <a:lnTo>
                    <a:pt x="599" y="221"/>
                  </a:lnTo>
                  <a:lnTo>
                    <a:pt x="599" y="224"/>
                  </a:lnTo>
                  <a:lnTo>
                    <a:pt x="599" y="226"/>
                  </a:lnTo>
                  <a:lnTo>
                    <a:pt x="601" y="226"/>
                  </a:lnTo>
                  <a:lnTo>
                    <a:pt x="603" y="226"/>
                  </a:lnTo>
                  <a:lnTo>
                    <a:pt x="603" y="228"/>
                  </a:lnTo>
                  <a:lnTo>
                    <a:pt x="603" y="231"/>
                  </a:lnTo>
                  <a:lnTo>
                    <a:pt x="601" y="231"/>
                  </a:lnTo>
                  <a:lnTo>
                    <a:pt x="601" y="233"/>
                  </a:lnTo>
                  <a:lnTo>
                    <a:pt x="601" y="235"/>
                  </a:lnTo>
                  <a:lnTo>
                    <a:pt x="599" y="235"/>
                  </a:lnTo>
                  <a:lnTo>
                    <a:pt x="599" y="238"/>
                  </a:lnTo>
                  <a:lnTo>
                    <a:pt x="599" y="240"/>
                  </a:lnTo>
                  <a:lnTo>
                    <a:pt x="601" y="242"/>
                  </a:lnTo>
                  <a:lnTo>
                    <a:pt x="601" y="245"/>
                  </a:lnTo>
                  <a:lnTo>
                    <a:pt x="601" y="247"/>
                  </a:lnTo>
                  <a:lnTo>
                    <a:pt x="601" y="249"/>
                  </a:lnTo>
                  <a:lnTo>
                    <a:pt x="599" y="252"/>
                  </a:lnTo>
                  <a:lnTo>
                    <a:pt x="599" y="254"/>
                  </a:lnTo>
                  <a:lnTo>
                    <a:pt x="601" y="254"/>
                  </a:lnTo>
                  <a:lnTo>
                    <a:pt x="601" y="257"/>
                  </a:lnTo>
                  <a:lnTo>
                    <a:pt x="601" y="259"/>
                  </a:lnTo>
                  <a:lnTo>
                    <a:pt x="601" y="261"/>
                  </a:lnTo>
                  <a:lnTo>
                    <a:pt x="601" y="264"/>
                  </a:lnTo>
                  <a:lnTo>
                    <a:pt x="601" y="266"/>
                  </a:lnTo>
                  <a:lnTo>
                    <a:pt x="601" y="268"/>
                  </a:lnTo>
                  <a:lnTo>
                    <a:pt x="601" y="271"/>
                  </a:lnTo>
                  <a:lnTo>
                    <a:pt x="601" y="273"/>
                  </a:lnTo>
                  <a:lnTo>
                    <a:pt x="601" y="275"/>
                  </a:lnTo>
                  <a:lnTo>
                    <a:pt x="599" y="278"/>
                  </a:lnTo>
                  <a:lnTo>
                    <a:pt x="599" y="280"/>
                  </a:lnTo>
                  <a:lnTo>
                    <a:pt x="599" y="282"/>
                  </a:lnTo>
                  <a:lnTo>
                    <a:pt x="599" y="285"/>
                  </a:lnTo>
                  <a:lnTo>
                    <a:pt x="599" y="287"/>
                  </a:lnTo>
                  <a:lnTo>
                    <a:pt x="599" y="290"/>
                  </a:lnTo>
                  <a:lnTo>
                    <a:pt x="596" y="292"/>
                  </a:lnTo>
                  <a:lnTo>
                    <a:pt x="599" y="294"/>
                  </a:lnTo>
                  <a:lnTo>
                    <a:pt x="599" y="297"/>
                  </a:lnTo>
                  <a:lnTo>
                    <a:pt x="599" y="299"/>
                  </a:lnTo>
                  <a:lnTo>
                    <a:pt x="599" y="301"/>
                  </a:lnTo>
                  <a:lnTo>
                    <a:pt x="599" y="304"/>
                  </a:lnTo>
                  <a:lnTo>
                    <a:pt x="599" y="306"/>
                  </a:lnTo>
                  <a:lnTo>
                    <a:pt x="599" y="308"/>
                  </a:lnTo>
                  <a:lnTo>
                    <a:pt x="599" y="311"/>
                  </a:lnTo>
                  <a:lnTo>
                    <a:pt x="599" y="313"/>
                  </a:lnTo>
                  <a:lnTo>
                    <a:pt x="596" y="313"/>
                  </a:lnTo>
                  <a:lnTo>
                    <a:pt x="596" y="315"/>
                  </a:lnTo>
                  <a:lnTo>
                    <a:pt x="594" y="315"/>
                  </a:lnTo>
                  <a:lnTo>
                    <a:pt x="594" y="318"/>
                  </a:lnTo>
                  <a:lnTo>
                    <a:pt x="594" y="320"/>
                  </a:lnTo>
                  <a:lnTo>
                    <a:pt x="594" y="322"/>
                  </a:lnTo>
                  <a:lnTo>
                    <a:pt x="591" y="325"/>
                  </a:lnTo>
                  <a:lnTo>
                    <a:pt x="594" y="325"/>
                  </a:lnTo>
                  <a:lnTo>
                    <a:pt x="591" y="325"/>
                  </a:lnTo>
                  <a:lnTo>
                    <a:pt x="591" y="327"/>
                  </a:lnTo>
                  <a:lnTo>
                    <a:pt x="589" y="327"/>
                  </a:lnTo>
                  <a:lnTo>
                    <a:pt x="587" y="330"/>
                  </a:lnTo>
                  <a:lnTo>
                    <a:pt x="587" y="332"/>
                  </a:lnTo>
                  <a:lnTo>
                    <a:pt x="587" y="334"/>
                  </a:lnTo>
                  <a:lnTo>
                    <a:pt x="587" y="337"/>
                  </a:lnTo>
                  <a:lnTo>
                    <a:pt x="587" y="334"/>
                  </a:lnTo>
                  <a:lnTo>
                    <a:pt x="584" y="334"/>
                  </a:lnTo>
                  <a:lnTo>
                    <a:pt x="584" y="337"/>
                  </a:lnTo>
                  <a:lnTo>
                    <a:pt x="587" y="337"/>
                  </a:lnTo>
                  <a:lnTo>
                    <a:pt x="587" y="339"/>
                  </a:lnTo>
                  <a:lnTo>
                    <a:pt x="589" y="339"/>
                  </a:lnTo>
                  <a:lnTo>
                    <a:pt x="589" y="341"/>
                  </a:lnTo>
                  <a:lnTo>
                    <a:pt x="589" y="344"/>
                  </a:lnTo>
                  <a:lnTo>
                    <a:pt x="587" y="344"/>
                  </a:lnTo>
                  <a:lnTo>
                    <a:pt x="587" y="346"/>
                  </a:lnTo>
                  <a:lnTo>
                    <a:pt x="584" y="346"/>
                  </a:lnTo>
                  <a:lnTo>
                    <a:pt x="587" y="346"/>
                  </a:lnTo>
                  <a:lnTo>
                    <a:pt x="587" y="348"/>
                  </a:lnTo>
                  <a:lnTo>
                    <a:pt x="587" y="351"/>
                  </a:lnTo>
                  <a:lnTo>
                    <a:pt x="587" y="353"/>
                  </a:lnTo>
                  <a:lnTo>
                    <a:pt x="587" y="355"/>
                  </a:lnTo>
                  <a:lnTo>
                    <a:pt x="584" y="355"/>
                  </a:lnTo>
                  <a:lnTo>
                    <a:pt x="584" y="358"/>
                  </a:lnTo>
                  <a:lnTo>
                    <a:pt x="584" y="360"/>
                  </a:lnTo>
                  <a:lnTo>
                    <a:pt x="584" y="363"/>
                  </a:lnTo>
                  <a:lnTo>
                    <a:pt x="582" y="363"/>
                  </a:lnTo>
                  <a:lnTo>
                    <a:pt x="580" y="363"/>
                  </a:lnTo>
                  <a:lnTo>
                    <a:pt x="582" y="363"/>
                  </a:lnTo>
                  <a:lnTo>
                    <a:pt x="582" y="365"/>
                  </a:lnTo>
                  <a:lnTo>
                    <a:pt x="584" y="365"/>
                  </a:lnTo>
                  <a:lnTo>
                    <a:pt x="582" y="365"/>
                  </a:lnTo>
                  <a:lnTo>
                    <a:pt x="582" y="367"/>
                  </a:lnTo>
                  <a:lnTo>
                    <a:pt x="584" y="367"/>
                  </a:lnTo>
                  <a:lnTo>
                    <a:pt x="587" y="367"/>
                  </a:lnTo>
                  <a:lnTo>
                    <a:pt x="587" y="370"/>
                  </a:lnTo>
                  <a:lnTo>
                    <a:pt x="584" y="370"/>
                  </a:lnTo>
                  <a:lnTo>
                    <a:pt x="582" y="370"/>
                  </a:lnTo>
                  <a:lnTo>
                    <a:pt x="582" y="372"/>
                  </a:lnTo>
                  <a:lnTo>
                    <a:pt x="584" y="372"/>
                  </a:lnTo>
                  <a:lnTo>
                    <a:pt x="584" y="374"/>
                  </a:lnTo>
                  <a:lnTo>
                    <a:pt x="582" y="374"/>
                  </a:lnTo>
                  <a:lnTo>
                    <a:pt x="582" y="377"/>
                  </a:lnTo>
                  <a:lnTo>
                    <a:pt x="580" y="377"/>
                  </a:lnTo>
                  <a:lnTo>
                    <a:pt x="582" y="377"/>
                  </a:lnTo>
                  <a:lnTo>
                    <a:pt x="584" y="377"/>
                  </a:lnTo>
                  <a:lnTo>
                    <a:pt x="587" y="377"/>
                  </a:lnTo>
                  <a:lnTo>
                    <a:pt x="587" y="379"/>
                  </a:lnTo>
                  <a:lnTo>
                    <a:pt x="587" y="381"/>
                  </a:lnTo>
                  <a:lnTo>
                    <a:pt x="589" y="381"/>
                  </a:lnTo>
                  <a:lnTo>
                    <a:pt x="589" y="379"/>
                  </a:lnTo>
                  <a:lnTo>
                    <a:pt x="591" y="379"/>
                  </a:lnTo>
                  <a:lnTo>
                    <a:pt x="594" y="379"/>
                  </a:lnTo>
                  <a:lnTo>
                    <a:pt x="594" y="381"/>
                  </a:lnTo>
                  <a:lnTo>
                    <a:pt x="591" y="381"/>
                  </a:lnTo>
                  <a:lnTo>
                    <a:pt x="589" y="381"/>
                  </a:lnTo>
                  <a:lnTo>
                    <a:pt x="589" y="384"/>
                  </a:lnTo>
                  <a:lnTo>
                    <a:pt x="587" y="384"/>
                  </a:lnTo>
                  <a:lnTo>
                    <a:pt x="587" y="386"/>
                  </a:lnTo>
                  <a:lnTo>
                    <a:pt x="589" y="386"/>
                  </a:lnTo>
                  <a:lnTo>
                    <a:pt x="589" y="388"/>
                  </a:lnTo>
                  <a:lnTo>
                    <a:pt x="587" y="388"/>
                  </a:lnTo>
                  <a:lnTo>
                    <a:pt x="587" y="391"/>
                  </a:lnTo>
                  <a:lnTo>
                    <a:pt x="589" y="391"/>
                  </a:lnTo>
                  <a:lnTo>
                    <a:pt x="587" y="391"/>
                  </a:lnTo>
                  <a:lnTo>
                    <a:pt x="584" y="391"/>
                  </a:lnTo>
                  <a:lnTo>
                    <a:pt x="584" y="393"/>
                  </a:lnTo>
                  <a:lnTo>
                    <a:pt x="584" y="396"/>
                  </a:lnTo>
                  <a:lnTo>
                    <a:pt x="587" y="396"/>
                  </a:lnTo>
                  <a:lnTo>
                    <a:pt x="587" y="398"/>
                  </a:lnTo>
                  <a:lnTo>
                    <a:pt x="584" y="398"/>
                  </a:lnTo>
                  <a:lnTo>
                    <a:pt x="584" y="400"/>
                  </a:lnTo>
                  <a:lnTo>
                    <a:pt x="584" y="403"/>
                  </a:lnTo>
                  <a:lnTo>
                    <a:pt x="584" y="400"/>
                  </a:lnTo>
                  <a:lnTo>
                    <a:pt x="582" y="400"/>
                  </a:lnTo>
                  <a:lnTo>
                    <a:pt x="582" y="403"/>
                  </a:lnTo>
                  <a:lnTo>
                    <a:pt x="580" y="403"/>
                  </a:lnTo>
                  <a:lnTo>
                    <a:pt x="577" y="403"/>
                  </a:lnTo>
                  <a:lnTo>
                    <a:pt x="577" y="405"/>
                  </a:lnTo>
                  <a:lnTo>
                    <a:pt x="577" y="407"/>
                  </a:lnTo>
                  <a:lnTo>
                    <a:pt x="577" y="410"/>
                  </a:lnTo>
                  <a:lnTo>
                    <a:pt x="575" y="410"/>
                  </a:lnTo>
                  <a:lnTo>
                    <a:pt x="575" y="407"/>
                  </a:lnTo>
                  <a:lnTo>
                    <a:pt x="575" y="410"/>
                  </a:lnTo>
                  <a:lnTo>
                    <a:pt x="573" y="410"/>
                  </a:lnTo>
                  <a:lnTo>
                    <a:pt x="573" y="412"/>
                  </a:lnTo>
                  <a:lnTo>
                    <a:pt x="575" y="412"/>
                  </a:lnTo>
                  <a:lnTo>
                    <a:pt x="575" y="414"/>
                  </a:lnTo>
                  <a:lnTo>
                    <a:pt x="573" y="414"/>
                  </a:lnTo>
                  <a:lnTo>
                    <a:pt x="573" y="417"/>
                  </a:lnTo>
                  <a:lnTo>
                    <a:pt x="575" y="417"/>
                  </a:lnTo>
                  <a:lnTo>
                    <a:pt x="575" y="419"/>
                  </a:lnTo>
                  <a:lnTo>
                    <a:pt x="575" y="421"/>
                  </a:lnTo>
                  <a:lnTo>
                    <a:pt x="573" y="421"/>
                  </a:lnTo>
                  <a:lnTo>
                    <a:pt x="570" y="421"/>
                  </a:lnTo>
                  <a:lnTo>
                    <a:pt x="570" y="424"/>
                  </a:lnTo>
                  <a:lnTo>
                    <a:pt x="570" y="426"/>
                  </a:lnTo>
                  <a:lnTo>
                    <a:pt x="573" y="426"/>
                  </a:lnTo>
                  <a:lnTo>
                    <a:pt x="573" y="428"/>
                  </a:lnTo>
                  <a:lnTo>
                    <a:pt x="570" y="428"/>
                  </a:lnTo>
                  <a:lnTo>
                    <a:pt x="570" y="431"/>
                  </a:lnTo>
                  <a:lnTo>
                    <a:pt x="570" y="433"/>
                  </a:lnTo>
                  <a:lnTo>
                    <a:pt x="568" y="433"/>
                  </a:lnTo>
                  <a:lnTo>
                    <a:pt x="568" y="431"/>
                  </a:lnTo>
                  <a:lnTo>
                    <a:pt x="568" y="428"/>
                  </a:lnTo>
                  <a:lnTo>
                    <a:pt x="566" y="428"/>
                  </a:lnTo>
                  <a:lnTo>
                    <a:pt x="566" y="431"/>
                  </a:lnTo>
                  <a:lnTo>
                    <a:pt x="566" y="433"/>
                  </a:lnTo>
                  <a:lnTo>
                    <a:pt x="568" y="433"/>
                  </a:lnTo>
                  <a:lnTo>
                    <a:pt x="568" y="436"/>
                  </a:lnTo>
                  <a:lnTo>
                    <a:pt x="566" y="436"/>
                  </a:lnTo>
                  <a:lnTo>
                    <a:pt x="563" y="436"/>
                  </a:lnTo>
                  <a:lnTo>
                    <a:pt x="563" y="438"/>
                  </a:lnTo>
                  <a:lnTo>
                    <a:pt x="561" y="438"/>
                  </a:lnTo>
                  <a:lnTo>
                    <a:pt x="563" y="438"/>
                  </a:lnTo>
                  <a:lnTo>
                    <a:pt x="563" y="440"/>
                  </a:lnTo>
                  <a:lnTo>
                    <a:pt x="561" y="440"/>
                  </a:lnTo>
                  <a:lnTo>
                    <a:pt x="563" y="440"/>
                  </a:lnTo>
                  <a:lnTo>
                    <a:pt x="563" y="443"/>
                  </a:lnTo>
                  <a:lnTo>
                    <a:pt x="563" y="445"/>
                  </a:lnTo>
                  <a:lnTo>
                    <a:pt x="561" y="445"/>
                  </a:lnTo>
                  <a:lnTo>
                    <a:pt x="561" y="447"/>
                  </a:lnTo>
                  <a:lnTo>
                    <a:pt x="563" y="447"/>
                  </a:lnTo>
                  <a:lnTo>
                    <a:pt x="563" y="450"/>
                  </a:lnTo>
                  <a:lnTo>
                    <a:pt x="561" y="450"/>
                  </a:lnTo>
                  <a:lnTo>
                    <a:pt x="561" y="447"/>
                  </a:lnTo>
                  <a:lnTo>
                    <a:pt x="561" y="450"/>
                  </a:lnTo>
                  <a:lnTo>
                    <a:pt x="559" y="450"/>
                  </a:lnTo>
                  <a:lnTo>
                    <a:pt x="561" y="450"/>
                  </a:lnTo>
                  <a:lnTo>
                    <a:pt x="561" y="452"/>
                  </a:lnTo>
                  <a:lnTo>
                    <a:pt x="559" y="452"/>
                  </a:lnTo>
                  <a:lnTo>
                    <a:pt x="559" y="454"/>
                  </a:lnTo>
                  <a:lnTo>
                    <a:pt x="556" y="454"/>
                  </a:lnTo>
                  <a:lnTo>
                    <a:pt x="556" y="457"/>
                  </a:lnTo>
                  <a:lnTo>
                    <a:pt x="556" y="459"/>
                  </a:lnTo>
                  <a:lnTo>
                    <a:pt x="559" y="459"/>
                  </a:lnTo>
                  <a:lnTo>
                    <a:pt x="556" y="459"/>
                  </a:lnTo>
                  <a:lnTo>
                    <a:pt x="556" y="461"/>
                  </a:lnTo>
                  <a:lnTo>
                    <a:pt x="556" y="459"/>
                  </a:lnTo>
                  <a:lnTo>
                    <a:pt x="556" y="461"/>
                  </a:lnTo>
                  <a:lnTo>
                    <a:pt x="554" y="461"/>
                  </a:lnTo>
                  <a:lnTo>
                    <a:pt x="556" y="461"/>
                  </a:lnTo>
                  <a:lnTo>
                    <a:pt x="556" y="464"/>
                  </a:lnTo>
                  <a:lnTo>
                    <a:pt x="556" y="466"/>
                  </a:lnTo>
                  <a:lnTo>
                    <a:pt x="559" y="466"/>
                  </a:lnTo>
                  <a:lnTo>
                    <a:pt x="559" y="469"/>
                  </a:lnTo>
                  <a:lnTo>
                    <a:pt x="556" y="469"/>
                  </a:lnTo>
                  <a:lnTo>
                    <a:pt x="559" y="469"/>
                  </a:lnTo>
                  <a:lnTo>
                    <a:pt x="559" y="471"/>
                  </a:lnTo>
                  <a:lnTo>
                    <a:pt x="556" y="471"/>
                  </a:lnTo>
                  <a:lnTo>
                    <a:pt x="559" y="473"/>
                  </a:lnTo>
                  <a:lnTo>
                    <a:pt x="556" y="473"/>
                  </a:lnTo>
                  <a:lnTo>
                    <a:pt x="556" y="476"/>
                  </a:lnTo>
                  <a:lnTo>
                    <a:pt x="556" y="478"/>
                  </a:lnTo>
                  <a:lnTo>
                    <a:pt x="554" y="478"/>
                  </a:lnTo>
                  <a:lnTo>
                    <a:pt x="556" y="478"/>
                  </a:lnTo>
                  <a:lnTo>
                    <a:pt x="556" y="480"/>
                  </a:lnTo>
                  <a:lnTo>
                    <a:pt x="559" y="480"/>
                  </a:lnTo>
                  <a:lnTo>
                    <a:pt x="559" y="478"/>
                  </a:lnTo>
                  <a:lnTo>
                    <a:pt x="561" y="480"/>
                  </a:lnTo>
                  <a:lnTo>
                    <a:pt x="559" y="480"/>
                  </a:lnTo>
                  <a:lnTo>
                    <a:pt x="559" y="483"/>
                  </a:lnTo>
                  <a:lnTo>
                    <a:pt x="559" y="485"/>
                  </a:lnTo>
                  <a:lnTo>
                    <a:pt x="559" y="487"/>
                  </a:lnTo>
                  <a:lnTo>
                    <a:pt x="559" y="490"/>
                  </a:lnTo>
                  <a:lnTo>
                    <a:pt x="561" y="490"/>
                  </a:lnTo>
                  <a:lnTo>
                    <a:pt x="559" y="490"/>
                  </a:lnTo>
                  <a:lnTo>
                    <a:pt x="559" y="492"/>
                  </a:lnTo>
                  <a:lnTo>
                    <a:pt x="559" y="494"/>
                  </a:lnTo>
                  <a:lnTo>
                    <a:pt x="561" y="494"/>
                  </a:lnTo>
                  <a:lnTo>
                    <a:pt x="561" y="497"/>
                  </a:lnTo>
                  <a:lnTo>
                    <a:pt x="559" y="497"/>
                  </a:lnTo>
                  <a:lnTo>
                    <a:pt x="559" y="499"/>
                  </a:lnTo>
                  <a:lnTo>
                    <a:pt x="559" y="502"/>
                  </a:lnTo>
                  <a:lnTo>
                    <a:pt x="559" y="504"/>
                  </a:lnTo>
                  <a:lnTo>
                    <a:pt x="561" y="504"/>
                  </a:lnTo>
                  <a:lnTo>
                    <a:pt x="559" y="504"/>
                  </a:lnTo>
                  <a:lnTo>
                    <a:pt x="559" y="506"/>
                  </a:lnTo>
                  <a:lnTo>
                    <a:pt x="559" y="509"/>
                  </a:lnTo>
                  <a:lnTo>
                    <a:pt x="561" y="509"/>
                  </a:lnTo>
                  <a:lnTo>
                    <a:pt x="559" y="509"/>
                  </a:lnTo>
                  <a:lnTo>
                    <a:pt x="559" y="511"/>
                  </a:lnTo>
                  <a:lnTo>
                    <a:pt x="559" y="513"/>
                  </a:lnTo>
                  <a:lnTo>
                    <a:pt x="556" y="513"/>
                  </a:lnTo>
                  <a:lnTo>
                    <a:pt x="556" y="516"/>
                  </a:lnTo>
                  <a:lnTo>
                    <a:pt x="559" y="516"/>
                  </a:lnTo>
                  <a:lnTo>
                    <a:pt x="556" y="516"/>
                  </a:lnTo>
                  <a:lnTo>
                    <a:pt x="556" y="518"/>
                  </a:lnTo>
                  <a:lnTo>
                    <a:pt x="556" y="520"/>
                  </a:lnTo>
                  <a:lnTo>
                    <a:pt x="554" y="520"/>
                  </a:lnTo>
                  <a:lnTo>
                    <a:pt x="556" y="520"/>
                  </a:lnTo>
                  <a:lnTo>
                    <a:pt x="556" y="523"/>
                  </a:lnTo>
                  <a:lnTo>
                    <a:pt x="554" y="523"/>
                  </a:lnTo>
                  <a:lnTo>
                    <a:pt x="554" y="525"/>
                  </a:lnTo>
                  <a:lnTo>
                    <a:pt x="551" y="525"/>
                  </a:lnTo>
                  <a:lnTo>
                    <a:pt x="549" y="525"/>
                  </a:lnTo>
                  <a:lnTo>
                    <a:pt x="549" y="527"/>
                  </a:lnTo>
                  <a:lnTo>
                    <a:pt x="547" y="527"/>
                  </a:lnTo>
                  <a:lnTo>
                    <a:pt x="547" y="530"/>
                  </a:lnTo>
                  <a:lnTo>
                    <a:pt x="549" y="530"/>
                  </a:lnTo>
                  <a:lnTo>
                    <a:pt x="547" y="530"/>
                  </a:lnTo>
                  <a:lnTo>
                    <a:pt x="544" y="530"/>
                  </a:lnTo>
                  <a:lnTo>
                    <a:pt x="544" y="532"/>
                  </a:lnTo>
                  <a:lnTo>
                    <a:pt x="542" y="532"/>
                  </a:lnTo>
                  <a:lnTo>
                    <a:pt x="540" y="532"/>
                  </a:lnTo>
                  <a:lnTo>
                    <a:pt x="537" y="532"/>
                  </a:lnTo>
                  <a:lnTo>
                    <a:pt x="540" y="532"/>
                  </a:lnTo>
                  <a:lnTo>
                    <a:pt x="540" y="534"/>
                  </a:lnTo>
                  <a:lnTo>
                    <a:pt x="537" y="537"/>
                  </a:lnTo>
                  <a:lnTo>
                    <a:pt x="537" y="539"/>
                  </a:lnTo>
                  <a:lnTo>
                    <a:pt x="540" y="539"/>
                  </a:lnTo>
                  <a:lnTo>
                    <a:pt x="540" y="542"/>
                  </a:lnTo>
                  <a:lnTo>
                    <a:pt x="540" y="539"/>
                  </a:lnTo>
                  <a:lnTo>
                    <a:pt x="540" y="542"/>
                  </a:lnTo>
                  <a:lnTo>
                    <a:pt x="537" y="542"/>
                  </a:lnTo>
                  <a:lnTo>
                    <a:pt x="537" y="544"/>
                  </a:lnTo>
                  <a:lnTo>
                    <a:pt x="535" y="544"/>
                  </a:lnTo>
                  <a:lnTo>
                    <a:pt x="535" y="546"/>
                  </a:lnTo>
                  <a:lnTo>
                    <a:pt x="537" y="546"/>
                  </a:lnTo>
                  <a:lnTo>
                    <a:pt x="540" y="546"/>
                  </a:lnTo>
                  <a:lnTo>
                    <a:pt x="540" y="549"/>
                  </a:lnTo>
                  <a:lnTo>
                    <a:pt x="537" y="549"/>
                  </a:lnTo>
                  <a:lnTo>
                    <a:pt x="540" y="549"/>
                  </a:lnTo>
                  <a:lnTo>
                    <a:pt x="537" y="549"/>
                  </a:lnTo>
                  <a:lnTo>
                    <a:pt x="535" y="549"/>
                  </a:lnTo>
                  <a:lnTo>
                    <a:pt x="535" y="551"/>
                  </a:lnTo>
                  <a:lnTo>
                    <a:pt x="537" y="551"/>
                  </a:lnTo>
                  <a:lnTo>
                    <a:pt x="540" y="551"/>
                  </a:lnTo>
                  <a:lnTo>
                    <a:pt x="540" y="553"/>
                  </a:lnTo>
                  <a:lnTo>
                    <a:pt x="540" y="556"/>
                  </a:lnTo>
                  <a:lnTo>
                    <a:pt x="537" y="556"/>
                  </a:lnTo>
                  <a:lnTo>
                    <a:pt x="537" y="553"/>
                  </a:lnTo>
                  <a:lnTo>
                    <a:pt x="535" y="556"/>
                  </a:lnTo>
                  <a:lnTo>
                    <a:pt x="533" y="556"/>
                  </a:lnTo>
                  <a:lnTo>
                    <a:pt x="533" y="558"/>
                  </a:lnTo>
                  <a:lnTo>
                    <a:pt x="530" y="558"/>
                  </a:lnTo>
                  <a:lnTo>
                    <a:pt x="533" y="560"/>
                  </a:lnTo>
                  <a:lnTo>
                    <a:pt x="533" y="558"/>
                  </a:lnTo>
                  <a:lnTo>
                    <a:pt x="533" y="560"/>
                  </a:lnTo>
                  <a:lnTo>
                    <a:pt x="530" y="560"/>
                  </a:lnTo>
                  <a:lnTo>
                    <a:pt x="530" y="563"/>
                  </a:lnTo>
                  <a:lnTo>
                    <a:pt x="533" y="563"/>
                  </a:lnTo>
                  <a:lnTo>
                    <a:pt x="530" y="563"/>
                  </a:lnTo>
                  <a:lnTo>
                    <a:pt x="530" y="565"/>
                  </a:lnTo>
                  <a:lnTo>
                    <a:pt x="530" y="563"/>
                  </a:lnTo>
                  <a:lnTo>
                    <a:pt x="530" y="565"/>
                  </a:lnTo>
                  <a:lnTo>
                    <a:pt x="528" y="565"/>
                  </a:lnTo>
                  <a:lnTo>
                    <a:pt x="528" y="567"/>
                  </a:lnTo>
                  <a:lnTo>
                    <a:pt x="526" y="567"/>
                  </a:lnTo>
                  <a:lnTo>
                    <a:pt x="528" y="567"/>
                  </a:lnTo>
                  <a:lnTo>
                    <a:pt x="528" y="570"/>
                  </a:lnTo>
                  <a:lnTo>
                    <a:pt x="528" y="572"/>
                  </a:lnTo>
                  <a:lnTo>
                    <a:pt x="530" y="572"/>
                  </a:lnTo>
                  <a:lnTo>
                    <a:pt x="528" y="572"/>
                  </a:lnTo>
                  <a:lnTo>
                    <a:pt x="526" y="575"/>
                  </a:lnTo>
                  <a:lnTo>
                    <a:pt x="526" y="577"/>
                  </a:lnTo>
                  <a:lnTo>
                    <a:pt x="526" y="575"/>
                  </a:lnTo>
                  <a:lnTo>
                    <a:pt x="523" y="575"/>
                  </a:lnTo>
                  <a:lnTo>
                    <a:pt x="523" y="577"/>
                  </a:lnTo>
                  <a:lnTo>
                    <a:pt x="521" y="577"/>
                  </a:lnTo>
                  <a:lnTo>
                    <a:pt x="521" y="579"/>
                  </a:lnTo>
                  <a:lnTo>
                    <a:pt x="518" y="579"/>
                  </a:lnTo>
                  <a:lnTo>
                    <a:pt x="518" y="582"/>
                  </a:lnTo>
                  <a:lnTo>
                    <a:pt x="518" y="584"/>
                  </a:lnTo>
                  <a:lnTo>
                    <a:pt x="516" y="584"/>
                  </a:lnTo>
                  <a:lnTo>
                    <a:pt x="516" y="586"/>
                  </a:lnTo>
                  <a:lnTo>
                    <a:pt x="514" y="586"/>
                  </a:lnTo>
                  <a:lnTo>
                    <a:pt x="514" y="589"/>
                  </a:lnTo>
                  <a:lnTo>
                    <a:pt x="514" y="591"/>
                  </a:lnTo>
                  <a:lnTo>
                    <a:pt x="514" y="593"/>
                  </a:lnTo>
                  <a:lnTo>
                    <a:pt x="516" y="593"/>
                  </a:lnTo>
                  <a:lnTo>
                    <a:pt x="521" y="596"/>
                  </a:lnTo>
                  <a:lnTo>
                    <a:pt x="521" y="598"/>
                  </a:lnTo>
                  <a:lnTo>
                    <a:pt x="521" y="600"/>
                  </a:lnTo>
                  <a:lnTo>
                    <a:pt x="518" y="600"/>
                  </a:lnTo>
                  <a:lnTo>
                    <a:pt x="516" y="600"/>
                  </a:lnTo>
                  <a:lnTo>
                    <a:pt x="516" y="603"/>
                  </a:lnTo>
                  <a:lnTo>
                    <a:pt x="514" y="603"/>
                  </a:lnTo>
                  <a:lnTo>
                    <a:pt x="511" y="603"/>
                  </a:lnTo>
                  <a:lnTo>
                    <a:pt x="511" y="600"/>
                  </a:lnTo>
                  <a:lnTo>
                    <a:pt x="509" y="600"/>
                  </a:lnTo>
                  <a:lnTo>
                    <a:pt x="507" y="600"/>
                  </a:lnTo>
                  <a:lnTo>
                    <a:pt x="507" y="598"/>
                  </a:lnTo>
                  <a:lnTo>
                    <a:pt x="504" y="598"/>
                  </a:lnTo>
                  <a:lnTo>
                    <a:pt x="502" y="596"/>
                  </a:lnTo>
                  <a:lnTo>
                    <a:pt x="500" y="596"/>
                  </a:lnTo>
                  <a:lnTo>
                    <a:pt x="500" y="593"/>
                  </a:lnTo>
                  <a:lnTo>
                    <a:pt x="497" y="593"/>
                  </a:lnTo>
                  <a:lnTo>
                    <a:pt x="495" y="593"/>
                  </a:lnTo>
                  <a:lnTo>
                    <a:pt x="493" y="591"/>
                  </a:lnTo>
                  <a:lnTo>
                    <a:pt x="490" y="589"/>
                  </a:lnTo>
                  <a:lnTo>
                    <a:pt x="488" y="589"/>
                  </a:lnTo>
                  <a:lnTo>
                    <a:pt x="486" y="586"/>
                  </a:lnTo>
                  <a:lnTo>
                    <a:pt x="483" y="584"/>
                  </a:lnTo>
                  <a:lnTo>
                    <a:pt x="481" y="582"/>
                  </a:lnTo>
                  <a:lnTo>
                    <a:pt x="478" y="582"/>
                  </a:lnTo>
                  <a:lnTo>
                    <a:pt x="476" y="579"/>
                  </a:lnTo>
                  <a:lnTo>
                    <a:pt x="474" y="579"/>
                  </a:lnTo>
                  <a:lnTo>
                    <a:pt x="471" y="577"/>
                  </a:lnTo>
                  <a:lnTo>
                    <a:pt x="469" y="575"/>
                  </a:lnTo>
                  <a:lnTo>
                    <a:pt x="467" y="575"/>
                  </a:lnTo>
                  <a:lnTo>
                    <a:pt x="464" y="572"/>
                  </a:lnTo>
                  <a:lnTo>
                    <a:pt x="462" y="572"/>
                  </a:lnTo>
                  <a:lnTo>
                    <a:pt x="460" y="570"/>
                  </a:lnTo>
                  <a:lnTo>
                    <a:pt x="457" y="570"/>
                  </a:lnTo>
                  <a:lnTo>
                    <a:pt x="457" y="567"/>
                  </a:lnTo>
                  <a:lnTo>
                    <a:pt x="455" y="567"/>
                  </a:lnTo>
                  <a:lnTo>
                    <a:pt x="453" y="565"/>
                  </a:lnTo>
                  <a:lnTo>
                    <a:pt x="450" y="565"/>
                  </a:lnTo>
                  <a:lnTo>
                    <a:pt x="448" y="563"/>
                  </a:lnTo>
                  <a:lnTo>
                    <a:pt x="445" y="563"/>
                  </a:lnTo>
                  <a:lnTo>
                    <a:pt x="443" y="560"/>
                  </a:lnTo>
                  <a:lnTo>
                    <a:pt x="441" y="558"/>
                  </a:lnTo>
                  <a:lnTo>
                    <a:pt x="438" y="558"/>
                  </a:lnTo>
                  <a:lnTo>
                    <a:pt x="436" y="556"/>
                  </a:lnTo>
                  <a:lnTo>
                    <a:pt x="434" y="556"/>
                  </a:lnTo>
                  <a:lnTo>
                    <a:pt x="431" y="553"/>
                  </a:lnTo>
                  <a:lnTo>
                    <a:pt x="429" y="551"/>
                  </a:lnTo>
                  <a:lnTo>
                    <a:pt x="427" y="551"/>
                  </a:lnTo>
                  <a:lnTo>
                    <a:pt x="424" y="551"/>
                  </a:lnTo>
                  <a:lnTo>
                    <a:pt x="422" y="549"/>
                  </a:lnTo>
                  <a:lnTo>
                    <a:pt x="417" y="546"/>
                  </a:lnTo>
                  <a:lnTo>
                    <a:pt x="412" y="544"/>
                  </a:lnTo>
                  <a:lnTo>
                    <a:pt x="410" y="544"/>
                  </a:lnTo>
                  <a:lnTo>
                    <a:pt x="405" y="542"/>
                  </a:lnTo>
                  <a:lnTo>
                    <a:pt x="401" y="539"/>
                  </a:lnTo>
                  <a:lnTo>
                    <a:pt x="398" y="539"/>
                  </a:lnTo>
                  <a:lnTo>
                    <a:pt x="396" y="537"/>
                  </a:lnTo>
                  <a:lnTo>
                    <a:pt x="394" y="537"/>
                  </a:lnTo>
                  <a:lnTo>
                    <a:pt x="391" y="534"/>
                  </a:lnTo>
                  <a:lnTo>
                    <a:pt x="389" y="534"/>
                  </a:lnTo>
                  <a:lnTo>
                    <a:pt x="387" y="532"/>
                  </a:lnTo>
                  <a:lnTo>
                    <a:pt x="384" y="530"/>
                  </a:lnTo>
                  <a:lnTo>
                    <a:pt x="382" y="530"/>
                  </a:lnTo>
                  <a:lnTo>
                    <a:pt x="382" y="527"/>
                  </a:lnTo>
                  <a:lnTo>
                    <a:pt x="380" y="527"/>
                  </a:lnTo>
                  <a:lnTo>
                    <a:pt x="377" y="525"/>
                  </a:lnTo>
                  <a:lnTo>
                    <a:pt x="375" y="523"/>
                  </a:lnTo>
                  <a:lnTo>
                    <a:pt x="372" y="520"/>
                  </a:lnTo>
                  <a:lnTo>
                    <a:pt x="372" y="518"/>
                  </a:lnTo>
                  <a:lnTo>
                    <a:pt x="370" y="518"/>
                  </a:lnTo>
                  <a:lnTo>
                    <a:pt x="370" y="516"/>
                  </a:lnTo>
                  <a:lnTo>
                    <a:pt x="368" y="516"/>
                  </a:lnTo>
                  <a:lnTo>
                    <a:pt x="368" y="513"/>
                  </a:lnTo>
                  <a:lnTo>
                    <a:pt x="365" y="513"/>
                  </a:lnTo>
                  <a:lnTo>
                    <a:pt x="365" y="511"/>
                  </a:lnTo>
                  <a:lnTo>
                    <a:pt x="363" y="511"/>
                  </a:lnTo>
                  <a:lnTo>
                    <a:pt x="363" y="509"/>
                  </a:lnTo>
                  <a:lnTo>
                    <a:pt x="361" y="509"/>
                  </a:lnTo>
                  <a:lnTo>
                    <a:pt x="361" y="506"/>
                  </a:lnTo>
                  <a:lnTo>
                    <a:pt x="358" y="504"/>
                  </a:lnTo>
                  <a:lnTo>
                    <a:pt x="356" y="504"/>
                  </a:lnTo>
                  <a:lnTo>
                    <a:pt x="356" y="502"/>
                  </a:lnTo>
                  <a:lnTo>
                    <a:pt x="354" y="499"/>
                  </a:lnTo>
                  <a:lnTo>
                    <a:pt x="351" y="497"/>
                  </a:lnTo>
                  <a:lnTo>
                    <a:pt x="349" y="497"/>
                  </a:lnTo>
                  <a:lnTo>
                    <a:pt x="349" y="494"/>
                  </a:lnTo>
                  <a:lnTo>
                    <a:pt x="344" y="494"/>
                  </a:lnTo>
                  <a:lnTo>
                    <a:pt x="344" y="492"/>
                  </a:lnTo>
                  <a:lnTo>
                    <a:pt x="342" y="490"/>
                  </a:lnTo>
                  <a:lnTo>
                    <a:pt x="339" y="490"/>
                  </a:lnTo>
                  <a:lnTo>
                    <a:pt x="337" y="487"/>
                  </a:lnTo>
                  <a:lnTo>
                    <a:pt x="335" y="487"/>
                  </a:lnTo>
                  <a:lnTo>
                    <a:pt x="335" y="485"/>
                  </a:lnTo>
                  <a:lnTo>
                    <a:pt x="332" y="485"/>
                  </a:lnTo>
                  <a:lnTo>
                    <a:pt x="332" y="483"/>
                  </a:lnTo>
                  <a:lnTo>
                    <a:pt x="330" y="480"/>
                  </a:lnTo>
                  <a:lnTo>
                    <a:pt x="328" y="480"/>
                  </a:lnTo>
                  <a:lnTo>
                    <a:pt x="325" y="478"/>
                  </a:lnTo>
                  <a:lnTo>
                    <a:pt x="323" y="476"/>
                  </a:lnTo>
                  <a:lnTo>
                    <a:pt x="321" y="476"/>
                  </a:lnTo>
                  <a:lnTo>
                    <a:pt x="318" y="473"/>
                  </a:lnTo>
                  <a:lnTo>
                    <a:pt x="316" y="471"/>
                  </a:lnTo>
                  <a:lnTo>
                    <a:pt x="314" y="469"/>
                  </a:lnTo>
                  <a:lnTo>
                    <a:pt x="311" y="469"/>
                  </a:lnTo>
                  <a:lnTo>
                    <a:pt x="309" y="466"/>
                  </a:lnTo>
                  <a:lnTo>
                    <a:pt x="307" y="464"/>
                  </a:lnTo>
                  <a:lnTo>
                    <a:pt x="304" y="464"/>
                  </a:lnTo>
                  <a:lnTo>
                    <a:pt x="302" y="461"/>
                  </a:lnTo>
                  <a:lnTo>
                    <a:pt x="299" y="459"/>
                  </a:lnTo>
                  <a:lnTo>
                    <a:pt x="297" y="459"/>
                  </a:lnTo>
                  <a:lnTo>
                    <a:pt x="295" y="457"/>
                  </a:lnTo>
                  <a:lnTo>
                    <a:pt x="292" y="454"/>
                  </a:lnTo>
                  <a:lnTo>
                    <a:pt x="288" y="452"/>
                  </a:lnTo>
                  <a:lnTo>
                    <a:pt x="285" y="450"/>
                  </a:lnTo>
                  <a:lnTo>
                    <a:pt x="283" y="450"/>
                  </a:lnTo>
                  <a:lnTo>
                    <a:pt x="283" y="447"/>
                  </a:lnTo>
                  <a:lnTo>
                    <a:pt x="281" y="445"/>
                  </a:lnTo>
                  <a:lnTo>
                    <a:pt x="278" y="445"/>
                  </a:lnTo>
                  <a:lnTo>
                    <a:pt x="276" y="443"/>
                  </a:lnTo>
                  <a:lnTo>
                    <a:pt x="274" y="443"/>
                  </a:lnTo>
                  <a:lnTo>
                    <a:pt x="271" y="440"/>
                  </a:lnTo>
                  <a:lnTo>
                    <a:pt x="269" y="438"/>
                  </a:lnTo>
                  <a:lnTo>
                    <a:pt x="266" y="438"/>
                  </a:lnTo>
                  <a:lnTo>
                    <a:pt x="266" y="436"/>
                  </a:lnTo>
                  <a:lnTo>
                    <a:pt x="264" y="436"/>
                  </a:lnTo>
                  <a:lnTo>
                    <a:pt x="259" y="431"/>
                  </a:lnTo>
                  <a:lnTo>
                    <a:pt x="257" y="431"/>
                  </a:lnTo>
                  <a:lnTo>
                    <a:pt x="255" y="428"/>
                  </a:lnTo>
                  <a:lnTo>
                    <a:pt x="252" y="428"/>
                  </a:lnTo>
                  <a:lnTo>
                    <a:pt x="252" y="426"/>
                  </a:lnTo>
                  <a:lnTo>
                    <a:pt x="250" y="424"/>
                  </a:lnTo>
                  <a:lnTo>
                    <a:pt x="248" y="424"/>
                  </a:lnTo>
                  <a:lnTo>
                    <a:pt x="248" y="421"/>
                  </a:lnTo>
                  <a:lnTo>
                    <a:pt x="245" y="421"/>
                  </a:lnTo>
                  <a:lnTo>
                    <a:pt x="243" y="419"/>
                  </a:lnTo>
                  <a:lnTo>
                    <a:pt x="241" y="417"/>
                  </a:lnTo>
                  <a:lnTo>
                    <a:pt x="238" y="414"/>
                  </a:lnTo>
                  <a:lnTo>
                    <a:pt x="236" y="414"/>
                  </a:lnTo>
                  <a:lnTo>
                    <a:pt x="233" y="412"/>
                  </a:lnTo>
                  <a:lnTo>
                    <a:pt x="231" y="410"/>
                  </a:lnTo>
                  <a:lnTo>
                    <a:pt x="226" y="407"/>
                  </a:lnTo>
                  <a:lnTo>
                    <a:pt x="226" y="405"/>
                  </a:lnTo>
                  <a:lnTo>
                    <a:pt x="224" y="403"/>
                  </a:lnTo>
                  <a:lnTo>
                    <a:pt x="222" y="403"/>
                  </a:lnTo>
                  <a:lnTo>
                    <a:pt x="219" y="400"/>
                  </a:lnTo>
                  <a:lnTo>
                    <a:pt x="217" y="398"/>
                  </a:lnTo>
                  <a:lnTo>
                    <a:pt x="215" y="398"/>
                  </a:lnTo>
                  <a:lnTo>
                    <a:pt x="215" y="396"/>
                  </a:lnTo>
                  <a:lnTo>
                    <a:pt x="212" y="393"/>
                  </a:lnTo>
                  <a:lnTo>
                    <a:pt x="208" y="391"/>
                  </a:lnTo>
                  <a:lnTo>
                    <a:pt x="208" y="388"/>
                  </a:lnTo>
                  <a:lnTo>
                    <a:pt x="205" y="388"/>
                  </a:lnTo>
                  <a:lnTo>
                    <a:pt x="205" y="386"/>
                  </a:lnTo>
                  <a:lnTo>
                    <a:pt x="203" y="386"/>
                  </a:lnTo>
                  <a:lnTo>
                    <a:pt x="201" y="386"/>
                  </a:lnTo>
                  <a:lnTo>
                    <a:pt x="201" y="384"/>
                  </a:lnTo>
                  <a:lnTo>
                    <a:pt x="198" y="381"/>
                  </a:lnTo>
                  <a:lnTo>
                    <a:pt x="196" y="379"/>
                  </a:lnTo>
                  <a:lnTo>
                    <a:pt x="193" y="379"/>
                  </a:lnTo>
                  <a:lnTo>
                    <a:pt x="193" y="377"/>
                  </a:lnTo>
                  <a:lnTo>
                    <a:pt x="189" y="374"/>
                  </a:lnTo>
                  <a:lnTo>
                    <a:pt x="186" y="372"/>
                  </a:lnTo>
                  <a:lnTo>
                    <a:pt x="184" y="372"/>
                  </a:lnTo>
                  <a:lnTo>
                    <a:pt x="184" y="370"/>
                  </a:lnTo>
                  <a:lnTo>
                    <a:pt x="182" y="370"/>
                  </a:lnTo>
                  <a:lnTo>
                    <a:pt x="182" y="367"/>
                  </a:lnTo>
                  <a:lnTo>
                    <a:pt x="179" y="367"/>
                  </a:lnTo>
                  <a:lnTo>
                    <a:pt x="177" y="365"/>
                  </a:lnTo>
                  <a:lnTo>
                    <a:pt x="177" y="363"/>
                  </a:lnTo>
                  <a:lnTo>
                    <a:pt x="175" y="363"/>
                  </a:lnTo>
                  <a:lnTo>
                    <a:pt x="172" y="360"/>
                  </a:lnTo>
                  <a:lnTo>
                    <a:pt x="170" y="358"/>
                  </a:lnTo>
                  <a:lnTo>
                    <a:pt x="168" y="358"/>
                  </a:lnTo>
                  <a:lnTo>
                    <a:pt x="168" y="355"/>
                  </a:lnTo>
                  <a:lnTo>
                    <a:pt x="165" y="355"/>
                  </a:lnTo>
                  <a:lnTo>
                    <a:pt x="165" y="353"/>
                  </a:lnTo>
                  <a:lnTo>
                    <a:pt x="163" y="353"/>
                  </a:lnTo>
                  <a:lnTo>
                    <a:pt x="160" y="353"/>
                  </a:lnTo>
                  <a:lnTo>
                    <a:pt x="160" y="351"/>
                  </a:lnTo>
                  <a:lnTo>
                    <a:pt x="158" y="348"/>
                  </a:lnTo>
                  <a:lnTo>
                    <a:pt x="156" y="346"/>
                  </a:lnTo>
                  <a:lnTo>
                    <a:pt x="153" y="346"/>
                  </a:lnTo>
                  <a:lnTo>
                    <a:pt x="151" y="344"/>
                  </a:lnTo>
                  <a:lnTo>
                    <a:pt x="149" y="341"/>
                  </a:lnTo>
                  <a:lnTo>
                    <a:pt x="146" y="341"/>
                  </a:lnTo>
                  <a:lnTo>
                    <a:pt x="146" y="339"/>
                  </a:lnTo>
                  <a:lnTo>
                    <a:pt x="144" y="339"/>
                  </a:lnTo>
                  <a:lnTo>
                    <a:pt x="144" y="337"/>
                  </a:lnTo>
                  <a:lnTo>
                    <a:pt x="142" y="337"/>
                  </a:lnTo>
                  <a:lnTo>
                    <a:pt x="142" y="334"/>
                  </a:lnTo>
                  <a:lnTo>
                    <a:pt x="137" y="332"/>
                  </a:lnTo>
                  <a:lnTo>
                    <a:pt x="135" y="332"/>
                  </a:lnTo>
                  <a:lnTo>
                    <a:pt x="135" y="330"/>
                  </a:lnTo>
                  <a:lnTo>
                    <a:pt x="132" y="330"/>
                  </a:lnTo>
                  <a:lnTo>
                    <a:pt x="132" y="327"/>
                  </a:lnTo>
                  <a:lnTo>
                    <a:pt x="130" y="327"/>
                  </a:lnTo>
                  <a:lnTo>
                    <a:pt x="130" y="325"/>
                  </a:lnTo>
                  <a:lnTo>
                    <a:pt x="128" y="325"/>
                  </a:lnTo>
                  <a:lnTo>
                    <a:pt x="125" y="322"/>
                  </a:lnTo>
                  <a:lnTo>
                    <a:pt x="120" y="320"/>
                  </a:lnTo>
                  <a:lnTo>
                    <a:pt x="116" y="315"/>
                  </a:lnTo>
                  <a:lnTo>
                    <a:pt x="113" y="313"/>
                  </a:lnTo>
                  <a:lnTo>
                    <a:pt x="111" y="313"/>
                  </a:lnTo>
                  <a:lnTo>
                    <a:pt x="109" y="311"/>
                  </a:lnTo>
                  <a:lnTo>
                    <a:pt x="104" y="306"/>
                  </a:lnTo>
                  <a:lnTo>
                    <a:pt x="102" y="306"/>
                  </a:lnTo>
                  <a:lnTo>
                    <a:pt x="99" y="304"/>
                  </a:lnTo>
                  <a:lnTo>
                    <a:pt x="97" y="301"/>
                  </a:lnTo>
                  <a:lnTo>
                    <a:pt x="92" y="299"/>
                  </a:lnTo>
                  <a:lnTo>
                    <a:pt x="90" y="297"/>
                  </a:lnTo>
                  <a:lnTo>
                    <a:pt x="90" y="294"/>
                  </a:lnTo>
                  <a:lnTo>
                    <a:pt x="87" y="294"/>
                  </a:lnTo>
                  <a:lnTo>
                    <a:pt x="85" y="292"/>
                  </a:lnTo>
                  <a:lnTo>
                    <a:pt x="83" y="290"/>
                  </a:lnTo>
                  <a:lnTo>
                    <a:pt x="80" y="287"/>
                  </a:lnTo>
                  <a:lnTo>
                    <a:pt x="76" y="285"/>
                  </a:lnTo>
                  <a:lnTo>
                    <a:pt x="71" y="282"/>
                  </a:lnTo>
                  <a:lnTo>
                    <a:pt x="69" y="280"/>
                  </a:lnTo>
                  <a:lnTo>
                    <a:pt x="66" y="278"/>
                  </a:lnTo>
                  <a:lnTo>
                    <a:pt x="64" y="275"/>
                  </a:lnTo>
                  <a:lnTo>
                    <a:pt x="59" y="273"/>
                  </a:lnTo>
                  <a:lnTo>
                    <a:pt x="54" y="268"/>
                  </a:lnTo>
                  <a:lnTo>
                    <a:pt x="50" y="266"/>
                  </a:lnTo>
                  <a:lnTo>
                    <a:pt x="50" y="264"/>
                  </a:lnTo>
                  <a:lnTo>
                    <a:pt x="47" y="264"/>
                  </a:lnTo>
                  <a:lnTo>
                    <a:pt x="45" y="261"/>
                  </a:lnTo>
                  <a:lnTo>
                    <a:pt x="43" y="261"/>
                  </a:lnTo>
                  <a:lnTo>
                    <a:pt x="43" y="259"/>
                  </a:lnTo>
                  <a:lnTo>
                    <a:pt x="40" y="259"/>
                  </a:lnTo>
                  <a:lnTo>
                    <a:pt x="40" y="257"/>
                  </a:lnTo>
                  <a:lnTo>
                    <a:pt x="38" y="257"/>
                  </a:lnTo>
                  <a:lnTo>
                    <a:pt x="36" y="254"/>
                  </a:lnTo>
                  <a:lnTo>
                    <a:pt x="33" y="252"/>
                  </a:lnTo>
                  <a:lnTo>
                    <a:pt x="31" y="249"/>
                  </a:lnTo>
                  <a:lnTo>
                    <a:pt x="29" y="249"/>
                  </a:lnTo>
                  <a:lnTo>
                    <a:pt x="26" y="247"/>
                  </a:lnTo>
                  <a:lnTo>
                    <a:pt x="24" y="245"/>
                  </a:lnTo>
                  <a:lnTo>
                    <a:pt x="22" y="242"/>
                  </a:lnTo>
                  <a:lnTo>
                    <a:pt x="17" y="240"/>
                  </a:lnTo>
                  <a:lnTo>
                    <a:pt x="14" y="238"/>
                  </a:lnTo>
                  <a:lnTo>
                    <a:pt x="10" y="235"/>
                  </a:lnTo>
                  <a:lnTo>
                    <a:pt x="7" y="233"/>
                  </a:lnTo>
                  <a:lnTo>
                    <a:pt x="5" y="231"/>
                  </a:lnTo>
                  <a:lnTo>
                    <a:pt x="3" y="231"/>
                  </a:lnTo>
                  <a:lnTo>
                    <a:pt x="0" y="228"/>
                  </a:lnTo>
                  <a:lnTo>
                    <a:pt x="3" y="226"/>
                  </a:lnTo>
                  <a:lnTo>
                    <a:pt x="5" y="226"/>
                  </a:lnTo>
                  <a:lnTo>
                    <a:pt x="7" y="226"/>
                  </a:lnTo>
                  <a:lnTo>
                    <a:pt x="10" y="226"/>
                  </a:lnTo>
                  <a:lnTo>
                    <a:pt x="14" y="226"/>
                  </a:lnTo>
                  <a:lnTo>
                    <a:pt x="17" y="224"/>
                  </a:lnTo>
                  <a:lnTo>
                    <a:pt x="19" y="224"/>
                  </a:lnTo>
                  <a:lnTo>
                    <a:pt x="22" y="224"/>
                  </a:lnTo>
                  <a:lnTo>
                    <a:pt x="24" y="224"/>
                  </a:lnTo>
                  <a:lnTo>
                    <a:pt x="24" y="221"/>
                  </a:lnTo>
                  <a:lnTo>
                    <a:pt x="24" y="219"/>
                  </a:lnTo>
                  <a:lnTo>
                    <a:pt x="22" y="219"/>
                  </a:lnTo>
                  <a:lnTo>
                    <a:pt x="22" y="216"/>
                  </a:lnTo>
                  <a:lnTo>
                    <a:pt x="24" y="214"/>
                  </a:lnTo>
                  <a:lnTo>
                    <a:pt x="22" y="214"/>
                  </a:lnTo>
                  <a:lnTo>
                    <a:pt x="22" y="212"/>
                  </a:lnTo>
                  <a:lnTo>
                    <a:pt x="24" y="212"/>
                  </a:lnTo>
                  <a:lnTo>
                    <a:pt x="26" y="212"/>
                  </a:lnTo>
                  <a:lnTo>
                    <a:pt x="26" y="209"/>
                  </a:lnTo>
                  <a:lnTo>
                    <a:pt x="29" y="209"/>
                  </a:lnTo>
                  <a:lnTo>
                    <a:pt x="29" y="207"/>
                  </a:lnTo>
                  <a:lnTo>
                    <a:pt x="31" y="207"/>
                  </a:lnTo>
                  <a:lnTo>
                    <a:pt x="33" y="207"/>
                  </a:lnTo>
                  <a:lnTo>
                    <a:pt x="36" y="207"/>
                  </a:lnTo>
                  <a:lnTo>
                    <a:pt x="38" y="207"/>
                  </a:lnTo>
                  <a:lnTo>
                    <a:pt x="40" y="209"/>
                  </a:lnTo>
                  <a:lnTo>
                    <a:pt x="45" y="212"/>
                  </a:lnTo>
                  <a:lnTo>
                    <a:pt x="47" y="212"/>
                  </a:lnTo>
                  <a:lnTo>
                    <a:pt x="50" y="212"/>
                  </a:lnTo>
                  <a:lnTo>
                    <a:pt x="52" y="209"/>
                  </a:lnTo>
                  <a:lnTo>
                    <a:pt x="54" y="209"/>
                  </a:lnTo>
                  <a:lnTo>
                    <a:pt x="54" y="207"/>
                  </a:lnTo>
                  <a:lnTo>
                    <a:pt x="54" y="209"/>
                  </a:lnTo>
                  <a:lnTo>
                    <a:pt x="57" y="209"/>
                  </a:lnTo>
                  <a:lnTo>
                    <a:pt x="59" y="209"/>
                  </a:lnTo>
                  <a:lnTo>
                    <a:pt x="59" y="207"/>
                  </a:lnTo>
                  <a:lnTo>
                    <a:pt x="59" y="205"/>
                  </a:lnTo>
                  <a:lnTo>
                    <a:pt x="59" y="207"/>
                  </a:lnTo>
                  <a:lnTo>
                    <a:pt x="62" y="207"/>
                  </a:lnTo>
                  <a:lnTo>
                    <a:pt x="62" y="205"/>
                  </a:lnTo>
                  <a:lnTo>
                    <a:pt x="62" y="202"/>
                  </a:lnTo>
                  <a:lnTo>
                    <a:pt x="59" y="202"/>
                  </a:lnTo>
                  <a:lnTo>
                    <a:pt x="59" y="200"/>
                  </a:lnTo>
                  <a:lnTo>
                    <a:pt x="62" y="200"/>
                  </a:lnTo>
                  <a:lnTo>
                    <a:pt x="64" y="195"/>
                  </a:lnTo>
                  <a:lnTo>
                    <a:pt x="64" y="193"/>
                  </a:lnTo>
                  <a:lnTo>
                    <a:pt x="64" y="191"/>
                  </a:lnTo>
                  <a:lnTo>
                    <a:pt x="64" y="193"/>
                  </a:lnTo>
                  <a:lnTo>
                    <a:pt x="62" y="193"/>
                  </a:lnTo>
                  <a:lnTo>
                    <a:pt x="62" y="191"/>
                  </a:lnTo>
                  <a:lnTo>
                    <a:pt x="62" y="188"/>
                  </a:lnTo>
                  <a:lnTo>
                    <a:pt x="64" y="188"/>
                  </a:lnTo>
                  <a:lnTo>
                    <a:pt x="64" y="186"/>
                  </a:lnTo>
                  <a:lnTo>
                    <a:pt x="62" y="184"/>
                  </a:lnTo>
                  <a:lnTo>
                    <a:pt x="62" y="181"/>
                  </a:lnTo>
                  <a:lnTo>
                    <a:pt x="64" y="181"/>
                  </a:lnTo>
                  <a:lnTo>
                    <a:pt x="64" y="184"/>
                  </a:lnTo>
                  <a:lnTo>
                    <a:pt x="66" y="184"/>
                  </a:lnTo>
                  <a:lnTo>
                    <a:pt x="69" y="181"/>
                  </a:lnTo>
                  <a:lnTo>
                    <a:pt x="71" y="181"/>
                  </a:lnTo>
                  <a:lnTo>
                    <a:pt x="71" y="179"/>
                  </a:lnTo>
                  <a:lnTo>
                    <a:pt x="69" y="179"/>
                  </a:lnTo>
                  <a:lnTo>
                    <a:pt x="69" y="176"/>
                  </a:lnTo>
                  <a:lnTo>
                    <a:pt x="71" y="176"/>
                  </a:lnTo>
                  <a:lnTo>
                    <a:pt x="73" y="176"/>
                  </a:lnTo>
                  <a:lnTo>
                    <a:pt x="78" y="176"/>
                  </a:lnTo>
                  <a:lnTo>
                    <a:pt x="78" y="174"/>
                  </a:lnTo>
                  <a:lnTo>
                    <a:pt x="80" y="174"/>
                  </a:lnTo>
                  <a:lnTo>
                    <a:pt x="78" y="174"/>
                  </a:lnTo>
                  <a:lnTo>
                    <a:pt x="78" y="172"/>
                  </a:lnTo>
                  <a:lnTo>
                    <a:pt x="78" y="169"/>
                  </a:lnTo>
                  <a:lnTo>
                    <a:pt x="80" y="169"/>
                  </a:lnTo>
                  <a:lnTo>
                    <a:pt x="80" y="172"/>
                  </a:lnTo>
                  <a:lnTo>
                    <a:pt x="83" y="172"/>
                  </a:lnTo>
                  <a:lnTo>
                    <a:pt x="83" y="169"/>
                  </a:lnTo>
                  <a:lnTo>
                    <a:pt x="85" y="172"/>
                  </a:lnTo>
                  <a:lnTo>
                    <a:pt x="85" y="169"/>
                  </a:lnTo>
                  <a:lnTo>
                    <a:pt x="83" y="169"/>
                  </a:lnTo>
                  <a:lnTo>
                    <a:pt x="85" y="167"/>
                  </a:lnTo>
                  <a:lnTo>
                    <a:pt x="87" y="167"/>
                  </a:lnTo>
                  <a:lnTo>
                    <a:pt x="87" y="165"/>
                  </a:lnTo>
                  <a:lnTo>
                    <a:pt x="87" y="162"/>
                  </a:lnTo>
                  <a:lnTo>
                    <a:pt x="90" y="160"/>
                  </a:lnTo>
                  <a:lnTo>
                    <a:pt x="92" y="160"/>
                  </a:lnTo>
                  <a:lnTo>
                    <a:pt x="95" y="158"/>
                  </a:lnTo>
                  <a:lnTo>
                    <a:pt x="97" y="158"/>
                  </a:lnTo>
                  <a:lnTo>
                    <a:pt x="97" y="155"/>
                  </a:lnTo>
                  <a:lnTo>
                    <a:pt x="99" y="155"/>
                  </a:lnTo>
                  <a:lnTo>
                    <a:pt x="99" y="153"/>
                  </a:lnTo>
                  <a:lnTo>
                    <a:pt x="99" y="148"/>
                  </a:lnTo>
                  <a:lnTo>
                    <a:pt x="102" y="148"/>
                  </a:lnTo>
                  <a:lnTo>
                    <a:pt x="106" y="146"/>
                  </a:lnTo>
                  <a:lnTo>
                    <a:pt x="109" y="151"/>
                  </a:lnTo>
                  <a:lnTo>
                    <a:pt x="111" y="153"/>
                  </a:lnTo>
                  <a:lnTo>
                    <a:pt x="113" y="148"/>
                  </a:lnTo>
                  <a:lnTo>
                    <a:pt x="116" y="148"/>
                  </a:lnTo>
                  <a:lnTo>
                    <a:pt x="118" y="148"/>
                  </a:lnTo>
                  <a:lnTo>
                    <a:pt x="123" y="151"/>
                  </a:lnTo>
                  <a:lnTo>
                    <a:pt x="125" y="151"/>
                  </a:lnTo>
                  <a:lnTo>
                    <a:pt x="130" y="153"/>
                  </a:lnTo>
                  <a:lnTo>
                    <a:pt x="135" y="155"/>
                  </a:lnTo>
                  <a:lnTo>
                    <a:pt x="137" y="155"/>
                  </a:lnTo>
                  <a:lnTo>
                    <a:pt x="137" y="158"/>
                  </a:lnTo>
                  <a:lnTo>
                    <a:pt x="142" y="160"/>
                  </a:lnTo>
                  <a:lnTo>
                    <a:pt x="142" y="162"/>
                  </a:lnTo>
                  <a:lnTo>
                    <a:pt x="146" y="165"/>
                  </a:lnTo>
                  <a:lnTo>
                    <a:pt x="149" y="165"/>
                  </a:lnTo>
                  <a:lnTo>
                    <a:pt x="151" y="167"/>
                  </a:lnTo>
                  <a:lnTo>
                    <a:pt x="153" y="167"/>
                  </a:lnTo>
                  <a:lnTo>
                    <a:pt x="158" y="167"/>
                  </a:lnTo>
                  <a:lnTo>
                    <a:pt x="160" y="167"/>
                  </a:lnTo>
                  <a:lnTo>
                    <a:pt x="163" y="169"/>
                  </a:lnTo>
                  <a:lnTo>
                    <a:pt x="165" y="169"/>
                  </a:lnTo>
                  <a:lnTo>
                    <a:pt x="168" y="172"/>
                  </a:lnTo>
                  <a:lnTo>
                    <a:pt x="172" y="174"/>
                  </a:lnTo>
                  <a:lnTo>
                    <a:pt x="175" y="176"/>
                  </a:lnTo>
                  <a:lnTo>
                    <a:pt x="177" y="176"/>
                  </a:lnTo>
                  <a:lnTo>
                    <a:pt x="182" y="179"/>
                  </a:lnTo>
                  <a:lnTo>
                    <a:pt x="191" y="179"/>
                  </a:lnTo>
                  <a:lnTo>
                    <a:pt x="193" y="181"/>
                  </a:lnTo>
                  <a:lnTo>
                    <a:pt x="196" y="179"/>
                  </a:lnTo>
                  <a:lnTo>
                    <a:pt x="198" y="179"/>
                  </a:lnTo>
                  <a:lnTo>
                    <a:pt x="201" y="179"/>
                  </a:lnTo>
                  <a:lnTo>
                    <a:pt x="205" y="181"/>
                  </a:lnTo>
                  <a:lnTo>
                    <a:pt x="210" y="181"/>
                  </a:lnTo>
                  <a:lnTo>
                    <a:pt x="219" y="184"/>
                  </a:lnTo>
                  <a:lnTo>
                    <a:pt x="224" y="186"/>
                  </a:lnTo>
                  <a:lnTo>
                    <a:pt x="233" y="186"/>
                  </a:lnTo>
                  <a:lnTo>
                    <a:pt x="236" y="184"/>
                  </a:lnTo>
                  <a:lnTo>
                    <a:pt x="238" y="184"/>
                  </a:lnTo>
                  <a:lnTo>
                    <a:pt x="250" y="184"/>
                  </a:lnTo>
                  <a:lnTo>
                    <a:pt x="250" y="186"/>
                  </a:lnTo>
                  <a:lnTo>
                    <a:pt x="257" y="188"/>
                  </a:lnTo>
                  <a:lnTo>
                    <a:pt x="262" y="193"/>
                  </a:lnTo>
                  <a:lnTo>
                    <a:pt x="269" y="200"/>
                  </a:lnTo>
                  <a:lnTo>
                    <a:pt x="271" y="202"/>
                  </a:lnTo>
                  <a:lnTo>
                    <a:pt x="274" y="202"/>
                  </a:lnTo>
                  <a:lnTo>
                    <a:pt x="274" y="205"/>
                  </a:lnTo>
                  <a:lnTo>
                    <a:pt x="276" y="202"/>
                  </a:lnTo>
                  <a:lnTo>
                    <a:pt x="278" y="202"/>
                  </a:lnTo>
                  <a:lnTo>
                    <a:pt x="281" y="207"/>
                  </a:lnTo>
                  <a:lnTo>
                    <a:pt x="283" y="207"/>
                  </a:lnTo>
                  <a:lnTo>
                    <a:pt x="285" y="207"/>
                  </a:lnTo>
                  <a:lnTo>
                    <a:pt x="288" y="207"/>
                  </a:lnTo>
                  <a:lnTo>
                    <a:pt x="292" y="202"/>
                  </a:lnTo>
                  <a:lnTo>
                    <a:pt x="292" y="200"/>
                  </a:lnTo>
                  <a:lnTo>
                    <a:pt x="295" y="200"/>
                  </a:lnTo>
                  <a:lnTo>
                    <a:pt x="297" y="200"/>
                  </a:lnTo>
                  <a:lnTo>
                    <a:pt x="299" y="200"/>
                  </a:lnTo>
                  <a:lnTo>
                    <a:pt x="302" y="200"/>
                  </a:lnTo>
                  <a:lnTo>
                    <a:pt x="302" y="202"/>
                  </a:lnTo>
                  <a:lnTo>
                    <a:pt x="304" y="205"/>
                  </a:lnTo>
                  <a:lnTo>
                    <a:pt x="304" y="207"/>
                  </a:lnTo>
                  <a:lnTo>
                    <a:pt x="307" y="207"/>
                  </a:lnTo>
                  <a:lnTo>
                    <a:pt x="309" y="207"/>
                  </a:lnTo>
                  <a:lnTo>
                    <a:pt x="311" y="207"/>
                  </a:lnTo>
                  <a:lnTo>
                    <a:pt x="311" y="209"/>
                  </a:lnTo>
                  <a:lnTo>
                    <a:pt x="314" y="209"/>
                  </a:lnTo>
                  <a:lnTo>
                    <a:pt x="316" y="209"/>
                  </a:lnTo>
                  <a:lnTo>
                    <a:pt x="318" y="209"/>
                  </a:lnTo>
                  <a:lnTo>
                    <a:pt x="318" y="212"/>
                  </a:lnTo>
                  <a:lnTo>
                    <a:pt x="323" y="216"/>
                  </a:lnTo>
                  <a:lnTo>
                    <a:pt x="328" y="216"/>
                  </a:lnTo>
                  <a:lnTo>
                    <a:pt x="330" y="216"/>
                  </a:lnTo>
                  <a:lnTo>
                    <a:pt x="332" y="216"/>
                  </a:lnTo>
                  <a:lnTo>
                    <a:pt x="335" y="216"/>
                  </a:lnTo>
                  <a:lnTo>
                    <a:pt x="337" y="219"/>
                  </a:lnTo>
                  <a:lnTo>
                    <a:pt x="339" y="219"/>
                  </a:lnTo>
                  <a:lnTo>
                    <a:pt x="342" y="221"/>
                  </a:lnTo>
                  <a:lnTo>
                    <a:pt x="344" y="221"/>
                  </a:lnTo>
                  <a:lnTo>
                    <a:pt x="347" y="221"/>
                  </a:lnTo>
                  <a:lnTo>
                    <a:pt x="349" y="221"/>
                  </a:lnTo>
                  <a:lnTo>
                    <a:pt x="351" y="221"/>
                  </a:lnTo>
                  <a:lnTo>
                    <a:pt x="354" y="221"/>
                  </a:lnTo>
                  <a:lnTo>
                    <a:pt x="354" y="219"/>
                  </a:lnTo>
                  <a:lnTo>
                    <a:pt x="356" y="219"/>
                  </a:lnTo>
                  <a:lnTo>
                    <a:pt x="358" y="219"/>
                  </a:lnTo>
                  <a:lnTo>
                    <a:pt x="361" y="221"/>
                  </a:lnTo>
                  <a:lnTo>
                    <a:pt x="363" y="219"/>
                  </a:lnTo>
                  <a:lnTo>
                    <a:pt x="363" y="221"/>
                  </a:lnTo>
                  <a:lnTo>
                    <a:pt x="365" y="221"/>
                  </a:lnTo>
                  <a:lnTo>
                    <a:pt x="368" y="221"/>
                  </a:lnTo>
                  <a:lnTo>
                    <a:pt x="370" y="221"/>
                  </a:lnTo>
                  <a:lnTo>
                    <a:pt x="370" y="219"/>
                  </a:lnTo>
                  <a:lnTo>
                    <a:pt x="370" y="216"/>
                  </a:lnTo>
                  <a:lnTo>
                    <a:pt x="370" y="214"/>
                  </a:lnTo>
                  <a:lnTo>
                    <a:pt x="372" y="214"/>
                  </a:lnTo>
                  <a:lnTo>
                    <a:pt x="372" y="212"/>
                  </a:lnTo>
                  <a:lnTo>
                    <a:pt x="375" y="212"/>
                  </a:lnTo>
                  <a:lnTo>
                    <a:pt x="377" y="212"/>
                  </a:lnTo>
                  <a:lnTo>
                    <a:pt x="377" y="209"/>
                  </a:lnTo>
                  <a:lnTo>
                    <a:pt x="375" y="207"/>
                  </a:lnTo>
                  <a:lnTo>
                    <a:pt x="375" y="205"/>
                  </a:lnTo>
                  <a:lnTo>
                    <a:pt x="375" y="202"/>
                  </a:lnTo>
                  <a:lnTo>
                    <a:pt x="377" y="202"/>
                  </a:lnTo>
                  <a:lnTo>
                    <a:pt x="377" y="200"/>
                  </a:lnTo>
                  <a:lnTo>
                    <a:pt x="377" y="198"/>
                  </a:lnTo>
                  <a:lnTo>
                    <a:pt x="375" y="198"/>
                  </a:lnTo>
                  <a:lnTo>
                    <a:pt x="375" y="195"/>
                  </a:lnTo>
                  <a:lnTo>
                    <a:pt x="377" y="195"/>
                  </a:lnTo>
                  <a:lnTo>
                    <a:pt x="377" y="193"/>
                  </a:lnTo>
                  <a:lnTo>
                    <a:pt x="380" y="193"/>
                  </a:lnTo>
                  <a:lnTo>
                    <a:pt x="380" y="191"/>
                  </a:lnTo>
                  <a:lnTo>
                    <a:pt x="380" y="188"/>
                  </a:lnTo>
                  <a:lnTo>
                    <a:pt x="380" y="184"/>
                  </a:lnTo>
                  <a:lnTo>
                    <a:pt x="380" y="181"/>
                  </a:lnTo>
                  <a:lnTo>
                    <a:pt x="382" y="181"/>
                  </a:lnTo>
                  <a:lnTo>
                    <a:pt x="384" y="181"/>
                  </a:lnTo>
                  <a:lnTo>
                    <a:pt x="387" y="179"/>
                  </a:lnTo>
                  <a:lnTo>
                    <a:pt x="387" y="176"/>
                  </a:lnTo>
                  <a:lnTo>
                    <a:pt x="389" y="176"/>
                  </a:lnTo>
                  <a:lnTo>
                    <a:pt x="389" y="174"/>
                  </a:lnTo>
                  <a:lnTo>
                    <a:pt x="389" y="172"/>
                  </a:lnTo>
                  <a:lnTo>
                    <a:pt x="389" y="169"/>
                  </a:lnTo>
                  <a:lnTo>
                    <a:pt x="391" y="169"/>
                  </a:lnTo>
                  <a:lnTo>
                    <a:pt x="391" y="167"/>
                  </a:lnTo>
                  <a:lnTo>
                    <a:pt x="391" y="165"/>
                  </a:lnTo>
                  <a:lnTo>
                    <a:pt x="391" y="162"/>
                  </a:lnTo>
                  <a:lnTo>
                    <a:pt x="394" y="162"/>
                  </a:lnTo>
                  <a:lnTo>
                    <a:pt x="394" y="160"/>
                  </a:lnTo>
                  <a:lnTo>
                    <a:pt x="394" y="158"/>
                  </a:lnTo>
                  <a:lnTo>
                    <a:pt x="394" y="155"/>
                  </a:lnTo>
                  <a:lnTo>
                    <a:pt x="394" y="153"/>
                  </a:lnTo>
                  <a:lnTo>
                    <a:pt x="394" y="151"/>
                  </a:lnTo>
                  <a:lnTo>
                    <a:pt x="396" y="151"/>
                  </a:lnTo>
                  <a:lnTo>
                    <a:pt x="396" y="148"/>
                  </a:lnTo>
                  <a:lnTo>
                    <a:pt x="396" y="146"/>
                  </a:lnTo>
                  <a:lnTo>
                    <a:pt x="394" y="146"/>
                  </a:lnTo>
                  <a:lnTo>
                    <a:pt x="394" y="143"/>
                  </a:lnTo>
                  <a:lnTo>
                    <a:pt x="391" y="143"/>
                  </a:lnTo>
                  <a:lnTo>
                    <a:pt x="391" y="141"/>
                  </a:lnTo>
                  <a:lnTo>
                    <a:pt x="389" y="139"/>
                  </a:lnTo>
                  <a:lnTo>
                    <a:pt x="389" y="136"/>
                  </a:lnTo>
                  <a:lnTo>
                    <a:pt x="389" y="134"/>
                  </a:lnTo>
                  <a:lnTo>
                    <a:pt x="391" y="134"/>
                  </a:lnTo>
                  <a:lnTo>
                    <a:pt x="391" y="132"/>
                  </a:lnTo>
                  <a:lnTo>
                    <a:pt x="391" y="129"/>
                  </a:lnTo>
                  <a:lnTo>
                    <a:pt x="391" y="127"/>
                  </a:lnTo>
                  <a:lnTo>
                    <a:pt x="391" y="125"/>
                  </a:lnTo>
                  <a:lnTo>
                    <a:pt x="394" y="125"/>
                  </a:lnTo>
                  <a:lnTo>
                    <a:pt x="394" y="122"/>
                  </a:lnTo>
                  <a:lnTo>
                    <a:pt x="396" y="122"/>
                  </a:lnTo>
                  <a:lnTo>
                    <a:pt x="396" y="120"/>
                  </a:lnTo>
                  <a:lnTo>
                    <a:pt x="398" y="120"/>
                  </a:lnTo>
                  <a:lnTo>
                    <a:pt x="398" y="118"/>
                  </a:lnTo>
                  <a:lnTo>
                    <a:pt x="403" y="120"/>
                  </a:lnTo>
                  <a:lnTo>
                    <a:pt x="415" y="122"/>
                  </a:lnTo>
                  <a:lnTo>
                    <a:pt x="422" y="125"/>
                  </a:lnTo>
                  <a:lnTo>
                    <a:pt x="422" y="122"/>
                  </a:lnTo>
                  <a:lnTo>
                    <a:pt x="424" y="120"/>
                  </a:lnTo>
                  <a:lnTo>
                    <a:pt x="424" y="118"/>
                  </a:lnTo>
                  <a:lnTo>
                    <a:pt x="424" y="115"/>
                  </a:lnTo>
                </a:path>
              </a:pathLst>
            </a:custGeom>
            <a:solidFill>
              <a:srgbClr val="FFFFFF"/>
            </a:solidFill>
            <a:ln w="7938">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GT"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0" name="Freeform 49">
              <a:extLst>
                <a:ext uri="{FF2B5EF4-FFF2-40B4-BE49-F238E27FC236}">
                  <a16:creationId xmlns:a16="http://schemas.microsoft.com/office/drawing/2014/main" id="{04DA90B9-E0FF-F440-B02F-CC1B3C27507E}"/>
                </a:ext>
              </a:extLst>
            </p:cNvPr>
            <p:cNvSpPr>
              <a:spLocks/>
            </p:cNvSpPr>
            <p:nvPr/>
          </p:nvSpPr>
          <p:spPr bwMode="auto">
            <a:xfrm>
              <a:off x="4047145" y="4588454"/>
              <a:ext cx="100560" cy="136221"/>
            </a:xfrm>
            <a:custGeom>
              <a:avLst/>
              <a:gdLst>
                <a:gd name="T0" fmla="*/ 2 w 92"/>
                <a:gd name="T1" fmla="*/ 118 h 120"/>
                <a:gd name="T2" fmla="*/ 2 w 92"/>
                <a:gd name="T3" fmla="*/ 111 h 120"/>
                <a:gd name="T4" fmla="*/ 2 w 92"/>
                <a:gd name="T5" fmla="*/ 106 h 120"/>
                <a:gd name="T6" fmla="*/ 0 w 92"/>
                <a:gd name="T7" fmla="*/ 104 h 120"/>
                <a:gd name="T8" fmla="*/ 2 w 92"/>
                <a:gd name="T9" fmla="*/ 101 h 120"/>
                <a:gd name="T10" fmla="*/ 2 w 92"/>
                <a:gd name="T11" fmla="*/ 97 h 120"/>
                <a:gd name="T12" fmla="*/ 0 w 92"/>
                <a:gd name="T13" fmla="*/ 94 h 120"/>
                <a:gd name="T14" fmla="*/ 2 w 92"/>
                <a:gd name="T15" fmla="*/ 92 h 120"/>
                <a:gd name="T16" fmla="*/ 2 w 92"/>
                <a:gd name="T17" fmla="*/ 87 h 120"/>
                <a:gd name="T18" fmla="*/ 5 w 92"/>
                <a:gd name="T19" fmla="*/ 85 h 120"/>
                <a:gd name="T20" fmla="*/ 5 w 92"/>
                <a:gd name="T21" fmla="*/ 80 h 120"/>
                <a:gd name="T22" fmla="*/ 5 w 92"/>
                <a:gd name="T23" fmla="*/ 75 h 120"/>
                <a:gd name="T24" fmla="*/ 5 w 92"/>
                <a:gd name="T25" fmla="*/ 71 h 120"/>
                <a:gd name="T26" fmla="*/ 7 w 92"/>
                <a:gd name="T27" fmla="*/ 68 h 120"/>
                <a:gd name="T28" fmla="*/ 9 w 92"/>
                <a:gd name="T29" fmla="*/ 66 h 120"/>
                <a:gd name="T30" fmla="*/ 12 w 92"/>
                <a:gd name="T31" fmla="*/ 64 h 120"/>
                <a:gd name="T32" fmla="*/ 14 w 92"/>
                <a:gd name="T33" fmla="*/ 61 h 120"/>
                <a:gd name="T34" fmla="*/ 16 w 92"/>
                <a:gd name="T35" fmla="*/ 57 h 120"/>
                <a:gd name="T36" fmla="*/ 16 w 92"/>
                <a:gd name="T37" fmla="*/ 52 h 120"/>
                <a:gd name="T38" fmla="*/ 19 w 92"/>
                <a:gd name="T39" fmla="*/ 47 h 120"/>
                <a:gd name="T40" fmla="*/ 21 w 92"/>
                <a:gd name="T41" fmla="*/ 42 h 120"/>
                <a:gd name="T42" fmla="*/ 23 w 92"/>
                <a:gd name="T43" fmla="*/ 40 h 120"/>
                <a:gd name="T44" fmla="*/ 28 w 92"/>
                <a:gd name="T45" fmla="*/ 42 h 120"/>
                <a:gd name="T46" fmla="*/ 28 w 92"/>
                <a:gd name="T47" fmla="*/ 47 h 120"/>
                <a:gd name="T48" fmla="*/ 35 w 92"/>
                <a:gd name="T49" fmla="*/ 52 h 120"/>
                <a:gd name="T50" fmla="*/ 42 w 92"/>
                <a:gd name="T51" fmla="*/ 54 h 120"/>
                <a:gd name="T52" fmla="*/ 42 w 92"/>
                <a:gd name="T53" fmla="*/ 50 h 120"/>
                <a:gd name="T54" fmla="*/ 45 w 92"/>
                <a:gd name="T55" fmla="*/ 47 h 120"/>
                <a:gd name="T56" fmla="*/ 45 w 92"/>
                <a:gd name="T57" fmla="*/ 42 h 120"/>
                <a:gd name="T58" fmla="*/ 47 w 92"/>
                <a:gd name="T59" fmla="*/ 38 h 120"/>
                <a:gd name="T60" fmla="*/ 49 w 92"/>
                <a:gd name="T61" fmla="*/ 35 h 120"/>
                <a:gd name="T62" fmla="*/ 52 w 92"/>
                <a:gd name="T63" fmla="*/ 33 h 120"/>
                <a:gd name="T64" fmla="*/ 52 w 92"/>
                <a:gd name="T65" fmla="*/ 26 h 120"/>
                <a:gd name="T66" fmla="*/ 56 w 92"/>
                <a:gd name="T67" fmla="*/ 24 h 120"/>
                <a:gd name="T68" fmla="*/ 59 w 92"/>
                <a:gd name="T69" fmla="*/ 21 h 120"/>
                <a:gd name="T70" fmla="*/ 61 w 92"/>
                <a:gd name="T71" fmla="*/ 17 h 120"/>
                <a:gd name="T72" fmla="*/ 66 w 92"/>
                <a:gd name="T73" fmla="*/ 14 h 120"/>
                <a:gd name="T74" fmla="*/ 68 w 92"/>
                <a:gd name="T75" fmla="*/ 12 h 120"/>
                <a:gd name="T76" fmla="*/ 71 w 92"/>
                <a:gd name="T77" fmla="*/ 9 h 120"/>
                <a:gd name="T78" fmla="*/ 73 w 92"/>
                <a:gd name="T79" fmla="*/ 7 h 120"/>
                <a:gd name="T80" fmla="*/ 75 w 92"/>
                <a:gd name="T81" fmla="*/ 5 h 120"/>
                <a:gd name="T82" fmla="*/ 78 w 92"/>
                <a:gd name="T83" fmla="*/ 2 h 120"/>
                <a:gd name="T84" fmla="*/ 80 w 92"/>
                <a:gd name="T85" fmla="*/ 5 h 120"/>
                <a:gd name="T86" fmla="*/ 85 w 92"/>
                <a:gd name="T87" fmla="*/ 5 h 120"/>
                <a:gd name="T88" fmla="*/ 87 w 92"/>
                <a:gd name="T89" fmla="*/ 0 h 120"/>
                <a:gd name="T90" fmla="*/ 92 w 92"/>
                <a:gd name="T9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2" h="120">
                  <a:moveTo>
                    <a:pt x="2" y="120"/>
                  </a:moveTo>
                  <a:lnTo>
                    <a:pt x="2" y="118"/>
                  </a:lnTo>
                  <a:lnTo>
                    <a:pt x="2" y="115"/>
                  </a:lnTo>
                  <a:lnTo>
                    <a:pt x="2" y="111"/>
                  </a:lnTo>
                  <a:lnTo>
                    <a:pt x="2" y="108"/>
                  </a:lnTo>
                  <a:lnTo>
                    <a:pt x="2" y="106"/>
                  </a:lnTo>
                  <a:lnTo>
                    <a:pt x="0" y="106"/>
                  </a:lnTo>
                  <a:lnTo>
                    <a:pt x="0" y="104"/>
                  </a:lnTo>
                  <a:lnTo>
                    <a:pt x="2" y="104"/>
                  </a:lnTo>
                  <a:lnTo>
                    <a:pt x="2" y="101"/>
                  </a:lnTo>
                  <a:lnTo>
                    <a:pt x="2" y="99"/>
                  </a:lnTo>
                  <a:lnTo>
                    <a:pt x="2" y="97"/>
                  </a:lnTo>
                  <a:lnTo>
                    <a:pt x="2" y="94"/>
                  </a:lnTo>
                  <a:lnTo>
                    <a:pt x="0" y="94"/>
                  </a:lnTo>
                  <a:lnTo>
                    <a:pt x="0" y="92"/>
                  </a:lnTo>
                  <a:lnTo>
                    <a:pt x="2" y="92"/>
                  </a:lnTo>
                  <a:lnTo>
                    <a:pt x="2" y="90"/>
                  </a:lnTo>
                  <a:lnTo>
                    <a:pt x="2" y="87"/>
                  </a:lnTo>
                  <a:lnTo>
                    <a:pt x="2" y="85"/>
                  </a:lnTo>
                  <a:lnTo>
                    <a:pt x="5" y="85"/>
                  </a:lnTo>
                  <a:lnTo>
                    <a:pt x="5" y="83"/>
                  </a:lnTo>
                  <a:lnTo>
                    <a:pt x="5" y="80"/>
                  </a:lnTo>
                  <a:lnTo>
                    <a:pt x="5" y="78"/>
                  </a:lnTo>
                  <a:lnTo>
                    <a:pt x="5" y="75"/>
                  </a:lnTo>
                  <a:lnTo>
                    <a:pt x="5" y="73"/>
                  </a:lnTo>
                  <a:lnTo>
                    <a:pt x="5" y="71"/>
                  </a:lnTo>
                  <a:lnTo>
                    <a:pt x="7" y="71"/>
                  </a:lnTo>
                  <a:lnTo>
                    <a:pt x="7" y="68"/>
                  </a:lnTo>
                  <a:lnTo>
                    <a:pt x="9" y="68"/>
                  </a:lnTo>
                  <a:lnTo>
                    <a:pt x="9" y="66"/>
                  </a:lnTo>
                  <a:lnTo>
                    <a:pt x="12" y="66"/>
                  </a:lnTo>
                  <a:lnTo>
                    <a:pt x="12" y="64"/>
                  </a:lnTo>
                  <a:lnTo>
                    <a:pt x="12" y="61"/>
                  </a:lnTo>
                  <a:lnTo>
                    <a:pt x="14" y="61"/>
                  </a:lnTo>
                  <a:lnTo>
                    <a:pt x="14" y="59"/>
                  </a:lnTo>
                  <a:lnTo>
                    <a:pt x="16" y="57"/>
                  </a:lnTo>
                  <a:lnTo>
                    <a:pt x="16" y="54"/>
                  </a:lnTo>
                  <a:lnTo>
                    <a:pt x="16" y="52"/>
                  </a:lnTo>
                  <a:lnTo>
                    <a:pt x="19" y="50"/>
                  </a:lnTo>
                  <a:lnTo>
                    <a:pt x="19" y="47"/>
                  </a:lnTo>
                  <a:lnTo>
                    <a:pt x="21" y="45"/>
                  </a:lnTo>
                  <a:lnTo>
                    <a:pt x="21" y="42"/>
                  </a:lnTo>
                  <a:lnTo>
                    <a:pt x="21" y="40"/>
                  </a:lnTo>
                  <a:lnTo>
                    <a:pt x="23" y="40"/>
                  </a:lnTo>
                  <a:lnTo>
                    <a:pt x="28" y="40"/>
                  </a:lnTo>
                  <a:lnTo>
                    <a:pt x="28" y="42"/>
                  </a:lnTo>
                  <a:lnTo>
                    <a:pt x="28" y="45"/>
                  </a:lnTo>
                  <a:lnTo>
                    <a:pt x="28" y="47"/>
                  </a:lnTo>
                  <a:lnTo>
                    <a:pt x="31" y="50"/>
                  </a:lnTo>
                  <a:lnTo>
                    <a:pt x="35" y="52"/>
                  </a:lnTo>
                  <a:lnTo>
                    <a:pt x="42" y="57"/>
                  </a:lnTo>
                  <a:lnTo>
                    <a:pt x="42" y="54"/>
                  </a:lnTo>
                  <a:lnTo>
                    <a:pt x="42" y="52"/>
                  </a:lnTo>
                  <a:lnTo>
                    <a:pt x="42" y="50"/>
                  </a:lnTo>
                  <a:lnTo>
                    <a:pt x="42" y="47"/>
                  </a:lnTo>
                  <a:lnTo>
                    <a:pt x="45" y="47"/>
                  </a:lnTo>
                  <a:lnTo>
                    <a:pt x="45" y="45"/>
                  </a:lnTo>
                  <a:lnTo>
                    <a:pt x="45" y="42"/>
                  </a:lnTo>
                  <a:lnTo>
                    <a:pt x="47" y="40"/>
                  </a:lnTo>
                  <a:lnTo>
                    <a:pt x="47" y="38"/>
                  </a:lnTo>
                  <a:lnTo>
                    <a:pt x="49" y="38"/>
                  </a:lnTo>
                  <a:lnTo>
                    <a:pt x="49" y="35"/>
                  </a:lnTo>
                  <a:lnTo>
                    <a:pt x="52" y="35"/>
                  </a:lnTo>
                  <a:lnTo>
                    <a:pt x="52" y="33"/>
                  </a:lnTo>
                  <a:lnTo>
                    <a:pt x="52" y="31"/>
                  </a:lnTo>
                  <a:lnTo>
                    <a:pt x="52" y="26"/>
                  </a:lnTo>
                  <a:lnTo>
                    <a:pt x="54" y="24"/>
                  </a:lnTo>
                  <a:lnTo>
                    <a:pt x="56" y="24"/>
                  </a:lnTo>
                  <a:lnTo>
                    <a:pt x="56" y="21"/>
                  </a:lnTo>
                  <a:lnTo>
                    <a:pt x="59" y="21"/>
                  </a:lnTo>
                  <a:lnTo>
                    <a:pt x="59" y="19"/>
                  </a:lnTo>
                  <a:lnTo>
                    <a:pt x="61" y="17"/>
                  </a:lnTo>
                  <a:lnTo>
                    <a:pt x="64" y="17"/>
                  </a:lnTo>
                  <a:lnTo>
                    <a:pt x="66" y="14"/>
                  </a:lnTo>
                  <a:lnTo>
                    <a:pt x="66" y="12"/>
                  </a:lnTo>
                  <a:lnTo>
                    <a:pt x="68" y="12"/>
                  </a:lnTo>
                  <a:lnTo>
                    <a:pt x="68" y="9"/>
                  </a:lnTo>
                  <a:lnTo>
                    <a:pt x="71" y="9"/>
                  </a:lnTo>
                  <a:lnTo>
                    <a:pt x="71" y="7"/>
                  </a:lnTo>
                  <a:lnTo>
                    <a:pt x="73" y="7"/>
                  </a:lnTo>
                  <a:lnTo>
                    <a:pt x="73" y="5"/>
                  </a:lnTo>
                  <a:lnTo>
                    <a:pt x="75" y="5"/>
                  </a:lnTo>
                  <a:lnTo>
                    <a:pt x="78" y="5"/>
                  </a:lnTo>
                  <a:lnTo>
                    <a:pt x="78" y="2"/>
                  </a:lnTo>
                  <a:lnTo>
                    <a:pt x="80" y="2"/>
                  </a:lnTo>
                  <a:lnTo>
                    <a:pt x="80" y="5"/>
                  </a:lnTo>
                  <a:lnTo>
                    <a:pt x="82" y="5"/>
                  </a:lnTo>
                  <a:lnTo>
                    <a:pt x="85" y="5"/>
                  </a:lnTo>
                  <a:lnTo>
                    <a:pt x="87" y="2"/>
                  </a:lnTo>
                  <a:lnTo>
                    <a:pt x="87" y="0"/>
                  </a:lnTo>
                  <a:lnTo>
                    <a:pt x="89" y="0"/>
                  </a:lnTo>
                  <a:lnTo>
                    <a:pt x="92" y="0"/>
                  </a:lnTo>
                  <a:lnTo>
                    <a:pt x="92" y="5"/>
                  </a:lnTo>
                </a:path>
              </a:pathLst>
            </a:custGeom>
            <a:noFill/>
            <a:ln w="7938">
              <a:solidFill>
                <a:schemeClr val="bg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GT"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1" name="Freeform 50">
              <a:extLst>
                <a:ext uri="{FF2B5EF4-FFF2-40B4-BE49-F238E27FC236}">
                  <a16:creationId xmlns:a16="http://schemas.microsoft.com/office/drawing/2014/main" id="{8FE6C65A-D991-984D-BC68-9D0CEE3F9711}"/>
                </a:ext>
              </a:extLst>
            </p:cNvPr>
            <p:cNvSpPr>
              <a:spLocks/>
            </p:cNvSpPr>
            <p:nvPr/>
          </p:nvSpPr>
          <p:spPr bwMode="auto">
            <a:xfrm>
              <a:off x="3498436" y="3757508"/>
              <a:ext cx="759667" cy="1095441"/>
            </a:xfrm>
            <a:custGeom>
              <a:avLst/>
              <a:gdLst>
                <a:gd name="T0" fmla="*/ 598 w 695"/>
                <a:gd name="T1" fmla="*/ 285 h 965"/>
                <a:gd name="T2" fmla="*/ 566 w 695"/>
                <a:gd name="T3" fmla="*/ 310 h 965"/>
                <a:gd name="T4" fmla="*/ 577 w 695"/>
                <a:gd name="T5" fmla="*/ 362 h 965"/>
                <a:gd name="T6" fmla="*/ 596 w 695"/>
                <a:gd name="T7" fmla="*/ 388 h 965"/>
                <a:gd name="T8" fmla="*/ 594 w 695"/>
                <a:gd name="T9" fmla="*/ 416 h 965"/>
                <a:gd name="T10" fmla="*/ 582 w 695"/>
                <a:gd name="T11" fmla="*/ 454 h 965"/>
                <a:gd name="T12" fmla="*/ 582 w 695"/>
                <a:gd name="T13" fmla="*/ 489 h 965"/>
                <a:gd name="T14" fmla="*/ 535 w 695"/>
                <a:gd name="T15" fmla="*/ 513 h 965"/>
                <a:gd name="T16" fmla="*/ 537 w 695"/>
                <a:gd name="T17" fmla="*/ 544 h 965"/>
                <a:gd name="T18" fmla="*/ 507 w 695"/>
                <a:gd name="T19" fmla="*/ 560 h 965"/>
                <a:gd name="T20" fmla="*/ 492 w 695"/>
                <a:gd name="T21" fmla="*/ 591 h 965"/>
                <a:gd name="T22" fmla="*/ 481 w 695"/>
                <a:gd name="T23" fmla="*/ 621 h 965"/>
                <a:gd name="T24" fmla="*/ 476 w 695"/>
                <a:gd name="T25" fmla="*/ 657 h 965"/>
                <a:gd name="T26" fmla="*/ 469 w 695"/>
                <a:gd name="T27" fmla="*/ 692 h 965"/>
                <a:gd name="T28" fmla="*/ 445 w 695"/>
                <a:gd name="T29" fmla="*/ 711 h 965"/>
                <a:gd name="T30" fmla="*/ 408 w 695"/>
                <a:gd name="T31" fmla="*/ 727 h 965"/>
                <a:gd name="T32" fmla="*/ 377 w 695"/>
                <a:gd name="T33" fmla="*/ 725 h 965"/>
                <a:gd name="T34" fmla="*/ 342 w 695"/>
                <a:gd name="T35" fmla="*/ 720 h 965"/>
                <a:gd name="T36" fmla="*/ 311 w 695"/>
                <a:gd name="T37" fmla="*/ 718 h 965"/>
                <a:gd name="T38" fmla="*/ 283 w 695"/>
                <a:gd name="T39" fmla="*/ 730 h 965"/>
                <a:gd name="T40" fmla="*/ 240 w 695"/>
                <a:gd name="T41" fmla="*/ 727 h 965"/>
                <a:gd name="T42" fmla="*/ 200 w 695"/>
                <a:gd name="T43" fmla="*/ 737 h 965"/>
                <a:gd name="T44" fmla="*/ 179 w 695"/>
                <a:gd name="T45" fmla="*/ 763 h 965"/>
                <a:gd name="T46" fmla="*/ 158 w 695"/>
                <a:gd name="T47" fmla="*/ 777 h 965"/>
                <a:gd name="T48" fmla="*/ 134 w 695"/>
                <a:gd name="T49" fmla="*/ 800 h 965"/>
                <a:gd name="T50" fmla="*/ 106 w 695"/>
                <a:gd name="T51" fmla="*/ 822 h 965"/>
                <a:gd name="T52" fmla="*/ 189 w 695"/>
                <a:gd name="T53" fmla="*/ 859 h 965"/>
                <a:gd name="T54" fmla="*/ 177 w 695"/>
                <a:gd name="T55" fmla="*/ 895 h 965"/>
                <a:gd name="T56" fmla="*/ 160 w 695"/>
                <a:gd name="T57" fmla="*/ 911 h 965"/>
                <a:gd name="T58" fmla="*/ 142 w 695"/>
                <a:gd name="T59" fmla="*/ 928 h 965"/>
                <a:gd name="T60" fmla="*/ 134 w 695"/>
                <a:gd name="T61" fmla="*/ 944 h 965"/>
                <a:gd name="T62" fmla="*/ 104 w 695"/>
                <a:gd name="T63" fmla="*/ 951 h 965"/>
                <a:gd name="T64" fmla="*/ 69 w 695"/>
                <a:gd name="T65" fmla="*/ 958 h 965"/>
                <a:gd name="T66" fmla="*/ 36 w 695"/>
                <a:gd name="T67" fmla="*/ 935 h 965"/>
                <a:gd name="T68" fmla="*/ 12 w 695"/>
                <a:gd name="T69" fmla="*/ 906 h 965"/>
                <a:gd name="T70" fmla="*/ 31 w 695"/>
                <a:gd name="T71" fmla="*/ 892 h 965"/>
                <a:gd name="T72" fmla="*/ 54 w 695"/>
                <a:gd name="T73" fmla="*/ 871 h 965"/>
                <a:gd name="T74" fmla="*/ 69 w 695"/>
                <a:gd name="T75" fmla="*/ 833 h 965"/>
                <a:gd name="T76" fmla="*/ 83 w 695"/>
                <a:gd name="T77" fmla="*/ 803 h 965"/>
                <a:gd name="T78" fmla="*/ 97 w 695"/>
                <a:gd name="T79" fmla="*/ 772 h 965"/>
                <a:gd name="T80" fmla="*/ 97 w 695"/>
                <a:gd name="T81" fmla="*/ 732 h 965"/>
                <a:gd name="T82" fmla="*/ 73 w 695"/>
                <a:gd name="T83" fmla="*/ 692 h 965"/>
                <a:gd name="T84" fmla="*/ 76 w 695"/>
                <a:gd name="T85" fmla="*/ 657 h 965"/>
                <a:gd name="T86" fmla="*/ 64 w 695"/>
                <a:gd name="T87" fmla="*/ 619 h 965"/>
                <a:gd name="T88" fmla="*/ 73 w 695"/>
                <a:gd name="T89" fmla="*/ 581 h 965"/>
                <a:gd name="T90" fmla="*/ 102 w 695"/>
                <a:gd name="T91" fmla="*/ 558 h 965"/>
                <a:gd name="T92" fmla="*/ 99 w 695"/>
                <a:gd name="T93" fmla="*/ 527 h 965"/>
                <a:gd name="T94" fmla="*/ 97 w 695"/>
                <a:gd name="T95" fmla="*/ 494 h 965"/>
                <a:gd name="T96" fmla="*/ 97 w 695"/>
                <a:gd name="T97" fmla="*/ 454 h 965"/>
                <a:gd name="T98" fmla="*/ 111 w 695"/>
                <a:gd name="T99" fmla="*/ 428 h 965"/>
                <a:gd name="T100" fmla="*/ 142 w 695"/>
                <a:gd name="T101" fmla="*/ 426 h 965"/>
                <a:gd name="T102" fmla="*/ 167 w 695"/>
                <a:gd name="T103" fmla="*/ 407 h 965"/>
                <a:gd name="T104" fmla="*/ 177 w 695"/>
                <a:gd name="T105" fmla="*/ 379 h 965"/>
                <a:gd name="T106" fmla="*/ 54 w 695"/>
                <a:gd name="T107" fmla="*/ 197 h 965"/>
                <a:gd name="T108" fmla="*/ 137 w 695"/>
                <a:gd name="T109" fmla="*/ 14 h 965"/>
                <a:gd name="T110" fmla="*/ 198 w 695"/>
                <a:gd name="T111" fmla="*/ 155 h 965"/>
                <a:gd name="T112" fmla="*/ 316 w 695"/>
                <a:gd name="T113" fmla="*/ 103 h 965"/>
                <a:gd name="T114" fmla="*/ 427 w 695"/>
                <a:gd name="T115" fmla="*/ 91 h 965"/>
                <a:gd name="T116" fmla="*/ 516 w 695"/>
                <a:gd name="T117" fmla="*/ 77 h 965"/>
                <a:gd name="T118" fmla="*/ 575 w 695"/>
                <a:gd name="T119" fmla="*/ 122 h 965"/>
                <a:gd name="T120" fmla="*/ 634 w 695"/>
                <a:gd name="T121" fmla="*/ 190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95" h="965">
                  <a:moveTo>
                    <a:pt x="695" y="204"/>
                  </a:moveTo>
                  <a:lnTo>
                    <a:pt x="690" y="216"/>
                  </a:lnTo>
                  <a:lnTo>
                    <a:pt x="688" y="223"/>
                  </a:lnTo>
                  <a:lnTo>
                    <a:pt x="686" y="230"/>
                  </a:lnTo>
                  <a:lnTo>
                    <a:pt x="683" y="233"/>
                  </a:lnTo>
                  <a:lnTo>
                    <a:pt x="683" y="240"/>
                  </a:lnTo>
                  <a:lnTo>
                    <a:pt x="681" y="244"/>
                  </a:lnTo>
                  <a:lnTo>
                    <a:pt x="679" y="249"/>
                  </a:lnTo>
                  <a:lnTo>
                    <a:pt x="679" y="252"/>
                  </a:lnTo>
                  <a:lnTo>
                    <a:pt x="676" y="259"/>
                  </a:lnTo>
                  <a:lnTo>
                    <a:pt x="676" y="261"/>
                  </a:lnTo>
                  <a:lnTo>
                    <a:pt x="664" y="266"/>
                  </a:lnTo>
                  <a:lnTo>
                    <a:pt x="641" y="277"/>
                  </a:lnTo>
                  <a:lnTo>
                    <a:pt x="636" y="282"/>
                  </a:lnTo>
                  <a:lnTo>
                    <a:pt x="634" y="282"/>
                  </a:lnTo>
                  <a:lnTo>
                    <a:pt x="629" y="282"/>
                  </a:lnTo>
                  <a:lnTo>
                    <a:pt x="627" y="282"/>
                  </a:lnTo>
                  <a:lnTo>
                    <a:pt x="598" y="285"/>
                  </a:lnTo>
                  <a:lnTo>
                    <a:pt x="596" y="285"/>
                  </a:lnTo>
                  <a:lnTo>
                    <a:pt x="591" y="285"/>
                  </a:lnTo>
                  <a:lnTo>
                    <a:pt x="589" y="285"/>
                  </a:lnTo>
                  <a:lnTo>
                    <a:pt x="587" y="287"/>
                  </a:lnTo>
                  <a:lnTo>
                    <a:pt x="584" y="287"/>
                  </a:lnTo>
                  <a:lnTo>
                    <a:pt x="582" y="287"/>
                  </a:lnTo>
                  <a:lnTo>
                    <a:pt x="580" y="289"/>
                  </a:lnTo>
                  <a:lnTo>
                    <a:pt x="580" y="292"/>
                  </a:lnTo>
                  <a:lnTo>
                    <a:pt x="577" y="292"/>
                  </a:lnTo>
                  <a:lnTo>
                    <a:pt x="577" y="294"/>
                  </a:lnTo>
                  <a:lnTo>
                    <a:pt x="573" y="294"/>
                  </a:lnTo>
                  <a:lnTo>
                    <a:pt x="573" y="296"/>
                  </a:lnTo>
                  <a:lnTo>
                    <a:pt x="570" y="299"/>
                  </a:lnTo>
                  <a:lnTo>
                    <a:pt x="573" y="301"/>
                  </a:lnTo>
                  <a:lnTo>
                    <a:pt x="573" y="303"/>
                  </a:lnTo>
                  <a:lnTo>
                    <a:pt x="568" y="306"/>
                  </a:lnTo>
                  <a:lnTo>
                    <a:pt x="566" y="308"/>
                  </a:lnTo>
                  <a:lnTo>
                    <a:pt x="566" y="310"/>
                  </a:lnTo>
                  <a:lnTo>
                    <a:pt x="566" y="315"/>
                  </a:lnTo>
                  <a:lnTo>
                    <a:pt x="561" y="315"/>
                  </a:lnTo>
                  <a:lnTo>
                    <a:pt x="558" y="318"/>
                  </a:lnTo>
                  <a:lnTo>
                    <a:pt x="558" y="320"/>
                  </a:lnTo>
                  <a:lnTo>
                    <a:pt x="556" y="322"/>
                  </a:lnTo>
                  <a:lnTo>
                    <a:pt x="556" y="327"/>
                  </a:lnTo>
                  <a:lnTo>
                    <a:pt x="556" y="332"/>
                  </a:lnTo>
                  <a:lnTo>
                    <a:pt x="558" y="334"/>
                  </a:lnTo>
                  <a:lnTo>
                    <a:pt x="558" y="339"/>
                  </a:lnTo>
                  <a:lnTo>
                    <a:pt x="563" y="343"/>
                  </a:lnTo>
                  <a:lnTo>
                    <a:pt x="566" y="346"/>
                  </a:lnTo>
                  <a:lnTo>
                    <a:pt x="566" y="350"/>
                  </a:lnTo>
                  <a:lnTo>
                    <a:pt x="568" y="353"/>
                  </a:lnTo>
                  <a:lnTo>
                    <a:pt x="570" y="353"/>
                  </a:lnTo>
                  <a:lnTo>
                    <a:pt x="573" y="355"/>
                  </a:lnTo>
                  <a:lnTo>
                    <a:pt x="573" y="360"/>
                  </a:lnTo>
                  <a:lnTo>
                    <a:pt x="575" y="362"/>
                  </a:lnTo>
                  <a:lnTo>
                    <a:pt x="577" y="362"/>
                  </a:lnTo>
                  <a:lnTo>
                    <a:pt x="580" y="362"/>
                  </a:lnTo>
                  <a:lnTo>
                    <a:pt x="582" y="365"/>
                  </a:lnTo>
                  <a:lnTo>
                    <a:pt x="582" y="367"/>
                  </a:lnTo>
                  <a:lnTo>
                    <a:pt x="584" y="372"/>
                  </a:lnTo>
                  <a:lnTo>
                    <a:pt x="587" y="372"/>
                  </a:lnTo>
                  <a:lnTo>
                    <a:pt x="589" y="372"/>
                  </a:lnTo>
                  <a:lnTo>
                    <a:pt x="591" y="372"/>
                  </a:lnTo>
                  <a:lnTo>
                    <a:pt x="591" y="374"/>
                  </a:lnTo>
                  <a:lnTo>
                    <a:pt x="591" y="376"/>
                  </a:lnTo>
                  <a:lnTo>
                    <a:pt x="594" y="376"/>
                  </a:lnTo>
                  <a:lnTo>
                    <a:pt x="594" y="379"/>
                  </a:lnTo>
                  <a:lnTo>
                    <a:pt x="596" y="379"/>
                  </a:lnTo>
                  <a:lnTo>
                    <a:pt x="598" y="379"/>
                  </a:lnTo>
                  <a:lnTo>
                    <a:pt x="598" y="381"/>
                  </a:lnTo>
                  <a:lnTo>
                    <a:pt x="598" y="383"/>
                  </a:lnTo>
                  <a:lnTo>
                    <a:pt x="596" y="383"/>
                  </a:lnTo>
                  <a:lnTo>
                    <a:pt x="596" y="386"/>
                  </a:lnTo>
                  <a:lnTo>
                    <a:pt x="596" y="388"/>
                  </a:lnTo>
                  <a:lnTo>
                    <a:pt x="596" y="391"/>
                  </a:lnTo>
                  <a:lnTo>
                    <a:pt x="598" y="391"/>
                  </a:lnTo>
                  <a:lnTo>
                    <a:pt x="598" y="393"/>
                  </a:lnTo>
                  <a:lnTo>
                    <a:pt x="601" y="393"/>
                  </a:lnTo>
                  <a:lnTo>
                    <a:pt x="601" y="395"/>
                  </a:lnTo>
                  <a:lnTo>
                    <a:pt x="598" y="395"/>
                  </a:lnTo>
                  <a:lnTo>
                    <a:pt x="598" y="398"/>
                  </a:lnTo>
                  <a:lnTo>
                    <a:pt x="598" y="400"/>
                  </a:lnTo>
                  <a:lnTo>
                    <a:pt x="596" y="400"/>
                  </a:lnTo>
                  <a:lnTo>
                    <a:pt x="596" y="402"/>
                  </a:lnTo>
                  <a:lnTo>
                    <a:pt x="594" y="402"/>
                  </a:lnTo>
                  <a:lnTo>
                    <a:pt x="594" y="405"/>
                  </a:lnTo>
                  <a:lnTo>
                    <a:pt x="594" y="407"/>
                  </a:lnTo>
                  <a:lnTo>
                    <a:pt x="594" y="409"/>
                  </a:lnTo>
                  <a:lnTo>
                    <a:pt x="594" y="412"/>
                  </a:lnTo>
                  <a:lnTo>
                    <a:pt x="596" y="412"/>
                  </a:lnTo>
                  <a:lnTo>
                    <a:pt x="594" y="414"/>
                  </a:lnTo>
                  <a:lnTo>
                    <a:pt x="594" y="416"/>
                  </a:lnTo>
                  <a:lnTo>
                    <a:pt x="594" y="419"/>
                  </a:lnTo>
                  <a:lnTo>
                    <a:pt x="594" y="421"/>
                  </a:lnTo>
                  <a:lnTo>
                    <a:pt x="596" y="421"/>
                  </a:lnTo>
                  <a:lnTo>
                    <a:pt x="596" y="424"/>
                  </a:lnTo>
                  <a:lnTo>
                    <a:pt x="596" y="426"/>
                  </a:lnTo>
                  <a:lnTo>
                    <a:pt x="594" y="428"/>
                  </a:lnTo>
                  <a:lnTo>
                    <a:pt x="594" y="431"/>
                  </a:lnTo>
                  <a:lnTo>
                    <a:pt x="594" y="433"/>
                  </a:lnTo>
                  <a:lnTo>
                    <a:pt x="591" y="433"/>
                  </a:lnTo>
                  <a:lnTo>
                    <a:pt x="589" y="435"/>
                  </a:lnTo>
                  <a:lnTo>
                    <a:pt x="587" y="435"/>
                  </a:lnTo>
                  <a:lnTo>
                    <a:pt x="587" y="438"/>
                  </a:lnTo>
                  <a:lnTo>
                    <a:pt x="587" y="442"/>
                  </a:lnTo>
                  <a:lnTo>
                    <a:pt x="587" y="445"/>
                  </a:lnTo>
                  <a:lnTo>
                    <a:pt x="584" y="449"/>
                  </a:lnTo>
                  <a:lnTo>
                    <a:pt x="584" y="452"/>
                  </a:lnTo>
                  <a:lnTo>
                    <a:pt x="584" y="454"/>
                  </a:lnTo>
                  <a:lnTo>
                    <a:pt x="582" y="454"/>
                  </a:lnTo>
                  <a:lnTo>
                    <a:pt x="584" y="454"/>
                  </a:lnTo>
                  <a:lnTo>
                    <a:pt x="582" y="456"/>
                  </a:lnTo>
                  <a:lnTo>
                    <a:pt x="582" y="459"/>
                  </a:lnTo>
                  <a:lnTo>
                    <a:pt x="582" y="461"/>
                  </a:lnTo>
                  <a:lnTo>
                    <a:pt x="580" y="464"/>
                  </a:lnTo>
                  <a:lnTo>
                    <a:pt x="580" y="466"/>
                  </a:lnTo>
                  <a:lnTo>
                    <a:pt x="580" y="468"/>
                  </a:lnTo>
                  <a:lnTo>
                    <a:pt x="580" y="471"/>
                  </a:lnTo>
                  <a:lnTo>
                    <a:pt x="582" y="473"/>
                  </a:lnTo>
                  <a:lnTo>
                    <a:pt x="582" y="475"/>
                  </a:lnTo>
                  <a:lnTo>
                    <a:pt x="580" y="475"/>
                  </a:lnTo>
                  <a:lnTo>
                    <a:pt x="582" y="478"/>
                  </a:lnTo>
                  <a:lnTo>
                    <a:pt x="582" y="480"/>
                  </a:lnTo>
                  <a:lnTo>
                    <a:pt x="584" y="480"/>
                  </a:lnTo>
                  <a:lnTo>
                    <a:pt x="584" y="482"/>
                  </a:lnTo>
                  <a:lnTo>
                    <a:pt x="584" y="485"/>
                  </a:lnTo>
                  <a:lnTo>
                    <a:pt x="584" y="487"/>
                  </a:lnTo>
                  <a:lnTo>
                    <a:pt x="582" y="489"/>
                  </a:lnTo>
                  <a:lnTo>
                    <a:pt x="580" y="492"/>
                  </a:lnTo>
                  <a:lnTo>
                    <a:pt x="577" y="492"/>
                  </a:lnTo>
                  <a:lnTo>
                    <a:pt x="575" y="492"/>
                  </a:lnTo>
                  <a:lnTo>
                    <a:pt x="575" y="494"/>
                  </a:lnTo>
                  <a:lnTo>
                    <a:pt x="573" y="494"/>
                  </a:lnTo>
                  <a:lnTo>
                    <a:pt x="570" y="494"/>
                  </a:lnTo>
                  <a:lnTo>
                    <a:pt x="568" y="497"/>
                  </a:lnTo>
                  <a:lnTo>
                    <a:pt x="566" y="499"/>
                  </a:lnTo>
                  <a:lnTo>
                    <a:pt x="563" y="499"/>
                  </a:lnTo>
                  <a:lnTo>
                    <a:pt x="563" y="501"/>
                  </a:lnTo>
                  <a:lnTo>
                    <a:pt x="561" y="501"/>
                  </a:lnTo>
                  <a:lnTo>
                    <a:pt x="558" y="504"/>
                  </a:lnTo>
                  <a:lnTo>
                    <a:pt x="558" y="506"/>
                  </a:lnTo>
                  <a:lnTo>
                    <a:pt x="554" y="511"/>
                  </a:lnTo>
                  <a:lnTo>
                    <a:pt x="549" y="511"/>
                  </a:lnTo>
                  <a:lnTo>
                    <a:pt x="544" y="513"/>
                  </a:lnTo>
                  <a:lnTo>
                    <a:pt x="540" y="513"/>
                  </a:lnTo>
                  <a:lnTo>
                    <a:pt x="535" y="513"/>
                  </a:lnTo>
                  <a:lnTo>
                    <a:pt x="533" y="515"/>
                  </a:lnTo>
                  <a:lnTo>
                    <a:pt x="533" y="520"/>
                  </a:lnTo>
                  <a:lnTo>
                    <a:pt x="535" y="520"/>
                  </a:lnTo>
                  <a:lnTo>
                    <a:pt x="535" y="522"/>
                  </a:lnTo>
                  <a:lnTo>
                    <a:pt x="537" y="522"/>
                  </a:lnTo>
                  <a:lnTo>
                    <a:pt x="540" y="522"/>
                  </a:lnTo>
                  <a:lnTo>
                    <a:pt x="540" y="525"/>
                  </a:lnTo>
                  <a:lnTo>
                    <a:pt x="542" y="525"/>
                  </a:lnTo>
                  <a:lnTo>
                    <a:pt x="542" y="527"/>
                  </a:lnTo>
                  <a:lnTo>
                    <a:pt x="544" y="527"/>
                  </a:lnTo>
                  <a:lnTo>
                    <a:pt x="544" y="530"/>
                  </a:lnTo>
                  <a:lnTo>
                    <a:pt x="544" y="532"/>
                  </a:lnTo>
                  <a:lnTo>
                    <a:pt x="544" y="534"/>
                  </a:lnTo>
                  <a:lnTo>
                    <a:pt x="544" y="539"/>
                  </a:lnTo>
                  <a:lnTo>
                    <a:pt x="544" y="541"/>
                  </a:lnTo>
                  <a:lnTo>
                    <a:pt x="542" y="541"/>
                  </a:lnTo>
                  <a:lnTo>
                    <a:pt x="540" y="541"/>
                  </a:lnTo>
                  <a:lnTo>
                    <a:pt x="537" y="544"/>
                  </a:lnTo>
                  <a:lnTo>
                    <a:pt x="535" y="546"/>
                  </a:lnTo>
                  <a:lnTo>
                    <a:pt x="533" y="546"/>
                  </a:lnTo>
                  <a:lnTo>
                    <a:pt x="530" y="546"/>
                  </a:lnTo>
                  <a:lnTo>
                    <a:pt x="528" y="546"/>
                  </a:lnTo>
                  <a:lnTo>
                    <a:pt x="525" y="546"/>
                  </a:lnTo>
                  <a:lnTo>
                    <a:pt x="523" y="546"/>
                  </a:lnTo>
                  <a:lnTo>
                    <a:pt x="521" y="546"/>
                  </a:lnTo>
                  <a:lnTo>
                    <a:pt x="521" y="548"/>
                  </a:lnTo>
                  <a:lnTo>
                    <a:pt x="521" y="551"/>
                  </a:lnTo>
                  <a:lnTo>
                    <a:pt x="521" y="553"/>
                  </a:lnTo>
                  <a:lnTo>
                    <a:pt x="518" y="553"/>
                  </a:lnTo>
                  <a:lnTo>
                    <a:pt x="518" y="555"/>
                  </a:lnTo>
                  <a:lnTo>
                    <a:pt x="516" y="558"/>
                  </a:lnTo>
                  <a:lnTo>
                    <a:pt x="516" y="560"/>
                  </a:lnTo>
                  <a:lnTo>
                    <a:pt x="514" y="560"/>
                  </a:lnTo>
                  <a:lnTo>
                    <a:pt x="511" y="560"/>
                  </a:lnTo>
                  <a:lnTo>
                    <a:pt x="509" y="560"/>
                  </a:lnTo>
                  <a:lnTo>
                    <a:pt x="507" y="560"/>
                  </a:lnTo>
                  <a:lnTo>
                    <a:pt x="507" y="562"/>
                  </a:lnTo>
                  <a:lnTo>
                    <a:pt x="504" y="562"/>
                  </a:lnTo>
                  <a:lnTo>
                    <a:pt x="502" y="565"/>
                  </a:lnTo>
                  <a:lnTo>
                    <a:pt x="502" y="567"/>
                  </a:lnTo>
                  <a:lnTo>
                    <a:pt x="500" y="567"/>
                  </a:lnTo>
                  <a:lnTo>
                    <a:pt x="500" y="570"/>
                  </a:lnTo>
                  <a:lnTo>
                    <a:pt x="500" y="572"/>
                  </a:lnTo>
                  <a:lnTo>
                    <a:pt x="502" y="572"/>
                  </a:lnTo>
                  <a:lnTo>
                    <a:pt x="500" y="572"/>
                  </a:lnTo>
                  <a:lnTo>
                    <a:pt x="500" y="574"/>
                  </a:lnTo>
                  <a:lnTo>
                    <a:pt x="500" y="577"/>
                  </a:lnTo>
                  <a:lnTo>
                    <a:pt x="500" y="579"/>
                  </a:lnTo>
                  <a:lnTo>
                    <a:pt x="500" y="581"/>
                  </a:lnTo>
                  <a:lnTo>
                    <a:pt x="497" y="584"/>
                  </a:lnTo>
                  <a:lnTo>
                    <a:pt x="495" y="586"/>
                  </a:lnTo>
                  <a:lnTo>
                    <a:pt x="495" y="588"/>
                  </a:lnTo>
                  <a:lnTo>
                    <a:pt x="495" y="591"/>
                  </a:lnTo>
                  <a:lnTo>
                    <a:pt x="492" y="591"/>
                  </a:lnTo>
                  <a:lnTo>
                    <a:pt x="492" y="593"/>
                  </a:lnTo>
                  <a:lnTo>
                    <a:pt x="490" y="593"/>
                  </a:lnTo>
                  <a:lnTo>
                    <a:pt x="490" y="595"/>
                  </a:lnTo>
                  <a:lnTo>
                    <a:pt x="490" y="598"/>
                  </a:lnTo>
                  <a:lnTo>
                    <a:pt x="488" y="600"/>
                  </a:lnTo>
                  <a:lnTo>
                    <a:pt x="488" y="603"/>
                  </a:lnTo>
                  <a:lnTo>
                    <a:pt x="485" y="603"/>
                  </a:lnTo>
                  <a:lnTo>
                    <a:pt x="485" y="605"/>
                  </a:lnTo>
                  <a:lnTo>
                    <a:pt x="485" y="607"/>
                  </a:lnTo>
                  <a:lnTo>
                    <a:pt x="483" y="607"/>
                  </a:lnTo>
                  <a:lnTo>
                    <a:pt x="483" y="610"/>
                  </a:lnTo>
                  <a:lnTo>
                    <a:pt x="483" y="612"/>
                  </a:lnTo>
                  <a:lnTo>
                    <a:pt x="483" y="614"/>
                  </a:lnTo>
                  <a:lnTo>
                    <a:pt x="485" y="614"/>
                  </a:lnTo>
                  <a:lnTo>
                    <a:pt x="485" y="617"/>
                  </a:lnTo>
                  <a:lnTo>
                    <a:pt x="485" y="619"/>
                  </a:lnTo>
                  <a:lnTo>
                    <a:pt x="483" y="619"/>
                  </a:lnTo>
                  <a:lnTo>
                    <a:pt x="481" y="621"/>
                  </a:lnTo>
                  <a:lnTo>
                    <a:pt x="478" y="624"/>
                  </a:lnTo>
                  <a:lnTo>
                    <a:pt x="476" y="624"/>
                  </a:lnTo>
                  <a:lnTo>
                    <a:pt x="476" y="626"/>
                  </a:lnTo>
                  <a:lnTo>
                    <a:pt x="476" y="628"/>
                  </a:lnTo>
                  <a:lnTo>
                    <a:pt x="476" y="633"/>
                  </a:lnTo>
                  <a:lnTo>
                    <a:pt x="476" y="635"/>
                  </a:lnTo>
                  <a:lnTo>
                    <a:pt x="476" y="638"/>
                  </a:lnTo>
                  <a:lnTo>
                    <a:pt x="476" y="640"/>
                  </a:lnTo>
                  <a:lnTo>
                    <a:pt x="474" y="640"/>
                  </a:lnTo>
                  <a:lnTo>
                    <a:pt x="476" y="643"/>
                  </a:lnTo>
                  <a:lnTo>
                    <a:pt x="478" y="645"/>
                  </a:lnTo>
                  <a:lnTo>
                    <a:pt x="478" y="647"/>
                  </a:lnTo>
                  <a:lnTo>
                    <a:pt x="481" y="647"/>
                  </a:lnTo>
                  <a:lnTo>
                    <a:pt x="481" y="650"/>
                  </a:lnTo>
                  <a:lnTo>
                    <a:pt x="478" y="650"/>
                  </a:lnTo>
                  <a:lnTo>
                    <a:pt x="478" y="652"/>
                  </a:lnTo>
                  <a:lnTo>
                    <a:pt x="476" y="654"/>
                  </a:lnTo>
                  <a:lnTo>
                    <a:pt x="476" y="657"/>
                  </a:lnTo>
                  <a:lnTo>
                    <a:pt x="476" y="659"/>
                  </a:lnTo>
                  <a:lnTo>
                    <a:pt x="478" y="659"/>
                  </a:lnTo>
                  <a:lnTo>
                    <a:pt x="481" y="661"/>
                  </a:lnTo>
                  <a:lnTo>
                    <a:pt x="481" y="664"/>
                  </a:lnTo>
                  <a:lnTo>
                    <a:pt x="478" y="664"/>
                  </a:lnTo>
                  <a:lnTo>
                    <a:pt x="478" y="666"/>
                  </a:lnTo>
                  <a:lnTo>
                    <a:pt x="476" y="666"/>
                  </a:lnTo>
                  <a:lnTo>
                    <a:pt x="476" y="668"/>
                  </a:lnTo>
                  <a:lnTo>
                    <a:pt x="474" y="671"/>
                  </a:lnTo>
                  <a:lnTo>
                    <a:pt x="474" y="673"/>
                  </a:lnTo>
                  <a:lnTo>
                    <a:pt x="476" y="676"/>
                  </a:lnTo>
                  <a:lnTo>
                    <a:pt x="474" y="678"/>
                  </a:lnTo>
                  <a:lnTo>
                    <a:pt x="474" y="680"/>
                  </a:lnTo>
                  <a:lnTo>
                    <a:pt x="474" y="683"/>
                  </a:lnTo>
                  <a:lnTo>
                    <a:pt x="471" y="685"/>
                  </a:lnTo>
                  <a:lnTo>
                    <a:pt x="469" y="687"/>
                  </a:lnTo>
                  <a:lnTo>
                    <a:pt x="469" y="690"/>
                  </a:lnTo>
                  <a:lnTo>
                    <a:pt x="469" y="692"/>
                  </a:lnTo>
                  <a:lnTo>
                    <a:pt x="469" y="694"/>
                  </a:lnTo>
                  <a:lnTo>
                    <a:pt x="469" y="697"/>
                  </a:lnTo>
                  <a:lnTo>
                    <a:pt x="467" y="699"/>
                  </a:lnTo>
                  <a:lnTo>
                    <a:pt x="469" y="699"/>
                  </a:lnTo>
                  <a:lnTo>
                    <a:pt x="467" y="701"/>
                  </a:lnTo>
                  <a:lnTo>
                    <a:pt x="467" y="704"/>
                  </a:lnTo>
                  <a:lnTo>
                    <a:pt x="464" y="706"/>
                  </a:lnTo>
                  <a:lnTo>
                    <a:pt x="464" y="709"/>
                  </a:lnTo>
                  <a:lnTo>
                    <a:pt x="462" y="709"/>
                  </a:lnTo>
                  <a:lnTo>
                    <a:pt x="460" y="709"/>
                  </a:lnTo>
                  <a:lnTo>
                    <a:pt x="457" y="711"/>
                  </a:lnTo>
                  <a:lnTo>
                    <a:pt x="455" y="711"/>
                  </a:lnTo>
                  <a:lnTo>
                    <a:pt x="455" y="713"/>
                  </a:lnTo>
                  <a:lnTo>
                    <a:pt x="455" y="711"/>
                  </a:lnTo>
                  <a:lnTo>
                    <a:pt x="452" y="711"/>
                  </a:lnTo>
                  <a:lnTo>
                    <a:pt x="450" y="711"/>
                  </a:lnTo>
                  <a:lnTo>
                    <a:pt x="448" y="711"/>
                  </a:lnTo>
                  <a:lnTo>
                    <a:pt x="445" y="711"/>
                  </a:lnTo>
                  <a:lnTo>
                    <a:pt x="443" y="711"/>
                  </a:lnTo>
                  <a:lnTo>
                    <a:pt x="438" y="713"/>
                  </a:lnTo>
                  <a:lnTo>
                    <a:pt x="436" y="713"/>
                  </a:lnTo>
                  <a:lnTo>
                    <a:pt x="434" y="713"/>
                  </a:lnTo>
                  <a:lnTo>
                    <a:pt x="434" y="716"/>
                  </a:lnTo>
                  <a:lnTo>
                    <a:pt x="434" y="718"/>
                  </a:lnTo>
                  <a:lnTo>
                    <a:pt x="431" y="720"/>
                  </a:lnTo>
                  <a:lnTo>
                    <a:pt x="429" y="723"/>
                  </a:lnTo>
                  <a:lnTo>
                    <a:pt x="427" y="723"/>
                  </a:lnTo>
                  <a:lnTo>
                    <a:pt x="427" y="725"/>
                  </a:lnTo>
                  <a:lnTo>
                    <a:pt x="424" y="725"/>
                  </a:lnTo>
                  <a:lnTo>
                    <a:pt x="422" y="725"/>
                  </a:lnTo>
                  <a:lnTo>
                    <a:pt x="419" y="727"/>
                  </a:lnTo>
                  <a:lnTo>
                    <a:pt x="417" y="727"/>
                  </a:lnTo>
                  <a:lnTo>
                    <a:pt x="415" y="727"/>
                  </a:lnTo>
                  <a:lnTo>
                    <a:pt x="412" y="727"/>
                  </a:lnTo>
                  <a:lnTo>
                    <a:pt x="410" y="727"/>
                  </a:lnTo>
                  <a:lnTo>
                    <a:pt x="408" y="727"/>
                  </a:lnTo>
                  <a:lnTo>
                    <a:pt x="408" y="725"/>
                  </a:lnTo>
                  <a:lnTo>
                    <a:pt x="405" y="725"/>
                  </a:lnTo>
                  <a:lnTo>
                    <a:pt x="405" y="723"/>
                  </a:lnTo>
                  <a:lnTo>
                    <a:pt x="403" y="723"/>
                  </a:lnTo>
                  <a:lnTo>
                    <a:pt x="403" y="725"/>
                  </a:lnTo>
                  <a:lnTo>
                    <a:pt x="401" y="725"/>
                  </a:lnTo>
                  <a:lnTo>
                    <a:pt x="398" y="725"/>
                  </a:lnTo>
                  <a:lnTo>
                    <a:pt x="396" y="725"/>
                  </a:lnTo>
                  <a:lnTo>
                    <a:pt x="394" y="725"/>
                  </a:lnTo>
                  <a:lnTo>
                    <a:pt x="394" y="727"/>
                  </a:lnTo>
                  <a:lnTo>
                    <a:pt x="391" y="727"/>
                  </a:lnTo>
                  <a:lnTo>
                    <a:pt x="389" y="725"/>
                  </a:lnTo>
                  <a:lnTo>
                    <a:pt x="387" y="727"/>
                  </a:lnTo>
                  <a:lnTo>
                    <a:pt x="384" y="727"/>
                  </a:lnTo>
                  <a:lnTo>
                    <a:pt x="382" y="727"/>
                  </a:lnTo>
                  <a:lnTo>
                    <a:pt x="382" y="725"/>
                  </a:lnTo>
                  <a:lnTo>
                    <a:pt x="379" y="725"/>
                  </a:lnTo>
                  <a:lnTo>
                    <a:pt x="377" y="725"/>
                  </a:lnTo>
                  <a:lnTo>
                    <a:pt x="375" y="727"/>
                  </a:lnTo>
                  <a:lnTo>
                    <a:pt x="372" y="727"/>
                  </a:lnTo>
                  <a:lnTo>
                    <a:pt x="370" y="727"/>
                  </a:lnTo>
                  <a:lnTo>
                    <a:pt x="368" y="727"/>
                  </a:lnTo>
                  <a:lnTo>
                    <a:pt x="365" y="725"/>
                  </a:lnTo>
                  <a:lnTo>
                    <a:pt x="363" y="725"/>
                  </a:lnTo>
                  <a:lnTo>
                    <a:pt x="361" y="725"/>
                  </a:lnTo>
                  <a:lnTo>
                    <a:pt x="358" y="725"/>
                  </a:lnTo>
                  <a:lnTo>
                    <a:pt x="356" y="725"/>
                  </a:lnTo>
                  <a:lnTo>
                    <a:pt x="354" y="725"/>
                  </a:lnTo>
                  <a:lnTo>
                    <a:pt x="354" y="727"/>
                  </a:lnTo>
                  <a:lnTo>
                    <a:pt x="351" y="727"/>
                  </a:lnTo>
                  <a:lnTo>
                    <a:pt x="351" y="725"/>
                  </a:lnTo>
                  <a:lnTo>
                    <a:pt x="349" y="723"/>
                  </a:lnTo>
                  <a:lnTo>
                    <a:pt x="346" y="723"/>
                  </a:lnTo>
                  <a:lnTo>
                    <a:pt x="344" y="723"/>
                  </a:lnTo>
                  <a:lnTo>
                    <a:pt x="342" y="723"/>
                  </a:lnTo>
                  <a:lnTo>
                    <a:pt x="342" y="720"/>
                  </a:lnTo>
                  <a:lnTo>
                    <a:pt x="339" y="720"/>
                  </a:lnTo>
                  <a:lnTo>
                    <a:pt x="337" y="720"/>
                  </a:lnTo>
                  <a:lnTo>
                    <a:pt x="337" y="718"/>
                  </a:lnTo>
                  <a:lnTo>
                    <a:pt x="335" y="718"/>
                  </a:lnTo>
                  <a:lnTo>
                    <a:pt x="332" y="718"/>
                  </a:lnTo>
                  <a:lnTo>
                    <a:pt x="330" y="718"/>
                  </a:lnTo>
                  <a:lnTo>
                    <a:pt x="328" y="718"/>
                  </a:lnTo>
                  <a:lnTo>
                    <a:pt x="325" y="716"/>
                  </a:lnTo>
                  <a:lnTo>
                    <a:pt x="323" y="716"/>
                  </a:lnTo>
                  <a:lnTo>
                    <a:pt x="323" y="713"/>
                  </a:lnTo>
                  <a:lnTo>
                    <a:pt x="321" y="716"/>
                  </a:lnTo>
                  <a:lnTo>
                    <a:pt x="318" y="716"/>
                  </a:lnTo>
                  <a:lnTo>
                    <a:pt x="318" y="718"/>
                  </a:lnTo>
                  <a:lnTo>
                    <a:pt x="316" y="716"/>
                  </a:lnTo>
                  <a:lnTo>
                    <a:pt x="316" y="718"/>
                  </a:lnTo>
                  <a:lnTo>
                    <a:pt x="313" y="720"/>
                  </a:lnTo>
                  <a:lnTo>
                    <a:pt x="311" y="720"/>
                  </a:lnTo>
                  <a:lnTo>
                    <a:pt x="311" y="718"/>
                  </a:lnTo>
                  <a:lnTo>
                    <a:pt x="309" y="718"/>
                  </a:lnTo>
                  <a:lnTo>
                    <a:pt x="306" y="718"/>
                  </a:lnTo>
                  <a:lnTo>
                    <a:pt x="306" y="720"/>
                  </a:lnTo>
                  <a:lnTo>
                    <a:pt x="306" y="723"/>
                  </a:lnTo>
                  <a:lnTo>
                    <a:pt x="304" y="723"/>
                  </a:lnTo>
                  <a:lnTo>
                    <a:pt x="302" y="723"/>
                  </a:lnTo>
                  <a:lnTo>
                    <a:pt x="299" y="725"/>
                  </a:lnTo>
                  <a:lnTo>
                    <a:pt x="297" y="725"/>
                  </a:lnTo>
                  <a:lnTo>
                    <a:pt x="297" y="727"/>
                  </a:lnTo>
                  <a:lnTo>
                    <a:pt x="297" y="730"/>
                  </a:lnTo>
                  <a:lnTo>
                    <a:pt x="297" y="732"/>
                  </a:lnTo>
                  <a:lnTo>
                    <a:pt x="295" y="732"/>
                  </a:lnTo>
                  <a:lnTo>
                    <a:pt x="292" y="732"/>
                  </a:lnTo>
                  <a:lnTo>
                    <a:pt x="290" y="732"/>
                  </a:lnTo>
                  <a:lnTo>
                    <a:pt x="290" y="730"/>
                  </a:lnTo>
                  <a:lnTo>
                    <a:pt x="288" y="730"/>
                  </a:lnTo>
                  <a:lnTo>
                    <a:pt x="285" y="730"/>
                  </a:lnTo>
                  <a:lnTo>
                    <a:pt x="283" y="730"/>
                  </a:lnTo>
                  <a:lnTo>
                    <a:pt x="281" y="730"/>
                  </a:lnTo>
                  <a:lnTo>
                    <a:pt x="281" y="732"/>
                  </a:lnTo>
                  <a:lnTo>
                    <a:pt x="278" y="732"/>
                  </a:lnTo>
                  <a:lnTo>
                    <a:pt x="276" y="732"/>
                  </a:lnTo>
                  <a:lnTo>
                    <a:pt x="273" y="732"/>
                  </a:lnTo>
                  <a:lnTo>
                    <a:pt x="271" y="732"/>
                  </a:lnTo>
                  <a:lnTo>
                    <a:pt x="269" y="732"/>
                  </a:lnTo>
                  <a:lnTo>
                    <a:pt x="266" y="732"/>
                  </a:lnTo>
                  <a:lnTo>
                    <a:pt x="264" y="732"/>
                  </a:lnTo>
                  <a:lnTo>
                    <a:pt x="262" y="732"/>
                  </a:lnTo>
                  <a:lnTo>
                    <a:pt x="259" y="732"/>
                  </a:lnTo>
                  <a:lnTo>
                    <a:pt x="257" y="730"/>
                  </a:lnTo>
                  <a:lnTo>
                    <a:pt x="255" y="730"/>
                  </a:lnTo>
                  <a:lnTo>
                    <a:pt x="252" y="730"/>
                  </a:lnTo>
                  <a:lnTo>
                    <a:pt x="250" y="730"/>
                  </a:lnTo>
                  <a:lnTo>
                    <a:pt x="245" y="730"/>
                  </a:lnTo>
                  <a:lnTo>
                    <a:pt x="243" y="730"/>
                  </a:lnTo>
                  <a:lnTo>
                    <a:pt x="240" y="727"/>
                  </a:lnTo>
                  <a:lnTo>
                    <a:pt x="238" y="727"/>
                  </a:lnTo>
                  <a:lnTo>
                    <a:pt x="236" y="727"/>
                  </a:lnTo>
                  <a:lnTo>
                    <a:pt x="233" y="727"/>
                  </a:lnTo>
                  <a:lnTo>
                    <a:pt x="231" y="727"/>
                  </a:lnTo>
                  <a:lnTo>
                    <a:pt x="229" y="727"/>
                  </a:lnTo>
                  <a:lnTo>
                    <a:pt x="226" y="727"/>
                  </a:lnTo>
                  <a:lnTo>
                    <a:pt x="224" y="727"/>
                  </a:lnTo>
                  <a:lnTo>
                    <a:pt x="222" y="727"/>
                  </a:lnTo>
                  <a:lnTo>
                    <a:pt x="219" y="730"/>
                  </a:lnTo>
                  <a:lnTo>
                    <a:pt x="217" y="730"/>
                  </a:lnTo>
                  <a:lnTo>
                    <a:pt x="215" y="730"/>
                  </a:lnTo>
                  <a:lnTo>
                    <a:pt x="212" y="732"/>
                  </a:lnTo>
                  <a:lnTo>
                    <a:pt x="210" y="732"/>
                  </a:lnTo>
                  <a:lnTo>
                    <a:pt x="210" y="734"/>
                  </a:lnTo>
                  <a:lnTo>
                    <a:pt x="208" y="734"/>
                  </a:lnTo>
                  <a:lnTo>
                    <a:pt x="205" y="737"/>
                  </a:lnTo>
                  <a:lnTo>
                    <a:pt x="203" y="737"/>
                  </a:lnTo>
                  <a:lnTo>
                    <a:pt x="200" y="737"/>
                  </a:lnTo>
                  <a:lnTo>
                    <a:pt x="198" y="737"/>
                  </a:lnTo>
                  <a:lnTo>
                    <a:pt x="196" y="739"/>
                  </a:lnTo>
                  <a:lnTo>
                    <a:pt x="196" y="741"/>
                  </a:lnTo>
                  <a:lnTo>
                    <a:pt x="193" y="741"/>
                  </a:lnTo>
                  <a:lnTo>
                    <a:pt x="193" y="744"/>
                  </a:lnTo>
                  <a:lnTo>
                    <a:pt x="193" y="746"/>
                  </a:lnTo>
                  <a:lnTo>
                    <a:pt x="191" y="746"/>
                  </a:lnTo>
                  <a:lnTo>
                    <a:pt x="191" y="749"/>
                  </a:lnTo>
                  <a:lnTo>
                    <a:pt x="189" y="751"/>
                  </a:lnTo>
                  <a:lnTo>
                    <a:pt x="186" y="751"/>
                  </a:lnTo>
                  <a:lnTo>
                    <a:pt x="186" y="753"/>
                  </a:lnTo>
                  <a:lnTo>
                    <a:pt x="184" y="753"/>
                  </a:lnTo>
                  <a:lnTo>
                    <a:pt x="184" y="756"/>
                  </a:lnTo>
                  <a:lnTo>
                    <a:pt x="182" y="756"/>
                  </a:lnTo>
                  <a:lnTo>
                    <a:pt x="182" y="758"/>
                  </a:lnTo>
                  <a:lnTo>
                    <a:pt x="182" y="760"/>
                  </a:lnTo>
                  <a:lnTo>
                    <a:pt x="179" y="760"/>
                  </a:lnTo>
                  <a:lnTo>
                    <a:pt x="179" y="763"/>
                  </a:lnTo>
                  <a:lnTo>
                    <a:pt x="177" y="763"/>
                  </a:lnTo>
                  <a:lnTo>
                    <a:pt x="175" y="763"/>
                  </a:lnTo>
                  <a:lnTo>
                    <a:pt x="175" y="760"/>
                  </a:lnTo>
                  <a:lnTo>
                    <a:pt x="172" y="760"/>
                  </a:lnTo>
                  <a:lnTo>
                    <a:pt x="170" y="760"/>
                  </a:lnTo>
                  <a:lnTo>
                    <a:pt x="170" y="758"/>
                  </a:lnTo>
                  <a:lnTo>
                    <a:pt x="167" y="758"/>
                  </a:lnTo>
                  <a:lnTo>
                    <a:pt x="165" y="758"/>
                  </a:lnTo>
                  <a:lnTo>
                    <a:pt x="165" y="760"/>
                  </a:lnTo>
                  <a:lnTo>
                    <a:pt x="163" y="760"/>
                  </a:lnTo>
                  <a:lnTo>
                    <a:pt x="163" y="763"/>
                  </a:lnTo>
                  <a:lnTo>
                    <a:pt x="160" y="765"/>
                  </a:lnTo>
                  <a:lnTo>
                    <a:pt x="160" y="767"/>
                  </a:lnTo>
                  <a:lnTo>
                    <a:pt x="158" y="767"/>
                  </a:lnTo>
                  <a:lnTo>
                    <a:pt x="158" y="770"/>
                  </a:lnTo>
                  <a:lnTo>
                    <a:pt x="158" y="772"/>
                  </a:lnTo>
                  <a:lnTo>
                    <a:pt x="158" y="774"/>
                  </a:lnTo>
                  <a:lnTo>
                    <a:pt x="158" y="777"/>
                  </a:lnTo>
                  <a:lnTo>
                    <a:pt x="156" y="777"/>
                  </a:lnTo>
                  <a:lnTo>
                    <a:pt x="156" y="779"/>
                  </a:lnTo>
                  <a:lnTo>
                    <a:pt x="156" y="782"/>
                  </a:lnTo>
                  <a:lnTo>
                    <a:pt x="156" y="784"/>
                  </a:lnTo>
                  <a:lnTo>
                    <a:pt x="153" y="786"/>
                  </a:lnTo>
                  <a:lnTo>
                    <a:pt x="151" y="786"/>
                  </a:lnTo>
                  <a:lnTo>
                    <a:pt x="149" y="786"/>
                  </a:lnTo>
                  <a:lnTo>
                    <a:pt x="146" y="786"/>
                  </a:lnTo>
                  <a:lnTo>
                    <a:pt x="144" y="786"/>
                  </a:lnTo>
                  <a:lnTo>
                    <a:pt x="142" y="786"/>
                  </a:lnTo>
                  <a:lnTo>
                    <a:pt x="142" y="789"/>
                  </a:lnTo>
                  <a:lnTo>
                    <a:pt x="142" y="791"/>
                  </a:lnTo>
                  <a:lnTo>
                    <a:pt x="139" y="791"/>
                  </a:lnTo>
                  <a:lnTo>
                    <a:pt x="139" y="793"/>
                  </a:lnTo>
                  <a:lnTo>
                    <a:pt x="139" y="796"/>
                  </a:lnTo>
                  <a:lnTo>
                    <a:pt x="137" y="796"/>
                  </a:lnTo>
                  <a:lnTo>
                    <a:pt x="137" y="798"/>
                  </a:lnTo>
                  <a:lnTo>
                    <a:pt x="134" y="800"/>
                  </a:lnTo>
                  <a:lnTo>
                    <a:pt x="132" y="800"/>
                  </a:lnTo>
                  <a:lnTo>
                    <a:pt x="132" y="803"/>
                  </a:lnTo>
                  <a:lnTo>
                    <a:pt x="132" y="805"/>
                  </a:lnTo>
                  <a:lnTo>
                    <a:pt x="130" y="805"/>
                  </a:lnTo>
                  <a:lnTo>
                    <a:pt x="130" y="807"/>
                  </a:lnTo>
                  <a:lnTo>
                    <a:pt x="127" y="807"/>
                  </a:lnTo>
                  <a:lnTo>
                    <a:pt x="125" y="807"/>
                  </a:lnTo>
                  <a:lnTo>
                    <a:pt x="125" y="810"/>
                  </a:lnTo>
                  <a:lnTo>
                    <a:pt x="123" y="810"/>
                  </a:lnTo>
                  <a:lnTo>
                    <a:pt x="123" y="812"/>
                  </a:lnTo>
                  <a:lnTo>
                    <a:pt x="120" y="812"/>
                  </a:lnTo>
                  <a:lnTo>
                    <a:pt x="118" y="815"/>
                  </a:lnTo>
                  <a:lnTo>
                    <a:pt x="116" y="817"/>
                  </a:lnTo>
                  <a:lnTo>
                    <a:pt x="116" y="819"/>
                  </a:lnTo>
                  <a:lnTo>
                    <a:pt x="113" y="819"/>
                  </a:lnTo>
                  <a:lnTo>
                    <a:pt x="111" y="819"/>
                  </a:lnTo>
                  <a:lnTo>
                    <a:pt x="109" y="822"/>
                  </a:lnTo>
                  <a:lnTo>
                    <a:pt x="106" y="822"/>
                  </a:lnTo>
                  <a:lnTo>
                    <a:pt x="106" y="826"/>
                  </a:lnTo>
                  <a:lnTo>
                    <a:pt x="106" y="829"/>
                  </a:lnTo>
                  <a:lnTo>
                    <a:pt x="106" y="831"/>
                  </a:lnTo>
                  <a:lnTo>
                    <a:pt x="109" y="831"/>
                  </a:lnTo>
                  <a:lnTo>
                    <a:pt x="111" y="833"/>
                  </a:lnTo>
                  <a:lnTo>
                    <a:pt x="120" y="836"/>
                  </a:lnTo>
                  <a:lnTo>
                    <a:pt x="123" y="838"/>
                  </a:lnTo>
                  <a:lnTo>
                    <a:pt x="132" y="843"/>
                  </a:lnTo>
                  <a:lnTo>
                    <a:pt x="134" y="845"/>
                  </a:lnTo>
                  <a:lnTo>
                    <a:pt x="144" y="847"/>
                  </a:lnTo>
                  <a:lnTo>
                    <a:pt x="146" y="850"/>
                  </a:lnTo>
                  <a:lnTo>
                    <a:pt x="158" y="857"/>
                  </a:lnTo>
                  <a:lnTo>
                    <a:pt x="158" y="859"/>
                  </a:lnTo>
                  <a:lnTo>
                    <a:pt x="160" y="859"/>
                  </a:lnTo>
                  <a:lnTo>
                    <a:pt x="165" y="852"/>
                  </a:lnTo>
                  <a:lnTo>
                    <a:pt x="165" y="847"/>
                  </a:lnTo>
                  <a:lnTo>
                    <a:pt x="177" y="852"/>
                  </a:lnTo>
                  <a:lnTo>
                    <a:pt x="189" y="859"/>
                  </a:lnTo>
                  <a:lnTo>
                    <a:pt x="193" y="862"/>
                  </a:lnTo>
                  <a:lnTo>
                    <a:pt x="196" y="864"/>
                  </a:lnTo>
                  <a:lnTo>
                    <a:pt x="196" y="871"/>
                  </a:lnTo>
                  <a:lnTo>
                    <a:pt x="196" y="876"/>
                  </a:lnTo>
                  <a:lnTo>
                    <a:pt x="198" y="880"/>
                  </a:lnTo>
                  <a:lnTo>
                    <a:pt x="198" y="883"/>
                  </a:lnTo>
                  <a:lnTo>
                    <a:pt x="198" y="885"/>
                  </a:lnTo>
                  <a:lnTo>
                    <a:pt x="196" y="885"/>
                  </a:lnTo>
                  <a:lnTo>
                    <a:pt x="193" y="885"/>
                  </a:lnTo>
                  <a:lnTo>
                    <a:pt x="191" y="890"/>
                  </a:lnTo>
                  <a:lnTo>
                    <a:pt x="189" y="888"/>
                  </a:lnTo>
                  <a:lnTo>
                    <a:pt x="186" y="883"/>
                  </a:lnTo>
                  <a:lnTo>
                    <a:pt x="182" y="885"/>
                  </a:lnTo>
                  <a:lnTo>
                    <a:pt x="179" y="885"/>
                  </a:lnTo>
                  <a:lnTo>
                    <a:pt x="179" y="890"/>
                  </a:lnTo>
                  <a:lnTo>
                    <a:pt x="179" y="892"/>
                  </a:lnTo>
                  <a:lnTo>
                    <a:pt x="177" y="892"/>
                  </a:lnTo>
                  <a:lnTo>
                    <a:pt x="177" y="895"/>
                  </a:lnTo>
                  <a:lnTo>
                    <a:pt x="175" y="895"/>
                  </a:lnTo>
                  <a:lnTo>
                    <a:pt x="172" y="897"/>
                  </a:lnTo>
                  <a:lnTo>
                    <a:pt x="170" y="897"/>
                  </a:lnTo>
                  <a:lnTo>
                    <a:pt x="167" y="899"/>
                  </a:lnTo>
                  <a:lnTo>
                    <a:pt x="167" y="902"/>
                  </a:lnTo>
                  <a:lnTo>
                    <a:pt x="167" y="904"/>
                  </a:lnTo>
                  <a:lnTo>
                    <a:pt x="165" y="904"/>
                  </a:lnTo>
                  <a:lnTo>
                    <a:pt x="163" y="906"/>
                  </a:lnTo>
                  <a:lnTo>
                    <a:pt x="165" y="906"/>
                  </a:lnTo>
                  <a:lnTo>
                    <a:pt x="165" y="909"/>
                  </a:lnTo>
                  <a:lnTo>
                    <a:pt x="163" y="906"/>
                  </a:lnTo>
                  <a:lnTo>
                    <a:pt x="163" y="909"/>
                  </a:lnTo>
                  <a:lnTo>
                    <a:pt x="160" y="909"/>
                  </a:lnTo>
                  <a:lnTo>
                    <a:pt x="160" y="906"/>
                  </a:lnTo>
                  <a:lnTo>
                    <a:pt x="158" y="906"/>
                  </a:lnTo>
                  <a:lnTo>
                    <a:pt x="158" y="909"/>
                  </a:lnTo>
                  <a:lnTo>
                    <a:pt x="158" y="911"/>
                  </a:lnTo>
                  <a:lnTo>
                    <a:pt x="160" y="911"/>
                  </a:lnTo>
                  <a:lnTo>
                    <a:pt x="158" y="911"/>
                  </a:lnTo>
                  <a:lnTo>
                    <a:pt x="158" y="913"/>
                  </a:lnTo>
                  <a:lnTo>
                    <a:pt x="153" y="913"/>
                  </a:lnTo>
                  <a:lnTo>
                    <a:pt x="151" y="913"/>
                  </a:lnTo>
                  <a:lnTo>
                    <a:pt x="149" y="913"/>
                  </a:lnTo>
                  <a:lnTo>
                    <a:pt x="149" y="916"/>
                  </a:lnTo>
                  <a:lnTo>
                    <a:pt x="151" y="916"/>
                  </a:lnTo>
                  <a:lnTo>
                    <a:pt x="151" y="918"/>
                  </a:lnTo>
                  <a:lnTo>
                    <a:pt x="149" y="918"/>
                  </a:lnTo>
                  <a:lnTo>
                    <a:pt x="146" y="921"/>
                  </a:lnTo>
                  <a:lnTo>
                    <a:pt x="144" y="921"/>
                  </a:lnTo>
                  <a:lnTo>
                    <a:pt x="144" y="918"/>
                  </a:lnTo>
                  <a:lnTo>
                    <a:pt x="142" y="918"/>
                  </a:lnTo>
                  <a:lnTo>
                    <a:pt x="142" y="921"/>
                  </a:lnTo>
                  <a:lnTo>
                    <a:pt x="144" y="923"/>
                  </a:lnTo>
                  <a:lnTo>
                    <a:pt x="144" y="925"/>
                  </a:lnTo>
                  <a:lnTo>
                    <a:pt x="142" y="925"/>
                  </a:lnTo>
                  <a:lnTo>
                    <a:pt x="142" y="928"/>
                  </a:lnTo>
                  <a:lnTo>
                    <a:pt x="142" y="930"/>
                  </a:lnTo>
                  <a:lnTo>
                    <a:pt x="144" y="930"/>
                  </a:lnTo>
                  <a:lnTo>
                    <a:pt x="144" y="928"/>
                  </a:lnTo>
                  <a:lnTo>
                    <a:pt x="144" y="930"/>
                  </a:lnTo>
                  <a:lnTo>
                    <a:pt x="144" y="932"/>
                  </a:lnTo>
                  <a:lnTo>
                    <a:pt x="142" y="937"/>
                  </a:lnTo>
                  <a:lnTo>
                    <a:pt x="139" y="937"/>
                  </a:lnTo>
                  <a:lnTo>
                    <a:pt x="139" y="939"/>
                  </a:lnTo>
                  <a:lnTo>
                    <a:pt x="142" y="939"/>
                  </a:lnTo>
                  <a:lnTo>
                    <a:pt x="142" y="942"/>
                  </a:lnTo>
                  <a:lnTo>
                    <a:pt x="142" y="944"/>
                  </a:lnTo>
                  <a:lnTo>
                    <a:pt x="139" y="944"/>
                  </a:lnTo>
                  <a:lnTo>
                    <a:pt x="139" y="942"/>
                  </a:lnTo>
                  <a:lnTo>
                    <a:pt x="139" y="944"/>
                  </a:lnTo>
                  <a:lnTo>
                    <a:pt x="139" y="946"/>
                  </a:lnTo>
                  <a:lnTo>
                    <a:pt x="137" y="946"/>
                  </a:lnTo>
                  <a:lnTo>
                    <a:pt x="134" y="946"/>
                  </a:lnTo>
                  <a:lnTo>
                    <a:pt x="134" y="944"/>
                  </a:lnTo>
                  <a:lnTo>
                    <a:pt x="134" y="946"/>
                  </a:lnTo>
                  <a:lnTo>
                    <a:pt x="132" y="946"/>
                  </a:lnTo>
                  <a:lnTo>
                    <a:pt x="130" y="949"/>
                  </a:lnTo>
                  <a:lnTo>
                    <a:pt x="127" y="949"/>
                  </a:lnTo>
                  <a:lnTo>
                    <a:pt x="125" y="949"/>
                  </a:lnTo>
                  <a:lnTo>
                    <a:pt x="120" y="946"/>
                  </a:lnTo>
                  <a:lnTo>
                    <a:pt x="118" y="944"/>
                  </a:lnTo>
                  <a:lnTo>
                    <a:pt x="116" y="944"/>
                  </a:lnTo>
                  <a:lnTo>
                    <a:pt x="113" y="944"/>
                  </a:lnTo>
                  <a:lnTo>
                    <a:pt x="111" y="944"/>
                  </a:lnTo>
                  <a:lnTo>
                    <a:pt x="109" y="944"/>
                  </a:lnTo>
                  <a:lnTo>
                    <a:pt x="109" y="946"/>
                  </a:lnTo>
                  <a:lnTo>
                    <a:pt x="106" y="946"/>
                  </a:lnTo>
                  <a:lnTo>
                    <a:pt x="106" y="949"/>
                  </a:lnTo>
                  <a:lnTo>
                    <a:pt x="104" y="949"/>
                  </a:lnTo>
                  <a:lnTo>
                    <a:pt x="102" y="949"/>
                  </a:lnTo>
                  <a:lnTo>
                    <a:pt x="102" y="951"/>
                  </a:lnTo>
                  <a:lnTo>
                    <a:pt x="104" y="951"/>
                  </a:lnTo>
                  <a:lnTo>
                    <a:pt x="102" y="953"/>
                  </a:lnTo>
                  <a:lnTo>
                    <a:pt x="102" y="956"/>
                  </a:lnTo>
                  <a:lnTo>
                    <a:pt x="104" y="956"/>
                  </a:lnTo>
                  <a:lnTo>
                    <a:pt x="104" y="958"/>
                  </a:lnTo>
                  <a:lnTo>
                    <a:pt x="104" y="961"/>
                  </a:lnTo>
                  <a:lnTo>
                    <a:pt x="102" y="961"/>
                  </a:lnTo>
                  <a:lnTo>
                    <a:pt x="99" y="961"/>
                  </a:lnTo>
                  <a:lnTo>
                    <a:pt x="97" y="961"/>
                  </a:lnTo>
                  <a:lnTo>
                    <a:pt x="94" y="963"/>
                  </a:lnTo>
                  <a:lnTo>
                    <a:pt x="90" y="963"/>
                  </a:lnTo>
                  <a:lnTo>
                    <a:pt x="87" y="963"/>
                  </a:lnTo>
                  <a:lnTo>
                    <a:pt x="85" y="963"/>
                  </a:lnTo>
                  <a:lnTo>
                    <a:pt x="83" y="963"/>
                  </a:lnTo>
                  <a:lnTo>
                    <a:pt x="80" y="965"/>
                  </a:lnTo>
                  <a:lnTo>
                    <a:pt x="78" y="965"/>
                  </a:lnTo>
                  <a:lnTo>
                    <a:pt x="76" y="963"/>
                  </a:lnTo>
                  <a:lnTo>
                    <a:pt x="71" y="961"/>
                  </a:lnTo>
                  <a:lnTo>
                    <a:pt x="69" y="958"/>
                  </a:lnTo>
                  <a:lnTo>
                    <a:pt x="66" y="958"/>
                  </a:lnTo>
                  <a:lnTo>
                    <a:pt x="66" y="956"/>
                  </a:lnTo>
                  <a:lnTo>
                    <a:pt x="64" y="956"/>
                  </a:lnTo>
                  <a:lnTo>
                    <a:pt x="59" y="953"/>
                  </a:lnTo>
                  <a:lnTo>
                    <a:pt x="59" y="951"/>
                  </a:lnTo>
                  <a:lnTo>
                    <a:pt x="57" y="951"/>
                  </a:lnTo>
                  <a:lnTo>
                    <a:pt x="54" y="949"/>
                  </a:lnTo>
                  <a:lnTo>
                    <a:pt x="52" y="949"/>
                  </a:lnTo>
                  <a:lnTo>
                    <a:pt x="50" y="946"/>
                  </a:lnTo>
                  <a:lnTo>
                    <a:pt x="47" y="944"/>
                  </a:lnTo>
                  <a:lnTo>
                    <a:pt x="45" y="944"/>
                  </a:lnTo>
                  <a:lnTo>
                    <a:pt x="45" y="942"/>
                  </a:lnTo>
                  <a:lnTo>
                    <a:pt x="43" y="942"/>
                  </a:lnTo>
                  <a:lnTo>
                    <a:pt x="43" y="939"/>
                  </a:lnTo>
                  <a:lnTo>
                    <a:pt x="40" y="937"/>
                  </a:lnTo>
                  <a:lnTo>
                    <a:pt x="38" y="937"/>
                  </a:lnTo>
                  <a:lnTo>
                    <a:pt x="38" y="935"/>
                  </a:lnTo>
                  <a:lnTo>
                    <a:pt x="36" y="935"/>
                  </a:lnTo>
                  <a:lnTo>
                    <a:pt x="36" y="932"/>
                  </a:lnTo>
                  <a:lnTo>
                    <a:pt x="33" y="932"/>
                  </a:lnTo>
                  <a:lnTo>
                    <a:pt x="29" y="928"/>
                  </a:lnTo>
                  <a:lnTo>
                    <a:pt x="26" y="925"/>
                  </a:lnTo>
                  <a:lnTo>
                    <a:pt x="24" y="925"/>
                  </a:lnTo>
                  <a:lnTo>
                    <a:pt x="21" y="923"/>
                  </a:lnTo>
                  <a:lnTo>
                    <a:pt x="19" y="921"/>
                  </a:lnTo>
                  <a:lnTo>
                    <a:pt x="12" y="916"/>
                  </a:lnTo>
                  <a:lnTo>
                    <a:pt x="7" y="913"/>
                  </a:lnTo>
                  <a:lnTo>
                    <a:pt x="5" y="911"/>
                  </a:lnTo>
                  <a:lnTo>
                    <a:pt x="5" y="909"/>
                  </a:lnTo>
                  <a:lnTo>
                    <a:pt x="3" y="909"/>
                  </a:lnTo>
                  <a:lnTo>
                    <a:pt x="0" y="906"/>
                  </a:lnTo>
                  <a:lnTo>
                    <a:pt x="3" y="906"/>
                  </a:lnTo>
                  <a:lnTo>
                    <a:pt x="5" y="906"/>
                  </a:lnTo>
                  <a:lnTo>
                    <a:pt x="7" y="906"/>
                  </a:lnTo>
                  <a:lnTo>
                    <a:pt x="10" y="906"/>
                  </a:lnTo>
                  <a:lnTo>
                    <a:pt x="12" y="906"/>
                  </a:lnTo>
                  <a:lnTo>
                    <a:pt x="12" y="909"/>
                  </a:lnTo>
                  <a:lnTo>
                    <a:pt x="14" y="909"/>
                  </a:lnTo>
                  <a:lnTo>
                    <a:pt x="14" y="911"/>
                  </a:lnTo>
                  <a:lnTo>
                    <a:pt x="14" y="913"/>
                  </a:lnTo>
                  <a:lnTo>
                    <a:pt x="17" y="913"/>
                  </a:lnTo>
                  <a:lnTo>
                    <a:pt x="17" y="916"/>
                  </a:lnTo>
                  <a:lnTo>
                    <a:pt x="19" y="916"/>
                  </a:lnTo>
                  <a:lnTo>
                    <a:pt x="21" y="916"/>
                  </a:lnTo>
                  <a:lnTo>
                    <a:pt x="21" y="913"/>
                  </a:lnTo>
                  <a:lnTo>
                    <a:pt x="24" y="913"/>
                  </a:lnTo>
                  <a:lnTo>
                    <a:pt x="24" y="911"/>
                  </a:lnTo>
                  <a:lnTo>
                    <a:pt x="26" y="909"/>
                  </a:lnTo>
                  <a:lnTo>
                    <a:pt x="26" y="906"/>
                  </a:lnTo>
                  <a:lnTo>
                    <a:pt x="26" y="897"/>
                  </a:lnTo>
                  <a:lnTo>
                    <a:pt x="26" y="895"/>
                  </a:lnTo>
                  <a:lnTo>
                    <a:pt x="29" y="895"/>
                  </a:lnTo>
                  <a:lnTo>
                    <a:pt x="29" y="892"/>
                  </a:lnTo>
                  <a:lnTo>
                    <a:pt x="31" y="892"/>
                  </a:lnTo>
                  <a:lnTo>
                    <a:pt x="33" y="892"/>
                  </a:lnTo>
                  <a:lnTo>
                    <a:pt x="36" y="892"/>
                  </a:lnTo>
                  <a:lnTo>
                    <a:pt x="38" y="890"/>
                  </a:lnTo>
                  <a:lnTo>
                    <a:pt x="38" y="888"/>
                  </a:lnTo>
                  <a:lnTo>
                    <a:pt x="40" y="888"/>
                  </a:lnTo>
                  <a:lnTo>
                    <a:pt x="40" y="885"/>
                  </a:lnTo>
                  <a:lnTo>
                    <a:pt x="43" y="885"/>
                  </a:lnTo>
                  <a:lnTo>
                    <a:pt x="45" y="885"/>
                  </a:lnTo>
                  <a:lnTo>
                    <a:pt x="47" y="885"/>
                  </a:lnTo>
                  <a:lnTo>
                    <a:pt x="50" y="885"/>
                  </a:lnTo>
                  <a:lnTo>
                    <a:pt x="50" y="883"/>
                  </a:lnTo>
                  <a:lnTo>
                    <a:pt x="50" y="880"/>
                  </a:lnTo>
                  <a:lnTo>
                    <a:pt x="52" y="880"/>
                  </a:lnTo>
                  <a:lnTo>
                    <a:pt x="52" y="878"/>
                  </a:lnTo>
                  <a:lnTo>
                    <a:pt x="54" y="878"/>
                  </a:lnTo>
                  <a:lnTo>
                    <a:pt x="54" y="876"/>
                  </a:lnTo>
                  <a:lnTo>
                    <a:pt x="54" y="873"/>
                  </a:lnTo>
                  <a:lnTo>
                    <a:pt x="54" y="871"/>
                  </a:lnTo>
                  <a:lnTo>
                    <a:pt x="57" y="871"/>
                  </a:lnTo>
                  <a:lnTo>
                    <a:pt x="57" y="869"/>
                  </a:lnTo>
                  <a:lnTo>
                    <a:pt x="59" y="869"/>
                  </a:lnTo>
                  <a:lnTo>
                    <a:pt x="61" y="869"/>
                  </a:lnTo>
                  <a:lnTo>
                    <a:pt x="61" y="866"/>
                  </a:lnTo>
                  <a:lnTo>
                    <a:pt x="61" y="864"/>
                  </a:lnTo>
                  <a:lnTo>
                    <a:pt x="61" y="862"/>
                  </a:lnTo>
                  <a:lnTo>
                    <a:pt x="61" y="859"/>
                  </a:lnTo>
                  <a:lnTo>
                    <a:pt x="61" y="857"/>
                  </a:lnTo>
                  <a:lnTo>
                    <a:pt x="64" y="855"/>
                  </a:lnTo>
                  <a:lnTo>
                    <a:pt x="64" y="850"/>
                  </a:lnTo>
                  <a:lnTo>
                    <a:pt x="66" y="847"/>
                  </a:lnTo>
                  <a:lnTo>
                    <a:pt x="66" y="845"/>
                  </a:lnTo>
                  <a:lnTo>
                    <a:pt x="66" y="843"/>
                  </a:lnTo>
                  <a:lnTo>
                    <a:pt x="66" y="840"/>
                  </a:lnTo>
                  <a:lnTo>
                    <a:pt x="69" y="838"/>
                  </a:lnTo>
                  <a:lnTo>
                    <a:pt x="69" y="836"/>
                  </a:lnTo>
                  <a:lnTo>
                    <a:pt x="69" y="833"/>
                  </a:lnTo>
                  <a:lnTo>
                    <a:pt x="66" y="833"/>
                  </a:lnTo>
                  <a:lnTo>
                    <a:pt x="64" y="831"/>
                  </a:lnTo>
                  <a:lnTo>
                    <a:pt x="64" y="829"/>
                  </a:lnTo>
                  <a:lnTo>
                    <a:pt x="64" y="826"/>
                  </a:lnTo>
                  <a:lnTo>
                    <a:pt x="66" y="824"/>
                  </a:lnTo>
                  <a:lnTo>
                    <a:pt x="69" y="822"/>
                  </a:lnTo>
                  <a:lnTo>
                    <a:pt x="69" y="819"/>
                  </a:lnTo>
                  <a:lnTo>
                    <a:pt x="69" y="817"/>
                  </a:lnTo>
                  <a:lnTo>
                    <a:pt x="69" y="815"/>
                  </a:lnTo>
                  <a:lnTo>
                    <a:pt x="69" y="812"/>
                  </a:lnTo>
                  <a:lnTo>
                    <a:pt x="71" y="812"/>
                  </a:lnTo>
                  <a:lnTo>
                    <a:pt x="73" y="812"/>
                  </a:lnTo>
                  <a:lnTo>
                    <a:pt x="76" y="812"/>
                  </a:lnTo>
                  <a:lnTo>
                    <a:pt x="76" y="810"/>
                  </a:lnTo>
                  <a:lnTo>
                    <a:pt x="78" y="810"/>
                  </a:lnTo>
                  <a:lnTo>
                    <a:pt x="78" y="807"/>
                  </a:lnTo>
                  <a:lnTo>
                    <a:pt x="80" y="805"/>
                  </a:lnTo>
                  <a:lnTo>
                    <a:pt x="83" y="803"/>
                  </a:lnTo>
                  <a:lnTo>
                    <a:pt x="85" y="800"/>
                  </a:lnTo>
                  <a:lnTo>
                    <a:pt x="87" y="798"/>
                  </a:lnTo>
                  <a:lnTo>
                    <a:pt x="87" y="796"/>
                  </a:lnTo>
                  <a:lnTo>
                    <a:pt x="85" y="796"/>
                  </a:lnTo>
                  <a:lnTo>
                    <a:pt x="85" y="793"/>
                  </a:lnTo>
                  <a:lnTo>
                    <a:pt x="87" y="793"/>
                  </a:lnTo>
                  <a:lnTo>
                    <a:pt x="90" y="793"/>
                  </a:lnTo>
                  <a:lnTo>
                    <a:pt x="92" y="793"/>
                  </a:lnTo>
                  <a:lnTo>
                    <a:pt x="94" y="793"/>
                  </a:lnTo>
                  <a:lnTo>
                    <a:pt x="97" y="793"/>
                  </a:lnTo>
                  <a:lnTo>
                    <a:pt x="97" y="791"/>
                  </a:lnTo>
                  <a:lnTo>
                    <a:pt x="99" y="789"/>
                  </a:lnTo>
                  <a:lnTo>
                    <a:pt x="99" y="786"/>
                  </a:lnTo>
                  <a:lnTo>
                    <a:pt x="99" y="784"/>
                  </a:lnTo>
                  <a:lnTo>
                    <a:pt x="99" y="782"/>
                  </a:lnTo>
                  <a:lnTo>
                    <a:pt x="97" y="779"/>
                  </a:lnTo>
                  <a:lnTo>
                    <a:pt x="97" y="777"/>
                  </a:lnTo>
                  <a:lnTo>
                    <a:pt x="97" y="772"/>
                  </a:lnTo>
                  <a:lnTo>
                    <a:pt x="97" y="770"/>
                  </a:lnTo>
                  <a:lnTo>
                    <a:pt x="97" y="767"/>
                  </a:lnTo>
                  <a:lnTo>
                    <a:pt x="97" y="765"/>
                  </a:lnTo>
                  <a:lnTo>
                    <a:pt x="99" y="765"/>
                  </a:lnTo>
                  <a:lnTo>
                    <a:pt x="99" y="763"/>
                  </a:lnTo>
                  <a:lnTo>
                    <a:pt x="102" y="758"/>
                  </a:lnTo>
                  <a:lnTo>
                    <a:pt x="102" y="756"/>
                  </a:lnTo>
                  <a:lnTo>
                    <a:pt x="102" y="753"/>
                  </a:lnTo>
                  <a:lnTo>
                    <a:pt x="99" y="751"/>
                  </a:lnTo>
                  <a:lnTo>
                    <a:pt x="99" y="749"/>
                  </a:lnTo>
                  <a:lnTo>
                    <a:pt x="97" y="749"/>
                  </a:lnTo>
                  <a:lnTo>
                    <a:pt x="97" y="746"/>
                  </a:lnTo>
                  <a:lnTo>
                    <a:pt x="97" y="744"/>
                  </a:lnTo>
                  <a:lnTo>
                    <a:pt x="97" y="741"/>
                  </a:lnTo>
                  <a:lnTo>
                    <a:pt x="97" y="739"/>
                  </a:lnTo>
                  <a:lnTo>
                    <a:pt x="97" y="737"/>
                  </a:lnTo>
                  <a:lnTo>
                    <a:pt x="97" y="734"/>
                  </a:lnTo>
                  <a:lnTo>
                    <a:pt x="97" y="732"/>
                  </a:lnTo>
                  <a:lnTo>
                    <a:pt x="97" y="730"/>
                  </a:lnTo>
                  <a:lnTo>
                    <a:pt x="97" y="727"/>
                  </a:lnTo>
                  <a:lnTo>
                    <a:pt x="94" y="725"/>
                  </a:lnTo>
                  <a:lnTo>
                    <a:pt x="94" y="723"/>
                  </a:lnTo>
                  <a:lnTo>
                    <a:pt x="92" y="720"/>
                  </a:lnTo>
                  <a:lnTo>
                    <a:pt x="92" y="716"/>
                  </a:lnTo>
                  <a:lnTo>
                    <a:pt x="87" y="709"/>
                  </a:lnTo>
                  <a:lnTo>
                    <a:pt x="87" y="706"/>
                  </a:lnTo>
                  <a:lnTo>
                    <a:pt x="85" y="706"/>
                  </a:lnTo>
                  <a:lnTo>
                    <a:pt x="83" y="706"/>
                  </a:lnTo>
                  <a:lnTo>
                    <a:pt x="80" y="706"/>
                  </a:lnTo>
                  <a:lnTo>
                    <a:pt x="78" y="701"/>
                  </a:lnTo>
                  <a:lnTo>
                    <a:pt x="76" y="701"/>
                  </a:lnTo>
                  <a:lnTo>
                    <a:pt x="76" y="699"/>
                  </a:lnTo>
                  <a:lnTo>
                    <a:pt x="73" y="699"/>
                  </a:lnTo>
                  <a:lnTo>
                    <a:pt x="73" y="697"/>
                  </a:lnTo>
                  <a:lnTo>
                    <a:pt x="73" y="694"/>
                  </a:lnTo>
                  <a:lnTo>
                    <a:pt x="73" y="692"/>
                  </a:lnTo>
                  <a:lnTo>
                    <a:pt x="73" y="690"/>
                  </a:lnTo>
                  <a:lnTo>
                    <a:pt x="73" y="687"/>
                  </a:lnTo>
                  <a:lnTo>
                    <a:pt x="76" y="685"/>
                  </a:lnTo>
                  <a:lnTo>
                    <a:pt x="78" y="685"/>
                  </a:lnTo>
                  <a:lnTo>
                    <a:pt x="80" y="685"/>
                  </a:lnTo>
                  <a:lnTo>
                    <a:pt x="83" y="685"/>
                  </a:lnTo>
                  <a:lnTo>
                    <a:pt x="83" y="683"/>
                  </a:lnTo>
                  <a:lnTo>
                    <a:pt x="83" y="680"/>
                  </a:lnTo>
                  <a:lnTo>
                    <a:pt x="83" y="676"/>
                  </a:lnTo>
                  <a:lnTo>
                    <a:pt x="83" y="671"/>
                  </a:lnTo>
                  <a:lnTo>
                    <a:pt x="83" y="668"/>
                  </a:lnTo>
                  <a:lnTo>
                    <a:pt x="80" y="666"/>
                  </a:lnTo>
                  <a:lnTo>
                    <a:pt x="78" y="666"/>
                  </a:lnTo>
                  <a:lnTo>
                    <a:pt x="76" y="664"/>
                  </a:lnTo>
                  <a:lnTo>
                    <a:pt x="73" y="664"/>
                  </a:lnTo>
                  <a:lnTo>
                    <a:pt x="73" y="661"/>
                  </a:lnTo>
                  <a:lnTo>
                    <a:pt x="73" y="659"/>
                  </a:lnTo>
                  <a:lnTo>
                    <a:pt x="76" y="657"/>
                  </a:lnTo>
                  <a:lnTo>
                    <a:pt x="76" y="654"/>
                  </a:lnTo>
                  <a:lnTo>
                    <a:pt x="73" y="652"/>
                  </a:lnTo>
                  <a:lnTo>
                    <a:pt x="73" y="650"/>
                  </a:lnTo>
                  <a:lnTo>
                    <a:pt x="71" y="647"/>
                  </a:lnTo>
                  <a:lnTo>
                    <a:pt x="71" y="645"/>
                  </a:lnTo>
                  <a:lnTo>
                    <a:pt x="69" y="645"/>
                  </a:lnTo>
                  <a:lnTo>
                    <a:pt x="66" y="640"/>
                  </a:lnTo>
                  <a:lnTo>
                    <a:pt x="66" y="638"/>
                  </a:lnTo>
                  <a:lnTo>
                    <a:pt x="66" y="635"/>
                  </a:lnTo>
                  <a:lnTo>
                    <a:pt x="66" y="633"/>
                  </a:lnTo>
                  <a:lnTo>
                    <a:pt x="66" y="631"/>
                  </a:lnTo>
                  <a:lnTo>
                    <a:pt x="66" y="628"/>
                  </a:lnTo>
                  <a:lnTo>
                    <a:pt x="69" y="628"/>
                  </a:lnTo>
                  <a:lnTo>
                    <a:pt x="69" y="626"/>
                  </a:lnTo>
                  <a:lnTo>
                    <a:pt x="66" y="624"/>
                  </a:lnTo>
                  <a:lnTo>
                    <a:pt x="66" y="621"/>
                  </a:lnTo>
                  <a:lnTo>
                    <a:pt x="64" y="621"/>
                  </a:lnTo>
                  <a:lnTo>
                    <a:pt x="64" y="619"/>
                  </a:lnTo>
                  <a:lnTo>
                    <a:pt x="61" y="614"/>
                  </a:lnTo>
                  <a:lnTo>
                    <a:pt x="61" y="612"/>
                  </a:lnTo>
                  <a:lnTo>
                    <a:pt x="61" y="610"/>
                  </a:lnTo>
                  <a:lnTo>
                    <a:pt x="61" y="607"/>
                  </a:lnTo>
                  <a:lnTo>
                    <a:pt x="61" y="605"/>
                  </a:lnTo>
                  <a:lnTo>
                    <a:pt x="61" y="603"/>
                  </a:lnTo>
                  <a:lnTo>
                    <a:pt x="61" y="600"/>
                  </a:lnTo>
                  <a:lnTo>
                    <a:pt x="61" y="598"/>
                  </a:lnTo>
                  <a:lnTo>
                    <a:pt x="61" y="595"/>
                  </a:lnTo>
                  <a:lnTo>
                    <a:pt x="61" y="593"/>
                  </a:lnTo>
                  <a:lnTo>
                    <a:pt x="64" y="593"/>
                  </a:lnTo>
                  <a:lnTo>
                    <a:pt x="64" y="591"/>
                  </a:lnTo>
                  <a:lnTo>
                    <a:pt x="66" y="591"/>
                  </a:lnTo>
                  <a:lnTo>
                    <a:pt x="69" y="588"/>
                  </a:lnTo>
                  <a:lnTo>
                    <a:pt x="69" y="586"/>
                  </a:lnTo>
                  <a:lnTo>
                    <a:pt x="71" y="586"/>
                  </a:lnTo>
                  <a:lnTo>
                    <a:pt x="71" y="584"/>
                  </a:lnTo>
                  <a:lnTo>
                    <a:pt x="73" y="581"/>
                  </a:lnTo>
                  <a:lnTo>
                    <a:pt x="73" y="579"/>
                  </a:lnTo>
                  <a:lnTo>
                    <a:pt x="76" y="579"/>
                  </a:lnTo>
                  <a:lnTo>
                    <a:pt x="78" y="579"/>
                  </a:lnTo>
                  <a:lnTo>
                    <a:pt x="80" y="579"/>
                  </a:lnTo>
                  <a:lnTo>
                    <a:pt x="83" y="579"/>
                  </a:lnTo>
                  <a:lnTo>
                    <a:pt x="83" y="577"/>
                  </a:lnTo>
                  <a:lnTo>
                    <a:pt x="85" y="577"/>
                  </a:lnTo>
                  <a:lnTo>
                    <a:pt x="87" y="574"/>
                  </a:lnTo>
                  <a:lnTo>
                    <a:pt x="90" y="574"/>
                  </a:lnTo>
                  <a:lnTo>
                    <a:pt x="92" y="574"/>
                  </a:lnTo>
                  <a:lnTo>
                    <a:pt x="94" y="572"/>
                  </a:lnTo>
                  <a:lnTo>
                    <a:pt x="97" y="570"/>
                  </a:lnTo>
                  <a:lnTo>
                    <a:pt x="97" y="567"/>
                  </a:lnTo>
                  <a:lnTo>
                    <a:pt x="99" y="565"/>
                  </a:lnTo>
                  <a:lnTo>
                    <a:pt x="99" y="562"/>
                  </a:lnTo>
                  <a:lnTo>
                    <a:pt x="102" y="562"/>
                  </a:lnTo>
                  <a:lnTo>
                    <a:pt x="102" y="560"/>
                  </a:lnTo>
                  <a:lnTo>
                    <a:pt x="102" y="558"/>
                  </a:lnTo>
                  <a:lnTo>
                    <a:pt x="102" y="555"/>
                  </a:lnTo>
                  <a:lnTo>
                    <a:pt x="104" y="555"/>
                  </a:lnTo>
                  <a:lnTo>
                    <a:pt x="104" y="553"/>
                  </a:lnTo>
                  <a:lnTo>
                    <a:pt x="106" y="553"/>
                  </a:lnTo>
                  <a:lnTo>
                    <a:pt x="106" y="551"/>
                  </a:lnTo>
                  <a:lnTo>
                    <a:pt x="109" y="551"/>
                  </a:lnTo>
                  <a:lnTo>
                    <a:pt x="109" y="548"/>
                  </a:lnTo>
                  <a:lnTo>
                    <a:pt x="109" y="546"/>
                  </a:lnTo>
                  <a:lnTo>
                    <a:pt x="109" y="544"/>
                  </a:lnTo>
                  <a:lnTo>
                    <a:pt x="106" y="541"/>
                  </a:lnTo>
                  <a:lnTo>
                    <a:pt x="106" y="539"/>
                  </a:lnTo>
                  <a:lnTo>
                    <a:pt x="104" y="539"/>
                  </a:lnTo>
                  <a:lnTo>
                    <a:pt x="104" y="537"/>
                  </a:lnTo>
                  <a:lnTo>
                    <a:pt x="104" y="534"/>
                  </a:lnTo>
                  <a:lnTo>
                    <a:pt x="102" y="532"/>
                  </a:lnTo>
                  <a:lnTo>
                    <a:pt x="102" y="530"/>
                  </a:lnTo>
                  <a:lnTo>
                    <a:pt x="99" y="530"/>
                  </a:lnTo>
                  <a:lnTo>
                    <a:pt x="99" y="527"/>
                  </a:lnTo>
                  <a:lnTo>
                    <a:pt x="102" y="525"/>
                  </a:lnTo>
                  <a:lnTo>
                    <a:pt x="102" y="522"/>
                  </a:lnTo>
                  <a:lnTo>
                    <a:pt x="104" y="522"/>
                  </a:lnTo>
                  <a:lnTo>
                    <a:pt x="104" y="520"/>
                  </a:lnTo>
                  <a:lnTo>
                    <a:pt x="102" y="520"/>
                  </a:lnTo>
                  <a:lnTo>
                    <a:pt x="102" y="518"/>
                  </a:lnTo>
                  <a:lnTo>
                    <a:pt x="102" y="515"/>
                  </a:lnTo>
                  <a:lnTo>
                    <a:pt x="99" y="513"/>
                  </a:lnTo>
                  <a:lnTo>
                    <a:pt x="97" y="511"/>
                  </a:lnTo>
                  <a:lnTo>
                    <a:pt x="97" y="508"/>
                  </a:lnTo>
                  <a:lnTo>
                    <a:pt x="97" y="506"/>
                  </a:lnTo>
                  <a:lnTo>
                    <a:pt x="99" y="504"/>
                  </a:lnTo>
                  <a:lnTo>
                    <a:pt x="99" y="501"/>
                  </a:lnTo>
                  <a:lnTo>
                    <a:pt x="102" y="501"/>
                  </a:lnTo>
                  <a:lnTo>
                    <a:pt x="102" y="499"/>
                  </a:lnTo>
                  <a:lnTo>
                    <a:pt x="102" y="497"/>
                  </a:lnTo>
                  <a:lnTo>
                    <a:pt x="99" y="497"/>
                  </a:lnTo>
                  <a:lnTo>
                    <a:pt x="97" y="494"/>
                  </a:lnTo>
                  <a:lnTo>
                    <a:pt x="97" y="492"/>
                  </a:lnTo>
                  <a:lnTo>
                    <a:pt x="94" y="489"/>
                  </a:lnTo>
                  <a:lnTo>
                    <a:pt x="94" y="487"/>
                  </a:lnTo>
                  <a:lnTo>
                    <a:pt x="94" y="485"/>
                  </a:lnTo>
                  <a:lnTo>
                    <a:pt x="97" y="482"/>
                  </a:lnTo>
                  <a:lnTo>
                    <a:pt x="97" y="480"/>
                  </a:lnTo>
                  <a:lnTo>
                    <a:pt x="99" y="478"/>
                  </a:lnTo>
                  <a:lnTo>
                    <a:pt x="97" y="475"/>
                  </a:lnTo>
                  <a:lnTo>
                    <a:pt x="97" y="473"/>
                  </a:lnTo>
                  <a:lnTo>
                    <a:pt x="97" y="471"/>
                  </a:lnTo>
                  <a:lnTo>
                    <a:pt x="97" y="468"/>
                  </a:lnTo>
                  <a:lnTo>
                    <a:pt x="97" y="466"/>
                  </a:lnTo>
                  <a:lnTo>
                    <a:pt x="99" y="464"/>
                  </a:lnTo>
                  <a:lnTo>
                    <a:pt x="99" y="461"/>
                  </a:lnTo>
                  <a:lnTo>
                    <a:pt x="99" y="459"/>
                  </a:lnTo>
                  <a:lnTo>
                    <a:pt x="99" y="456"/>
                  </a:lnTo>
                  <a:lnTo>
                    <a:pt x="97" y="456"/>
                  </a:lnTo>
                  <a:lnTo>
                    <a:pt x="97" y="454"/>
                  </a:lnTo>
                  <a:lnTo>
                    <a:pt x="94" y="454"/>
                  </a:lnTo>
                  <a:lnTo>
                    <a:pt x="94" y="452"/>
                  </a:lnTo>
                  <a:lnTo>
                    <a:pt x="94" y="449"/>
                  </a:lnTo>
                  <a:lnTo>
                    <a:pt x="94" y="447"/>
                  </a:lnTo>
                  <a:lnTo>
                    <a:pt x="97" y="447"/>
                  </a:lnTo>
                  <a:lnTo>
                    <a:pt x="97" y="445"/>
                  </a:lnTo>
                  <a:lnTo>
                    <a:pt x="99" y="445"/>
                  </a:lnTo>
                  <a:lnTo>
                    <a:pt x="99" y="442"/>
                  </a:lnTo>
                  <a:lnTo>
                    <a:pt x="102" y="442"/>
                  </a:lnTo>
                  <a:lnTo>
                    <a:pt x="104" y="442"/>
                  </a:lnTo>
                  <a:lnTo>
                    <a:pt x="106" y="440"/>
                  </a:lnTo>
                  <a:lnTo>
                    <a:pt x="106" y="438"/>
                  </a:lnTo>
                  <a:lnTo>
                    <a:pt x="106" y="435"/>
                  </a:lnTo>
                  <a:lnTo>
                    <a:pt x="106" y="433"/>
                  </a:lnTo>
                  <a:lnTo>
                    <a:pt x="109" y="433"/>
                  </a:lnTo>
                  <a:lnTo>
                    <a:pt x="109" y="431"/>
                  </a:lnTo>
                  <a:lnTo>
                    <a:pt x="111" y="431"/>
                  </a:lnTo>
                  <a:lnTo>
                    <a:pt x="111" y="428"/>
                  </a:lnTo>
                  <a:lnTo>
                    <a:pt x="111" y="426"/>
                  </a:lnTo>
                  <a:lnTo>
                    <a:pt x="113" y="424"/>
                  </a:lnTo>
                  <a:lnTo>
                    <a:pt x="116" y="424"/>
                  </a:lnTo>
                  <a:lnTo>
                    <a:pt x="118" y="421"/>
                  </a:lnTo>
                  <a:lnTo>
                    <a:pt x="120" y="421"/>
                  </a:lnTo>
                  <a:lnTo>
                    <a:pt x="123" y="421"/>
                  </a:lnTo>
                  <a:lnTo>
                    <a:pt x="123" y="424"/>
                  </a:lnTo>
                  <a:lnTo>
                    <a:pt x="125" y="424"/>
                  </a:lnTo>
                  <a:lnTo>
                    <a:pt x="127" y="424"/>
                  </a:lnTo>
                  <a:lnTo>
                    <a:pt x="127" y="421"/>
                  </a:lnTo>
                  <a:lnTo>
                    <a:pt x="130" y="421"/>
                  </a:lnTo>
                  <a:lnTo>
                    <a:pt x="130" y="424"/>
                  </a:lnTo>
                  <a:lnTo>
                    <a:pt x="132" y="424"/>
                  </a:lnTo>
                  <a:lnTo>
                    <a:pt x="134" y="424"/>
                  </a:lnTo>
                  <a:lnTo>
                    <a:pt x="134" y="426"/>
                  </a:lnTo>
                  <a:lnTo>
                    <a:pt x="137" y="426"/>
                  </a:lnTo>
                  <a:lnTo>
                    <a:pt x="139" y="426"/>
                  </a:lnTo>
                  <a:lnTo>
                    <a:pt x="142" y="426"/>
                  </a:lnTo>
                  <a:lnTo>
                    <a:pt x="144" y="426"/>
                  </a:lnTo>
                  <a:lnTo>
                    <a:pt x="146" y="426"/>
                  </a:lnTo>
                  <a:lnTo>
                    <a:pt x="146" y="424"/>
                  </a:lnTo>
                  <a:lnTo>
                    <a:pt x="149" y="424"/>
                  </a:lnTo>
                  <a:lnTo>
                    <a:pt x="149" y="421"/>
                  </a:lnTo>
                  <a:lnTo>
                    <a:pt x="151" y="421"/>
                  </a:lnTo>
                  <a:lnTo>
                    <a:pt x="151" y="419"/>
                  </a:lnTo>
                  <a:lnTo>
                    <a:pt x="153" y="419"/>
                  </a:lnTo>
                  <a:lnTo>
                    <a:pt x="153" y="416"/>
                  </a:lnTo>
                  <a:lnTo>
                    <a:pt x="156" y="416"/>
                  </a:lnTo>
                  <a:lnTo>
                    <a:pt x="158" y="416"/>
                  </a:lnTo>
                  <a:lnTo>
                    <a:pt x="160" y="414"/>
                  </a:lnTo>
                  <a:lnTo>
                    <a:pt x="163" y="414"/>
                  </a:lnTo>
                  <a:lnTo>
                    <a:pt x="163" y="412"/>
                  </a:lnTo>
                  <a:lnTo>
                    <a:pt x="163" y="409"/>
                  </a:lnTo>
                  <a:lnTo>
                    <a:pt x="165" y="409"/>
                  </a:lnTo>
                  <a:lnTo>
                    <a:pt x="165" y="407"/>
                  </a:lnTo>
                  <a:lnTo>
                    <a:pt x="167" y="407"/>
                  </a:lnTo>
                  <a:lnTo>
                    <a:pt x="167" y="405"/>
                  </a:lnTo>
                  <a:lnTo>
                    <a:pt x="167" y="402"/>
                  </a:lnTo>
                  <a:lnTo>
                    <a:pt x="167" y="400"/>
                  </a:lnTo>
                  <a:lnTo>
                    <a:pt x="167" y="398"/>
                  </a:lnTo>
                  <a:lnTo>
                    <a:pt x="167" y="395"/>
                  </a:lnTo>
                  <a:lnTo>
                    <a:pt x="167" y="393"/>
                  </a:lnTo>
                  <a:lnTo>
                    <a:pt x="170" y="393"/>
                  </a:lnTo>
                  <a:lnTo>
                    <a:pt x="170" y="391"/>
                  </a:lnTo>
                  <a:lnTo>
                    <a:pt x="167" y="391"/>
                  </a:lnTo>
                  <a:lnTo>
                    <a:pt x="170" y="388"/>
                  </a:lnTo>
                  <a:lnTo>
                    <a:pt x="172" y="391"/>
                  </a:lnTo>
                  <a:lnTo>
                    <a:pt x="175" y="391"/>
                  </a:lnTo>
                  <a:lnTo>
                    <a:pt x="177" y="388"/>
                  </a:lnTo>
                  <a:lnTo>
                    <a:pt x="177" y="386"/>
                  </a:lnTo>
                  <a:lnTo>
                    <a:pt x="177" y="383"/>
                  </a:lnTo>
                  <a:lnTo>
                    <a:pt x="179" y="381"/>
                  </a:lnTo>
                  <a:lnTo>
                    <a:pt x="179" y="379"/>
                  </a:lnTo>
                  <a:lnTo>
                    <a:pt x="177" y="379"/>
                  </a:lnTo>
                  <a:lnTo>
                    <a:pt x="177" y="376"/>
                  </a:lnTo>
                  <a:lnTo>
                    <a:pt x="175" y="376"/>
                  </a:lnTo>
                  <a:lnTo>
                    <a:pt x="175" y="374"/>
                  </a:lnTo>
                  <a:lnTo>
                    <a:pt x="175" y="372"/>
                  </a:lnTo>
                  <a:lnTo>
                    <a:pt x="177" y="372"/>
                  </a:lnTo>
                  <a:lnTo>
                    <a:pt x="177" y="369"/>
                  </a:lnTo>
                  <a:lnTo>
                    <a:pt x="179" y="369"/>
                  </a:lnTo>
                  <a:lnTo>
                    <a:pt x="179" y="367"/>
                  </a:lnTo>
                  <a:lnTo>
                    <a:pt x="182" y="367"/>
                  </a:lnTo>
                  <a:lnTo>
                    <a:pt x="184" y="365"/>
                  </a:lnTo>
                  <a:lnTo>
                    <a:pt x="186" y="365"/>
                  </a:lnTo>
                  <a:lnTo>
                    <a:pt x="189" y="365"/>
                  </a:lnTo>
                  <a:lnTo>
                    <a:pt x="186" y="362"/>
                  </a:lnTo>
                  <a:lnTo>
                    <a:pt x="184" y="358"/>
                  </a:lnTo>
                  <a:lnTo>
                    <a:pt x="137" y="301"/>
                  </a:lnTo>
                  <a:lnTo>
                    <a:pt x="104" y="259"/>
                  </a:lnTo>
                  <a:lnTo>
                    <a:pt x="64" y="212"/>
                  </a:lnTo>
                  <a:lnTo>
                    <a:pt x="54" y="197"/>
                  </a:lnTo>
                  <a:lnTo>
                    <a:pt x="47" y="188"/>
                  </a:lnTo>
                  <a:lnTo>
                    <a:pt x="43" y="183"/>
                  </a:lnTo>
                  <a:lnTo>
                    <a:pt x="31" y="169"/>
                  </a:lnTo>
                  <a:lnTo>
                    <a:pt x="47" y="143"/>
                  </a:lnTo>
                  <a:lnTo>
                    <a:pt x="59" y="122"/>
                  </a:lnTo>
                  <a:lnTo>
                    <a:pt x="83" y="84"/>
                  </a:lnTo>
                  <a:lnTo>
                    <a:pt x="99" y="51"/>
                  </a:lnTo>
                  <a:lnTo>
                    <a:pt x="102" y="47"/>
                  </a:lnTo>
                  <a:lnTo>
                    <a:pt x="104" y="44"/>
                  </a:lnTo>
                  <a:lnTo>
                    <a:pt x="109" y="37"/>
                  </a:lnTo>
                  <a:lnTo>
                    <a:pt x="109" y="32"/>
                  </a:lnTo>
                  <a:lnTo>
                    <a:pt x="111" y="28"/>
                  </a:lnTo>
                  <a:lnTo>
                    <a:pt x="116" y="21"/>
                  </a:lnTo>
                  <a:lnTo>
                    <a:pt x="127" y="0"/>
                  </a:lnTo>
                  <a:lnTo>
                    <a:pt x="130" y="0"/>
                  </a:lnTo>
                  <a:lnTo>
                    <a:pt x="132" y="4"/>
                  </a:lnTo>
                  <a:lnTo>
                    <a:pt x="134" y="11"/>
                  </a:lnTo>
                  <a:lnTo>
                    <a:pt x="137" y="14"/>
                  </a:lnTo>
                  <a:lnTo>
                    <a:pt x="139" y="16"/>
                  </a:lnTo>
                  <a:lnTo>
                    <a:pt x="142" y="21"/>
                  </a:lnTo>
                  <a:lnTo>
                    <a:pt x="146" y="21"/>
                  </a:lnTo>
                  <a:lnTo>
                    <a:pt x="151" y="23"/>
                  </a:lnTo>
                  <a:lnTo>
                    <a:pt x="160" y="25"/>
                  </a:lnTo>
                  <a:lnTo>
                    <a:pt x="163" y="25"/>
                  </a:lnTo>
                  <a:lnTo>
                    <a:pt x="167" y="25"/>
                  </a:lnTo>
                  <a:lnTo>
                    <a:pt x="167" y="28"/>
                  </a:lnTo>
                  <a:lnTo>
                    <a:pt x="167" y="32"/>
                  </a:lnTo>
                  <a:lnTo>
                    <a:pt x="167" y="63"/>
                  </a:lnTo>
                  <a:lnTo>
                    <a:pt x="170" y="73"/>
                  </a:lnTo>
                  <a:lnTo>
                    <a:pt x="170" y="84"/>
                  </a:lnTo>
                  <a:lnTo>
                    <a:pt x="170" y="110"/>
                  </a:lnTo>
                  <a:lnTo>
                    <a:pt x="170" y="124"/>
                  </a:lnTo>
                  <a:lnTo>
                    <a:pt x="170" y="141"/>
                  </a:lnTo>
                  <a:lnTo>
                    <a:pt x="170" y="150"/>
                  </a:lnTo>
                  <a:lnTo>
                    <a:pt x="189" y="153"/>
                  </a:lnTo>
                  <a:lnTo>
                    <a:pt x="198" y="155"/>
                  </a:lnTo>
                  <a:lnTo>
                    <a:pt x="203" y="157"/>
                  </a:lnTo>
                  <a:lnTo>
                    <a:pt x="222" y="160"/>
                  </a:lnTo>
                  <a:lnTo>
                    <a:pt x="238" y="164"/>
                  </a:lnTo>
                  <a:lnTo>
                    <a:pt x="238" y="162"/>
                  </a:lnTo>
                  <a:lnTo>
                    <a:pt x="240" y="164"/>
                  </a:lnTo>
                  <a:lnTo>
                    <a:pt x="259" y="141"/>
                  </a:lnTo>
                  <a:lnTo>
                    <a:pt x="266" y="134"/>
                  </a:lnTo>
                  <a:lnTo>
                    <a:pt x="271" y="131"/>
                  </a:lnTo>
                  <a:lnTo>
                    <a:pt x="271" y="129"/>
                  </a:lnTo>
                  <a:lnTo>
                    <a:pt x="273" y="129"/>
                  </a:lnTo>
                  <a:lnTo>
                    <a:pt x="278" y="122"/>
                  </a:lnTo>
                  <a:lnTo>
                    <a:pt x="288" y="115"/>
                  </a:lnTo>
                  <a:lnTo>
                    <a:pt x="295" y="106"/>
                  </a:lnTo>
                  <a:lnTo>
                    <a:pt x="297" y="106"/>
                  </a:lnTo>
                  <a:lnTo>
                    <a:pt x="304" y="106"/>
                  </a:lnTo>
                  <a:lnTo>
                    <a:pt x="309" y="106"/>
                  </a:lnTo>
                  <a:lnTo>
                    <a:pt x="313" y="106"/>
                  </a:lnTo>
                  <a:lnTo>
                    <a:pt x="316" y="103"/>
                  </a:lnTo>
                  <a:lnTo>
                    <a:pt x="339" y="91"/>
                  </a:lnTo>
                  <a:lnTo>
                    <a:pt x="342" y="91"/>
                  </a:lnTo>
                  <a:lnTo>
                    <a:pt x="356" y="84"/>
                  </a:lnTo>
                  <a:lnTo>
                    <a:pt x="368" y="70"/>
                  </a:lnTo>
                  <a:lnTo>
                    <a:pt x="372" y="63"/>
                  </a:lnTo>
                  <a:lnTo>
                    <a:pt x="375" y="65"/>
                  </a:lnTo>
                  <a:lnTo>
                    <a:pt x="377" y="65"/>
                  </a:lnTo>
                  <a:lnTo>
                    <a:pt x="382" y="68"/>
                  </a:lnTo>
                  <a:lnTo>
                    <a:pt x="384" y="70"/>
                  </a:lnTo>
                  <a:lnTo>
                    <a:pt x="387" y="73"/>
                  </a:lnTo>
                  <a:lnTo>
                    <a:pt x="396" y="75"/>
                  </a:lnTo>
                  <a:lnTo>
                    <a:pt x="398" y="77"/>
                  </a:lnTo>
                  <a:lnTo>
                    <a:pt x="401" y="80"/>
                  </a:lnTo>
                  <a:lnTo>
                    <a:pt x="403" y="80"/>
                  </a:lnTo>
                  <a:lnTo>
                    <a:pt x="405" y="82"/>
                  </a:lnTo>
                  <a:lnTo>
                    <a:pt x="415" y="87"/>
                  </a:lnTo>
                  <a:lnTo>
                    <a:pt x="417" y="87"/>
                  </a:lnTo>
                  <a:lnTo>
                    <a:pt x="427" y="91"/>
                  </a:lnTo>
                  <a:lnTo>
                    <a:pt x="429" y="94"/>
                  </a:lnTo>
                  <a:lnTo>
                    <a:pt x="431" y="94"/>
                  </a:lnTo>
                  <a:lnTo>
                    <a:pt x="431" y="96"/>
                  </a:lnTo>
                  <a:lnTo>
                    <a:pt x="434" y="96"/>
                  </a:lnTo>
                  <a:lnTo>
                    <a:pt x="436" y="96"/>
                  </a:lnTo>
                  <a:lnTo>
                    <a:pt x="438" y="96"/>
                  </a:lnTo>
                  <a:lnTo>
                    <a:pt x="450" y="96"/>
                  </a:lnTo>
                  <a:lnTo>
                    <a:pt x="460" y="96"/>
                  </a:lnTo>
                  <a:lnTo>
                    <a:pt x="464" y="94"/>
                  </a:lnTo>
                  <a:lnTo>
                    <a:pt x="474" y="89"/>
                  </a:lnTo>
                  <a:lnTo>
                    <a:pt x="483" y="84"/>
                  </a:lnTo>
                  <a:lnTo>
                    <a:pt x="490" y="82"/>
                  </a:lnTo>
                  <a:lnTo>
                    <a:pt x="495" y="80"/>
                  </a:lnTo>
                  <a:lnTo>
                    <a:pt x="497" y="80"/>
                  </a:lnTo>
                  <a:lnTo>
                    <a:pt x="504" y="82"/>
                  </a:lnTo>
                  <a:lnTo>
                    <a:pt x="507" y="82"/>
                  </a:lnTo>
                  <a:lnTo>
                    <a:pt x="514" y="82"/>
                  </a:lnTo>
                  <a:lnTo>
                    <a:pt x="516" y="77"/>
                  </a:lnTo>
                  <a:lnTo>
                    <a:pt x="518" y="77"/>
                  </a:lnTo>
                  <a:lnTo>
                    <a:pt x="528" y="77"/>
                  </a:lnTo>
                  <a:lnTo>
                    <a:pt x="528" y="80"/>
                  </a:lnTo>
                  <a:lnTo>
                    <a:pt x="528" y="82"/>
                  </a:lnTo>
                  <a:lnTo>
                    <a:pt x="540" y="84"/>
                  </a:lnTo>
                  <a:lnTo>
                    <a:pt x="542" y="84"/>
                  </a:lnTo>
                  <a:lnTo>
                    <a:pt x="544" y="84"/>
                  </a:lnTo>
                  <a:lnTo>
                    <a:pt x="547" y="84"/>
                  </a:lnTo>
                  <a:lnTo>
                    <a:pt x="547" y="87"/>
                  </a:lnTo>
                  <a:lnTo>
                    <a:pt x="549" y="87"/>
                  </a:lnTo>
                  <a:lnTo>
                    <a:pt x="551" y="91"/>
                  </a:lnTo>
                  <a:lnTo>
                    <a:pt x="554" y="94"/>
                  </a:lnTo>
                  <a:lnTo>
                    <a:pt x="554" y="96"/>
                  </a:lnTo>
                  <a:lnTo>
                    <a:pt x="556" y="96"/>
                  </a:lnTo>
                  <a:lnTo>
                    <a:pt x="556" y="98"/>
                  </a:lnTo>
                  <a:lnTo>
                    <a:pt x="558" y="101"/>
                  </a:lnTo>
                  <a:lnTo>
                    <a:pt x="570" y="113"/>
                  </a:lnTo>
                  <a:lnTo>
                    <a:pt x="575" y="122"/>
                  </a:lnTo>
                  <a:lnTo>
                    <a:pt x="589" y="129"/>
                  </a:lnTo>
                  <a:lnTo>
                    <a:pt x="591" y="131"/>
                  </a:lnTo>
                  <a:lnTo>
                    <a:pt x="596" y="134"/>
                  </a:lnTo>
                  <a:lnTo>
                    <a:pt x="596" y="136"/>
                  </a:lnTo>
                  <a:lnTo>
                    <a:pt x="598" y="138"/>
                  </a:lnTo>
                  <a:lnTo>
                    <a:pt x="598" y="141"/>
                  </a:lnTo>
                  <a:lnTo>
                    <a:pt x="601" y="146"/>
                  </a:lnTo>
                  <a:lnTo>
                    <a:pt x="606" y="148"/>
                  </a:lnTo>
                  <a:lnTo>
                    <a:pt x="606" y="153"/>
                  </a:lnTo>
                  <a:lnTo>
                    <a:pt x="608" y="155"/>
                  </a:lnTo>
                  <a:lnTo>
                    <a:pt x="613" y="160"/>
                  </a:lnTo>
                  <a:lnTo>
                    <a:pt x="620" y="169"/>
                  </a:lnTo>
                  <a:lnTo>
                    <a:pt x="627" y="176"/>
                  </a:lnTo>
                  <a:lnTo>
                    <a:pt x="629" y="181"/>
                  </a:lnTo>
                  <a:lnTo>
                    <a:pt x="629" y="183"/>
                  </a:lnTo>
                  <a:lnTo>
                    <a:pt x="631" y="183"/>
                  </a:lnTo>
                  <a:lnTo>
                    <a:pt x="634" y="188"/>
                  </a:lnTo>
                  <a:lnTo>
                    <a:pt x="634" y="190"/>
                  </a:lnTo>
                  <a:lnTo>
                    <a:pt x="636" y="193"/>
                  </a:lnTo>
                  <a:lnTo>
                    <a:pt x="639" y="193"/>
                  </a:lnTo>
                  <a:lnTo>
                    <a:pt x="674" y="193"/>
                  </a:lnTo>
                  <a:lnTo>
                    <a:pt x="676" y="193"/>
                  </a:lnTo>
                  <a:lnTo>
                    <a:pt x="679" y="195"/>
                  </a:lnTo>
                  <a:lnTo>
                    <a:pt x="683" y="197"/>
                  </a:lnTo>
                  <a:lnTo>
                    <a:pt x="690" y="202"/>
                  </a:lnTo>
                  <a:lnTo>
                    <a:pt x="693" y="202"/>
                  </a:lnTo>
                  <a:lnTo>
                    <a:pt x="695" y="204"/>
                  </a:lnTo>
                  <a:close/>
                </a:path>
              </a:pathLst>
            </a:custGeom>
            <a:solidFill>
              <a:schemeClr val="bg1"/>
            </a:solidFill>
            <a:ln>
              <a:solidFill>
                <a:schemeClr val="bg1">
                  <a:lumMod val="75000"/>
                </a:schemeClr>
              </a:solid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GT"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2" name="Freeform 51">
              <a:extLst>
                <a:ext uri="{FF2B5EF4-FFF2-40B4-BE49-F238E27FC236}">
                  <a16:creationId xmlns:a16="http://schemas.microsoft.com/office/drawing/2014/main" id="{DB15B424-1972-9D4B-98C8-7642721F3095}"/>
                </a:ext>
              </a:extLst>
            </p:cNvPr>
            <p:cNvSpPr>
              <a:spLocks/>
            </p:cNvSpPr>
            <p:nvPr/>
          </p:nvSpPr>
          <p:spPr bwMode="auto">
            <a:xfrm>
              <a:off x="3498436" y="3757508"/>
              <a:ext cx="759667" cy="1095441"/>
            </a:xfrm>
            <a:custGeom>
              <a:avLst/>
              <a:gdLst>
                <a:gd name="T0" fmla="*/ 627 w 695"/>
                <a:gd name="T1" fmla="*/ 282 h 965"/>
                <a:gd name="T2" fmla="*/ 568 w 695"/>
                <a:gd name="T3" fmla="*/ 306 h 965"/>
                <a:gd name="T4" fmla="*/ 573 w 695"/>
                <a:gd name="T5" fmla="*/ 355 h 965"/>
                <a:gd name="T6" fmla="*/ 598 w 695"/>
                <a:gd name="T7" fmla="*/ 381 h 965"/>
                <a:gd name="T8" fmla="*/ 594 w 695"/>
                <a:gd name="T9" fmla="*/ 407 h 965"/>
                <a:gd name="T10" fmla="*/ 587 w 695"/>
                <a:gd name="T11" fmla="*/ 438 h 965"/>
                <a:gd name="T12" fmla="*/ 580 w 695"/>
                <a:gd name="T13" fmla="*/ 475 h 965"/>
                <a:gd name="T14" fmla="*/ 563 w 695"/>
                <a:gd name="T15" fmla="*/ 501 h 965"/>
                <a:gd name="T16" fmla="*/ 542 w 695"/>
                <a:gd name="T17" fmla="*/ 527 h 965"/>
                <a:gd name="T18" fmla="*/ 521 w 695"/>
                <a:gd name="T19" fmla="*/ 548 h 965"/>
                <a:gd name="T20" fmla="*/ 500 w 695"/>
                <a:gd name="T21" fmla="*/ 572 h 965"/>
                <a:gd name="T22" fmla="*/ 488 w 695"/>
                <a:gd name="T23" fmla="*/ 603 h 965"/>
                <a:gd name="T24" fmla="*/ 476 w 695"/>
                <a:gd name="T25" fmla="*/ 633 h 965"/>
                <a:gd name="T26" fmla="*/ 481 w 695"/>
                <a:gd name="T27" fmla="*/ 664 h 965"/>
                <a:gd name="T28" fmla="*/ 467 w 695"/>
                <a:gd name="T29" fmla="*/ 699 h 965"/>
                <a:gd name="T30" fmla="*/ 438 w 695"/>
                <a:gd name="T31" fmla="*/ 713 h 965"/>
                <a:gd name="T32" fmla="*/ 408 w 695"/>
                <a:gd name="T33" fmla="*/ 725 h 965"/>
                <a:gd name="T34" fmla="*/ 377 w 695"/>
                <a:gd name="T35" fmla="*/ 725 h 965"/>
                <a:gd name="T36" fmla="*/ 342 w 695"/>
                <a:gd name="T37" fmla="*/ 723 h 965"/>
                <a:gd name="T38" fmla="*/ 313 w 695"/>
                <a:gd name="T39" fmla="*/ 720 h 965"/>
                <a:gd name="T40" fmla="*/ 290 w 695"/>
                <a:gd name="T41" fmla="*/ 730 h 965"/>
                <a:gd name="T42" fmla="*/ 252 w 695"/>
                <a:gd name="T43" fmla="*/ 730 h 965"/>
                <a:gd name="T44" fmla="*/ 210 w 695"/>
                <a:gd name="T45" fmla="*/ 732 h 965"/>
                <a:gd name="T46" fmla="*/ 184 w 695"/>
                <a:gd name="T47" fmla="*/ 753 h 965"/>
                <a:gd name="T48" fmla="*/ 163 w 695"/>
                <a:gd name="T49" fmla="*/ 763 h 965"/>
                <a:gd name="T50" fmla="*/ 142 w 695"/>
                <a:gd name="T51" fmla="*/ 786 h 965"/>
                <a:gd name="T52" fmla="*/ 123 w 695"/>
                <a:gd name="T53" fmla="*/ 810 h 965"/>
                <a:gd name="T54" fmla="*/ 132 w 695"/>
                <a:gd name="T55" fmla="*/ 843 h 965"/>
                <a:gd name="T56" fmla="*/ 198 w 695"/>
                <a:gd name="T57" fmla="*/ 885 h 965"/>
                <a:gd name="T58" fmla="*/ 167 w 695"/>
                <a:gd name="T59" fmla="*/ 904 h 965"/>
                <a:gd name="T60" fmla="*/ 149 w 695"/>
                <a:gd name="T61" fmla="*/ 913 h 965"/>
                <a:gd name="T62" fmla="*/ 144 w 695"/>
                <a:gd name="T63" fmla="*/ 930 h 965"/>
                <a:gd name="T64" fmla="*/ 130 w 695"/>
                <a:gd name="T65" fmla="*/ 949 h 965"/>
                <a:gd name="T66" fmla="*/ 102 w 695"/>
                <a:gd name="T67" fmla="*/ 956 h 965"/>
                <a:gd name="T68" fmla="*/ 66 w 695"/>
                <a:gd name="T69" fmla="*/ 958 h 965"/>
                <a:gd name="T70" fmla="*/ 36 w 695"/>
                <a:gd name="T71" fmla="*/ 935 h 965"/>
                <a:gd name="T72" fmla="*/ 10 w 695"/>
                <a:gd name="T73" fmla="*/ 906 h 965"/>
                <a:gd name="T74" fmla="*/ 29 w 695"/>
                <a:gd name="T75" fmla="*/ 895 h 965"/>
                <a:gd name="T76" fmla="*/ 54 w 695"/>
                <a:gd name="T77" fmla="*/ 878 h 965"/>
                <a:gd name="T78" fmla="*/ 66 w 695"/>
                <a:gd name="T79" fmla="*/ 843 h 965"/>
                <a:gd name="T80" fmla="*/ 76 w 695"/>
                <a:gd name="T81" fmla="*/ 812 h 965"/>
                <a:gd name="T82" fmla="*/ 99 w 695"/>
                <a:gd name="T83" fmla="*/ 789 h 965"/>
                <a:gd name="T84" fmla="*/ 97 w 695"/>
                <a:gd name="T85" fmla="*/ 749 h 965"/>
                <a:gd name="T86" fmla="*/ 83 w 695"/>
                <a:gd name="T87" fmla="*/ 706 h 965"/>
                <a:gd name="T88" fmla="*/ 83 w 695"/>
                <a:gd name="T89" fmla="*/ 676 h 965"/>
                <a:gd name="T90" fmla="*/ 66 w 695"/>
                <a:gd name="T91" fmla="*/ 638 h 965"/>
                <a:gd name="T92" fmla="*/ 61 w 695"/>
                <a:gd name="T93" fmla="*/ 600 h 965"/>
                <a:gd name="T94" fmla="*/ 83 w 695"/>
                <a:gd name="T95" fmla="*/ 577 h 965"/>
                <a:gd name="T96" fmla="*/ 106 w 695"/>
                <a:gd name="T97" fmla="*/ 551 h 965"/>
                <a:gd name="T98" fmla="*/ 104 w 695"/>
                <a:gd name="T99" fmla="*/ 520 h 965"/>
                <a:gd name="T100" fmla="*/ 94 w 695"/>
                <a:gd name="T101" fmla="*/ 487 h 965"/>
                <a:gd name="T102" fmla="*/ 94 w 695"/>
                <a:gd name="T103" fmla="*/ 452 h 965"/>
                <a:gd name="T104" fmla="*/ 111 w 695"/>
                <a:gd name="T105" fmla="*/ 426 h 965"/>
                <a:gd name="T106" fmla="*/ 142 w 695"/>
                <a:gd name="T107" fmla="*/ 426 h 965"/>
                <a:gd name="T108" fmla="*/ 165 w 695"/>
                <a:gd name="T109" fmla="*/ 407 h 965"/>
                <a:gd name="T110" fmla="*/ 179 w 695"/>
                <a:gd name="T111" fmla="*/ 381 h 965"/>
                <a:gd name="T112" fmla="*/ 137 w 695"/>
                <a:gd name="T113" fmla="*/ 301 h 965"/>
                <a:gd name="T114" fmla="*/ 127 w 695"/>
                <a:gd name="T115" fmla="*/ 0 h 965"/>
                <a:gd name="T116" fmla="*/ 170 w 695"/>
                <a:gd name="T117" fmla="*/ 110 h 965"/>
                <a:gd name="T118" fmla="*/ 288 w 695"/>
                <a:gd name="T119" fmla="*/ 115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95" h="965">
                  <a:moveTo>
                    <a:pt x="695" y="204"/>
                  </a:moveTo>
                  <a:lnTo>
                    <a:pt x="690" y="216"/>
                  </a:lnTo>
                  <a:lnTo>
                    <a:pt x="688" y="223"/>
                  </a:lnTo>
                  <a:lnTo>
                    <a:pt x="686" y="230"/>
                  </a:lnTo>
                  <a:lnTo>
                    <a:pt x="683" y="233"/>
                  </a:lnTo>
                  <a:lnTo>
                    <a:pt x="683" y="240"/>
                  </a:lnTo>
                  <a:lnTo>
                    <a:pt x="681" y="244"/>
                  </a:lnTo>
                  <a:lnTo>
                    <a:pt x="679" y="249"/>
                  </a:lnTo>
                  <a:lnTo>
                    <a:pt x="679" y="252"/>
                  </a:lnTo>
                  <a:lnTo>
                    <a:pt x="676" y="259"/>
                  </a:lnTo>
                  <a:lnTo>
                    <a:pt x="676" y="261"/>
                  </a:lnTo>
                  <a:lnTo>
                    <a:pt x="664" y="266"/>
                  </a:lnTo>
                  <a:lnTo>
                    <a:pt x="641" y="277"/>
                  </a:lnTo>
                  <a:lnTo>
                    <a:pt x="636" y="282"/>
                  </a:lnTo>
                  <a:lnTo>
                    <a:pt x="634" y="282"/>
                  </a:lnTo>
                  <a:lnTo>
                    <a:pt x="629" y="282"/>
                  </a:lnTo>
                  <a:lnTo>
                    <a:pt x="627" y="282"/>
                  </a:lnTo>
                  <a:lnTo>
                    <a:pt x="598" y="285"/>
                  </a:lnTo>
                  <a:lnTo>
                    <a:pt x="596" y="285"/>
                  </a:lnTo>
                  <a:lnTo>
                    <a:pt x="591" y="285"/>
                  </a:lnTo>
                  <a:lnTo>
                    <a:pt x="589" y="285"/>
                  </a:lnTo>
                  <a:lnTo>
                    <a:pt x="587" y="287"/>
                  </a:lnTo>
                  <a:lnTo>
                    <a:pt x="584" y="287"/>
                  </a:lnTo>
                  <a:lnTo>
                    <a:pt x="582" y="287"/>
                  </a:lnTo>
                  <a:lnTo>
                    <a:pt x="580" y="289"/>
                  </a:lnTo>
                  <a:lnTo>
                    <a:pt x="580" y="292"/>
                  </a:lnTo>
                  <a:lnTo>
                    <a:pt x="577" y="292"/>
                  </a:lnTo>
                  <a:lnTo>
                    <a:pt x="577" y="294"/>
                  </a:lnTo>
                  <a:lnTo>
                    <a:pt x="573" y="294"/>
                  </a:lnTo>
                  <a:lnTo>
                    <a:pt x="573" y="296"/>
                  </a:lnTo>
                  <a:lnTo>
                    <a:pt x="570" y="299"/>
                  </a:lnTo>
                  <a:lnTo>
                    <a:pt x="573" y="301"/>
                  </a:lnTo>
                  <a:lnTo>
                    <a:pt x="573" y="303"/>
                  </a:lnTo>
                  <a:lnTo>
                    <a:pt x="568" y="306"/>
                  </a:lnTo>
                  <a:lnTo>
                    <a:pt x="566" y="308"/>
                  </a:lnTo>
                  <a:lnTo>
                    <a:pt x="566" y="310"/>
                  </a:lnTo>
                  <a:lnTo>
                    <a:pt x="566" y="315"/>
                  </a:lnTo>
                  <a:lnTo>
                    <a:pt x="561" y="315"/>
                  </a:lnTo>
                  <a:lnTo>
                    <a:pt x="558" y="318"/>
                  </a:lnTo>
                  <a:lnTo>
                    <a:pt x="558" y="320"/>
                  </a:lnTo>
                  <a:lnTo>
                    <a:pt x="556" y="322"/>
                  </a:lnTo>
                  <a:lnTo>
                    <a:pt x="556" y="327"/>
                  </a:lnTo>
                  <a:lnTo>
                    <a:pt x="556" y="332"/>
                  </a:lnTo>
                  <a:lnTo>
                    <a:pt x="558" y="334"/>
                  </a:lnTo>
                  <a:lnTo>
                    <a:pt x="558" y="339"/>
                  </a:lnTo>
                  <a:lnTo>
                    <a:pt x="563" y="343"/>
                  </a:lnTo>
                  <a:lnTo>
                    <a:pt x="566" y="346"/>
                  </a:lnTo>
                  <a:lnTo>
                    <a:pt x="566" y="350"/>
                  </a:lnTo>
                  <a:lnTo>
                    <a:pt x="568" y="353"/>
                  </a:lnTo>
                  <a:lnTo>
                    <a:pt x="570" y="353"/>
                  </a:lnTo>
                  <a:lnTo>
                    <a:pt x="573" y="355"/>
                  </a:lnTo>
                  <a:lnTo>
                    <a:pt x="573" y="360"/>
                  </a:lnTo>
                  <a:lnTo>
                    <a:pt x="575" y="362"/>
                  </a:lnTo>
                  <a:lnTo>
                    <a:pt x="577" y="362"/>
                  </a:lnTo>
                  <a:lnTo>
                    <a:pt x="580" y="362"/>
                  </a:lnTo>
                  <a:lnTo>
                    <a:pt x="582" y="365"/>
                  </a:lnTo>
                  <a:lnTo>
                    <a:pt x="582" y="367"/>
                  </a:lnTo>
                  <a:lnTo>
                    <a:pt x="584" y="372"/>
                  </a:lnTo>
                  <a:lnTo>
                    <a:pt x="587" y="372"/>
                  </a:lnTo>
                  <a:lnTo>
                    <a:pt x="589" y="372"/>
                  </a:lnTo>
                  <a:lnTo>
                    <a:pt x="591" y="372"/>
                  </a:lnTo>
                  <a:lnTo>
                    <a:pt x="591" y="374"/>
                  </a:lnTo>
                  <a:lnTo>
                    <a:pt x="591" y="376"/>
                  </a:lnTo>
                  <a:lnTo>
                    <a:pt x="594" y="376"/>
                  </a:lnTo>
                  <a:lnTo>
                    <a:pt x="594" y="379"/>
                  </a:lnTo>
                  <a:lnTo>
                    <a:pt x="596" y="379"/>
                  </a:lnTo>
                  <a:lnTo>
                    <a:pt x="598" y="379"/>
                  </a:lnTo>
                  <a:lnTo>
                    <a:pt x="598" y="381"/>
                  </a:lnTo>
                  <a:lnTo>
                    <a:pt x="598" y="383"/>
                  </a:lnTo>
                  <a:lnTo>
                    <a:pt x="596" y="383"/>
                  </a:lnTo>
                  <a:lnTo>
                    <a:pt x="596" y="386"/>
                  </a:lnTo>
                  <a:lnTo>
                    <a:pt x="596" y="388"/>
                  </a:lnTo>
                  <a:lnTo>
                    <a:pt x="596" y="391"/>
                  </a:lnTo>
                  <a:lnTo>
                    <a:pt x="598" y="391"/>
                  </a:lnTo>
                  <a:lnTo>
                    <a:pt x="598" y="393"/>
                  </a:lnTo>
                  <a:lnTo>
                    <a:pt x="601" y="393"/>
                  </a:lnTo>
                  <a:lnTo>
                    <a:pt x="601" y="395"/>
                  </a:lnTo>
                  <a:lnTo>
                    <a:pt x="598" y="395"/>
                  </a:lnTo>
                  <a:lnTo>
                    <a:pt x="598" y="398"/>
                  </a:lnTo>
                  <a:lnTo>
                    <a:pt x="598" y="400"/>
                  </a:lnTo>
                  <a:lnTo>
                    <a:pt x="596" y="400"/>
                  </a:lnTo>
                  <a:lnTo>
                    <a:pt x="596" y="402"/>
                  </a:lnTo>
                  <a:lnTo>
                    <a:pt x="594" y="402"/>
                  </a:lnTo>
                  <a:lnTo>
                    <a:pt x="594" y="405"/>
                  </a:lnTo>
                  <a:lnTo>
                    <a:pt x="594" y="407"/>
                  </a:lnTo>
                  <a:lnTo>
                    <a:pt x="594" y="409"/>
                  </a:lnTo>
                  <a:lnTo>
                    <a:pt x="594" y="412"/>
                  </a:lnTo>
                  <a:lnTo>
                    <a:pt x="596" y="412"/>
                  </a:lnTo>
                  <a:lnTo>
                    <a:pt x="594" y="414"/>
                  </a:lnTo>
                  <a:lnTo>
                    <a:pt x="594" y="416"/>
                  </a:lnTo>
                  <a:lnTo>
                    <a:pt x="594" y="419"/>
                  </a:lnTo>
                  <a:lnTo>
                    <a:pt x="594" y="421"/>
                  </a:lnTo>
                  <a:lnTo>
                    <a:pt x="596" y="421"/>
                  </a:lnTo>
                  <a:lnTo>
                    <a:pt x="596" y="424"/>
                  </a:lnTo>
                  <a:lnTo>
                    <a:pt x="596" y="426"/>
                  </a:lnTo>
                  <a:lnTo>
                    <a:pt x="594" y="428"/>
                  </a:lnTo>
                  <a:lnTo>
                    <a:pt x="594" y="431"/>
                  </a:lnTo>
                  <a:lnTo>
                    <a:pt x="594" y="433"/>
                  </a:lnTo>
                  <a:lnTo>
                    <a:pt x="591" y="433"/>
                  </a:lnTo>
                  <a:lnTo>
                    <a:pt x="589" y="435"/>
                  </a:lnTo>
                  <a:lnTo>
                    <a:pt x="587" y="435"/>
                  </a:lnTo>
                  <a:lnTo>
                    <a:pt x="587" y="438"/>
                  </a:lnTo>
                  <a:lnTo>
                    <a:pt x="587" y="442"/>
                  </a:lnTo>
                  <a:lnTo>
                    <a:pt x="587" y="445"/>
                  </a:lnTo>
                  <a:lnTo>
                    <a:pt x="584" y="449"/>
                  </a:lnTo>
                  <a:lnTo>
                    <a:pt x="584" y="452"/>
                  </a:lnTo>
                  <a:lnTo>
                    <a:pt x="584" y="454"/>
                  </a:lnTo>
                  <a:lnTo>
                    <a:pt x="582" y="454"/>
                  </a:lnTo>
                  <a:lnTo>
                    <a:pt x="584" y="454"/>
                  </a:lnTo>
                  <a:lnTo>
                    <a:pt x="582" y="456"/>
                  </a:lnTo>
                  <a:lnTo>
                    <a:pt x="582" y="459"/>
                  </a:lnTo>
                  <a:lnTo>
                    <a:pt x="582" y="461"/>
                  </a:lnTo>
                  <a:lnTo>
                    <a:pt x="580" y="464"/>
                  </a:lnTo>
                  <a:lnTo>
                    <a:pt x="580" y="466"/>
                  </a:lnTo>
                  <a:lnTo>
                    <a:pt x="580" y="468"/>
                  </a:lnTo>
                  <a:lnTo>
                    <a:pt x="580" y="471"/>
                  </a:lnTo>
                  <a:lnTo>
                    <a:pt x="582" y="473"/>
                  </a:lnTo>
                  <a:lnTo>
                    <a:pt x="582" y="475"/>
                  </a:lnTo>
                  <a:lnTo>
                    <a:pt x="580" y="475"/>
                  </a:lnTo>
                  <a:lnTo>
                    <a:pt x="582" y="478"/>
                  </a:lnTo>
                  <a:lnTo>
                    <a:pt x="582" y="480"/>
                  </a:lnTo>
                  <a:lnTo>
                    <a:pt x="584" y="480"/>
                  </a:lnTo>
                  <a:lnTo>
                    <a:pt x="584" y="482"/>
                  </a:lnTo>
                  <a:lnTo>
                    <a:pt x="584" y="485"/>
                  </a:lnTo>
                  <a:lnTo>
                    <a:pt x="584" y="487"/>
                  </a:lnTo>
                  <a:lnTo>
                    <a:pt x="582" y="489"/>
                  </a:lnTo>
                  <a:lnTo>
                    <a:pt x="580" y="492"/>
                  </a:lnTo>
                  <a:lnTo>
                    <a:pt x="577" y="492"/>
                  </a:lnTo>
                  <a:lnTo>
                    <a:pt x="575" y="492"/>
                  </a:lnTo>
                  <a:lnTo>
                    <a:pt x="575" y="494"/>
                  </a:lnTo>
                  <a:lnTo>
                    <a:pt x="573" y="494"/>
                  </a:lnTo>
                  <a:lnTo>
                    <a:pt x="570" y="494"/>
                  </a:lnTo>
                  <a:lnTo>
                    <a:pt x="568" y="497"/>
                  </a:lnTo>
                  <a:lnTo>
                    <a:pt x="566" y="499"/>
                  </a:lnTo>
                  <a:lnTo>
                    <a:pt x="563" y="499"/>
                  </a:lnTo>
                  <a:lnTo>
                    <a:pt x="563" y="501"/>
                  </a:lnTo>
                  <a:lnTo>
                    <a:pt x="561" y="501"/>
                  </a:lnTo>
                  <a:lnTo>
                    <a:pt x="558" y="504"/>
                  </a:lnTo>
                  <a:lnTo>
                    <a:pt x="558" y="506"/>
                  </a:lnTo>
                  <a:lnTo>
                    <a:pt x="554" y="511"/>
                  </a:lnTo>
                  <a:lnTo>
                    <a:pt x="549" y="511"/>
                  </a:lnTo>
                  <a:lnTo>
                    <a:pt x="544" y="513"/>
                  </a:lnTo>
                  <a:lnTo>
                    <a:pt x="540" y="513"/>
                  </a:lnTo>
                  <a:lnTo>
                    <a:pt x="535" y="513"/>
                  </a:lnTo>
                  <a:lnTo>
                    <a:pt x="533" y="515"/>
                  </a:lnTo>
                  <a:lnTo>
                    <a:pt x="533" y="520"/>
                  </a:lnTo>
                  <a:lnTo>
                    <a:pt x="535" y="520"/>
                  </a:lnTo>
                  <a:lnTo>
                    <a:pt x="535" y="522"/>
                  </a:lnTo>
                  <a:lnTo>
                    <a:pt x="537" y="522"/>
                  </a:lnTo>
                  <a:lnTo>
                    <a:pt x="540" y="522"/>
                  </a:lnTo>
                  <a:lnTo>
                    <a:pt x="540" y="525"/>
                  </a:lnTo>
                  <a:lnTo>
                    <a:pt x="542" y="525"/>
                  </a:lnTo>
                  <a:lnTo>
                    <a:pt x="542" y="527"/>
                  </a:lnTo>
                  <a:lnTo>
                    <a:pt x="544" y="527"/>
                  </a:lnTo>
                  <a:lnTo>
                    <a:pt x="544" y="530"/>
                  </a:lnTo>
                  <a:lnTo>
                    <a:pt x="544" y="532"/>
                  </a:lnTo>
                  <a:lnTo>
                    <a:pt x="544" y="534"/>
                  </a:lnTo>
                  <a:lnTo>
                    <a:pt x="544" y="539"/>
                  </a:lnTo>
                  <a:lnTo>
                    <a:pt x="544" y="541"/>
                  </a:lnTo>
                  <a:lnTo>
                    <a:pt x="542" y="541"/>
                  </a:lnTo>
                  <a:lnTo>
                    <a:pt x="540" y="541"/>
                  </a:lnTo>
                  <a:lnTo>
                    <a:pt x="537" y="544"/>
                  </a:lnTo>
                  <a:lnTo>
                    <a:pt x="535" y="546"/>
                  </a:lnTo>
                  <a:lnTo>
                    <a:pt x="533" y="546"/>
                  </a:lnTo>
                  <a:lnTo>
                    <a:pt x="530" y="546"/>
                  </a:lnTo>
                  <a:lnTo>
                    <a:pt x="528" y="546"/>
                  </a:lnTo>
                  <a:lnTo>
                    <a:pt x="525" y="546"/>
                  </a:lnTo>
                  <a:lnTo>
                    <a:pt x="523" y="546"/>
                  </a:lnTo>
                  <a:lnTo>
                    <a:pt x="521" y="546"/>
                  </a:lnTo>
                  <a:lnTo>
                    <a:pt x="521" y="548"/>
                  </a:lnTo>
                  <a:lnTo>
                    <a:pt x="521" y="551"/>
                  </a:lnTo>
                  <a:lnTo>
                    <a:pt x="521" y="553"/>
                  </a:lnTo>
                  <a:lnTo>
                    <a:pt x="518" y="553"/>
                  </a:lnTo>
                  <a:lnTo>
                    <a:pt x="518" y="555"/>
                  </a:lnTo>
                  <a:lnTo>
                    <a:pt x="516" y="558"/>
                  </a:lnTo>
                  <a:lnTo>
                    <a:pt x="516" y="560"/>
                  </a:lnTo>
                  <a:lnTo>
                    <a:pt x="514" y="560"/>
                  </a:lnTo>
                  <a:lnTo>
                    <a:pt x="511" y="560"/>
                  </a:lnTo>
                  <a:lnTo>
                    <a:pt x="509" y="560"/>
                  </a:lnTo>
                  <a:lnTo>
                    <a:pt x="507" y="560"/>
                  </a:lnTo>
                  <a:lnTo>
                    <a:pt x="507" y="562"/>
                  </a:lnTo>
                  <a:lnTo>
                    <a:pt x="504" y="562"/>
                  </a:lnTo>
                  <a:lnTo>
                    <a:pt x="502" y="565"/>
                  </a:lnTo>
                  <a:lnTo>
                    <a:pt x="502" y="567"/>
                  </a:lnTo>
                  <a:lnTo>
                    <a:pt x="500" y="567"/>
                  </a:lnTo>
                  <a:lnTo>
                    <a:pt x="500" y="570"/>
                  </a:lnTo>
                  <a:lnTo>
                    <a:pt x="500" y="572"/>
                  </a:lnTo>
                  <a:lnTo>
                    <a:pt x="502" y="572"/>
                  </a:lnTo>
                  <a:lnTo>
                    <a:pt x="500" y="572"/>
                  </a:lnTo>
                  <a:lnTo>
                    <a:pt x="500" y="574"/>
                  </a:lnTo>
                  <a:lnTo>
                    <a:pt x="500" y="577"/>
                  </a:lnTo>
                  <a:lnTo>
                    <a:pt x="500" y="579"/>
                  </a:lnTo>
                  <a:lnTo>
                    <a:pt x="500" y="581"/>
                  </a:lnTo>
                  <a:lnTo>
                    <a:pt x="497" y="584"/>
                  </a:lnTo>
                  <a:lnTo>
                    <a:pt x="495" y="586"/>
                  </a:lnTo>
                  <a:lnTo>
                    <a:pt x="495" y="588"/>
                  </a:lnTo>
                  <a:lnTo>
                    <a:pt x="495" y="591"/>
                  </a:lnTo>
                  <a:lnTo>
                    <a:pt x="492" y="591"/>
                  </a:lnTo>
                  <a:lnTo>
                    <a:pt x="492" y="593"/>
                  </a:lnTo>
                  <a:lnTo>
                    <a:pt x="490" y="593"/>
                  </a:lnTo>
                  <a:lnTo>
                    <a:pt x="490" y="595"/>
                  </a:lnTo>
                  <a:lnTo>
                    <a:pt x="490" y="598"/>
                  </a:lnTo>
                  <a:lnTo>
                    <a:pt x="488" y="600"/>
                  </a:lnTo>
                  <a:lnTo>
                    <a:pt x="488" y="603"/>
                  </a:lnTo>
                  <a:lnTo>
                    <a:pt x="485" y="603"/>
                  </a:lnTo>
                  <a:lnTo>
                    <a:pt x="485" y="605"/>
                  </a:lnTo>
                  <a:lnTo>
                    <a:pt x="485" y="607"/>
                  </a:lnTo>
                  <a:lnTo>
                    <a:pt x="483" y="607"/>
                  </a:lnTo>
                  <a:lnTo>
                    <a:pt x="483" y="610"/>
                  </a:lnTo>
                  <a:lnTo>
                    <a:pt x="483" y="612"/>
                  </a:lnTo>
                  <a:lnTo>
                    <a:pt x="483" y="614"/>
                  </a:lnTo>
                  <a:lnTo>
                    <a:pt x="485" y="614"/>
                  </a:lnTo>
                  <a:lnTo>
                    <a:pt x="485" y="617"/>
                  </a:lnTo>
                  <a:lnTo>
                    <a:pt x="485" y="619"/>
                  </a:lnTo>
                  <a:lnTo>
                    <a:pt x="483" y="619"/>
                  </a:lnTo>
                  <a:lnTo>
                    <a:pt x="481" y="621"/>
                  </a:lnTo>
                  <a:lnTo>
                    <a:pt x="478" y="624"/>
                  </a:lnTo>
                  <a:lnTo>
                    <a:pt x="476" y="624"/>
                  </a:lnTo>
                  <a:lnTo>
                    <a:pt x="476" y="626"/>
                  </a:lnTo>
                  <a:lnTo>
                    <a:pt x="476" y="628"/>
                  </a:lnTo>
                  <a:lnTo>
                    <a:pt x="476" y="633"/>
                  </a:lnTo>
                  <a:lnTo>
                    <a:pt x="476" y="635"/>
                  </a:lnTo>
                  <a:lnTo>
                    <a:pt x="476" y="638"/>
                  </a:lnTo>
                  <a:lnTo>
                    <a:pt x="476" y="640"/>
                  </a:lnTo>
                  <a:lnTo>
                    <a:pt x="474" y="640"/>
                  </a:lnTo>
                  <a:lnTo>
                    <a:pt x="476" y="643"/>
                  </a:lnTo>
                  <a:lnTo>
                    <a:pt x="478" y="645"/>
                  </a:lnTo>
                  <a:lnTo>
                    <a:pt x="478" y="647"/>
                  </a:lnTo>
                  <a:lnTo>
                    <a:pt x="481" y="647"/>
                  </a:lnTo>
                  <a:lnTo>
                    <a:pt x="481" y="650"/>
                  </a:lnTo>
                  <a:lnTo>
                    <a:pt x="478" y="650"/>
                  </a:lnTo>
                  <a:lnTo>
                    <a:pt x="478" y="652"/>
                  </a:lnTo>
                  <a:lnTo>
                    <a:pt x="476" y="654"/>
                  </a:lnTo>
                  <a:lnTo>
                    <a:pt x="476" y="657"/>
                  </a:lnTo>
                  <a:lnTo>
                    <a:pt x="476" y="659"/>
                  </a:lnTo>
                  <a:lnTo>
                    <a:pt x="478" y="659"/>
                  </a:lnTo>
                  <a:lnTo>
                    <a:pt x="481" y="661"/>
                  </a:lnTo>
                  <a:lnTo>
                    <a:pt x="481" y="664"/>
                  </a:lnTo>
                  <a:lnTo>
                    <a:pt x="478" y="664"/>
                  </a:lnTo>
                  <a:lnTo>
                    <a:pt x="478" y="666"/>
                  </a:lnTo>
                  <a:lnTo>
                    <a:pt x="476" y="666"/>
                  </a:lnTo>
                  <a:lnTo>
                    <a:pt x="476" y="668"/>
                  </a:lnTo>
                  <a:lnTo>
                    <a:pt x="474" y="671"/>
                  </a:lnTo>
                  <a:lnTo>
                    <a:pt x="474" y="673"/>
                  </a:lnTo>
                  <a:lnTo>
                    <a:pt x="476" y="676"/>
                  </a:lnTo>
                  <a:lnTo>
                    <a:pt x="474" y="678"/>
                  </a:lnTo>
                  <a:lnTo>
                    <a:pt x="474" y="680"/>
                  </a:lnTo>
                  <a:lnTo>
                    <a:pt x="474" y="683"/>
                  </a:lnTo>
                  <a:lnTo>
                    <a:pt x="471" y="685"/>
                  </a:lnTo>
                  <a:lnTo>
                    <a:pt x="469" y="687"/>
                  </a:lnTo>
                  <a:lnTo>
                    <a:pt x="469" y="690"/>
                  </a:lnTo>
                  <a:lnTo>
                    <a:pt x="469" y="692"/>
                  </a:lnTo>
                  <a:lnTo>
                    <a:pt x="469" y="694"/>
                  </a:lnTo>
                  <a:lnTo>
                    <a:pt x="469" y="697"/>
                  </a:lnTo>
                  <a:lnTo>
                    <a:pt x="467" y="699"/>
                  </a:lnTo>
                  <a:lnTo>
                    <a:pt x="469" y="699"/>
                  </a:lnTo>
                  <a:lnTo>
                    <a:pt x="467" y="701"/>
                  </a:lnTo>
                  <a:lnTo>
                    <a:pt x="467" y="704"/>
                  </a:lnTo>
                  <a:lnTo>
                    <a:pt x="464" y="706"/>
                  </a:lnTo>
                  <a:lnTo>
                    <a:pt x="464" y="709"/>
                  </a:lnTo>
                  <a:lnTo>
                    <a:pt x="462" y="709"/>
                  </a:lnTo>
                  <a:lnTo>
                    <a:pt x="460" y="709"/>
                  </a:lnTo>
                  <a:lnTo>
                    <a:pt x="457" y="711"/>
                  </a:lnTo>
                  <a:lnTo>
                    <a:pt x="455" y="711"/>
                  </a:lnTo>
                  <a:lnTo>
                    <a:pt x="455" y="713"/>
                  </a:lnTo>
                  <a:lnTo>
                    <a:pt x="455" y="711"/>
                  </a:lnTo>
                  <a:lnTo>
                    <a:pt x="452" y="711"/>
                  </a:lnTo>
                  <a:lnTo>
                    <a:pt x="450" y="711"/>
                  </a:lnTo>
                  <a:lnTo>
                    <a:pt x="448" y="711"/>
                  </a:lnTo>
                  <a:lnTo>
                    <a:pt x="445" y="711"/>
                  </a:lnTo>
                  <a:lnTo>
                    <a:pt x="443" y="711"/>
                  </a:lnTo>
                  <a:lnTo>
                    <a:pt x="438" y="713"/>
                  </a:lnTo>
                  <a:lnTo>
                    <a:pt x="436" y="713"/>
                  </a:lnTo>
                  <a:lnTo>
                    <a:pt x="434" y="713"/>
                  </a:lnTo>
                  <a:lnTo>
                    <a:pt x="434" y="716"/>
                  </a:lnTo>
                  <a:lnTo>
                    <a:pt x="434" y="718"/>
                  </a:lnTo>
                  <a:lnTo>
                    <a:pt x="431" y="720"/>
                  </a:lnTo>
                  <a:lnTo>
                    <a:pt x="429" y="723"/>
                  </a:lnTo>
                  <a:lnTo>
                    <a:pt x="427" y="723"/>
                  </a:lnTo>
                  <a:lnTo>
                    <a:pt x="427" y="725"/>
                  </a:lnTo>
                  <a:lnTo>
                    <a:pt x="424" y="725"/>
                  </a:lnTo>
                  <a:lnTo>
                    <a:pt x="422" y="725"/>
                  </a:lnTo>
                  <a:lnTo>
                    <a:pt x="419" y="727"/>
                  </a:lnTo>
                  <a:lnTo>
                    <a:pt x="417" y="727"/>
                  </a:lnTo>
                  <a:lnTo>
                    <a:pt x="415" y="727"/>
                  </a:lnTo>
                  <a:lnTo>
                    <a:pt x="412" y="727"/>
                  </a:lnTo>
                  <a:lnTo>
                    <a:pt x="410" y="727"/>
                  </a:lnTo>
                  <a:lnTo>
                    <a:pt x="408" y="727"/>
                  </a:lnTo>
                  <a:lnTo>
                    <a:pt x="408" y="725"/>
                  </a:lnTo>
                  <a:lnTo>
                    <a:pt x="405" y="725"/>
                  </a:lnTo>
                  <a:lnTo>
                    <a:pt x="405" y="723"/>
                  </a:lnTo>
                  <a:lnTo>
                    <a:pt x="403" y="723"/>
                  </a:lnTo>
                  <a:lnTo>
                    <a:pt x="403" y="725"/>
                  </a:lnTo>
                  <a:lnTo>
                    <a:pt x="401" y="725"/>
                  </a:lnTo>
                  <a:lnTo>
                    <a:pt x="398" y="725"/>
                  </a:lnTo>
                  <a:lnTo>
                    <a:pt x="396" y="725"/>
                  </a:lnTo>
                  <a:lnTo>
                    <a:pt x="394" y="725"/>
                  </a:lnTo>
                  <a:lnTo>
                    <a:pt x="394" y="727"/>
                  </a:lnTo>
                  <a:lnTo>
                    <a:pt x="391" y="727"/>
                  </a:lnTo>
                  <a:lnTo>
                    <a:pt x="389" y="725"/>
                  </a:lnTo>
                  <a:lnTo>
                    <a:pt x="387" y="727"/>
                  </a:lnTo>
                  <a:lnTo>
                    <a:pt x="384" y="727"/>
                  </a:lnTo>
                  <a:lnTo>
                    <a:pt x="382" y="727"/>
                  </a:lnTo>
                  <a:lnTo>
                    <a:pt x="382" y="725"/>
                  </a:lnTo>
                  <a:lnTo>
                    <a:pt x="379" y="725"/>
                  </a:lnTo>
                  <a:lnTo>
                    <a:pt x="377" y="725"/>
                  </a:lnTo>
                  <a:lnTo>
                    <a:pt x="375" y="727"/>
                  </a:lnTo>
                  <a:lnTo>
                    <a:pt x="372" y="727"/>
                  </a:lnTo>
                  <a:lnTo>
                    <a:pt x="370" y="727"/>
                  </a:lnTo>
                  <a:lnTo>
                    <a:pt x="368" y="727"/>
                  </a:lnTo>
                  <a:lnTo>
                    <a:pt x="365" y="725"/>
                  </a:lnTo>
                  <a:lnTo>
                    <a:pt x="363" y="725"/>
                  </a:lnTo>
                  <a:lnTo>
                    <a:pt x="361" y="725"/>
                  </a:lnTo>
                  <a:lnTo>
                    <a:pt x="358" y="725"/>
                  </a:lnTo>
                  <a:lnTo>
                    <a:pt x="356" y="725"/>
                  </a:lnTo>
                  <a:lnTo>
                    <a:pt x="354" y="725"/>
                  </a:lnTo>
                  <a:lnTo>
                    <a:pt x="354" y="727"/>
                  </a:lnTo>
                  <a:lnTo>
                    <a:pt x="351" y="727"/>
                  </a:lnTo>
                  <a:lnTo>
                    <a:pt x="351" y="725"/>
                  </a:lnTo>
                  <a:lnTo>
                    <a:pt x="349" y="723"/>
                  </a:lnTo>
                  <a:lnTo>
                    <a:pt x="346" y="723"/>
                  </a:lnTo>
                  <a:lnTo>
                    <a:pt x="344" y="723"/>
                  </a:lnTo>
                  <a:lnTo>
                    <a:pt x="342" y="723"/>
                  </a:lnTo>
                  <a:lnTo>
                    <a:pt x="342" y="720"/>
                  </a:lnTo>
                  <a:lnTo>
                    <a:pt x="339" y="720"/>
                  </a:lnTo>
                  <a:lnTo>
                    <a:pt x="337" y="720"/>
                  </a:lnTo>
                  <a:lnTo>
                    <a:pt x="337" y="718"/>
                  </a:lnTo>
                  <a:lnTo>
                    <a:pt x="335" y="718"/>
                  </a:lnTo>
                  <a:lnTo>
                    <a:pt x="332" y="718"/>
                  </a:lnTo>
                  <a:lnTo>
                    <a:pt x="330" y="718"/>
                  </a:lnTo>
                  <a:lnTo>
                    <a:pt x="328" y="718"/>
                  </a:lnTo>
                  <a:lnTo>
                    <a:pt x="325" y="716"/>
                  </a:lnTo>
                  <a:lnTo>
                    <a:pt x="323" y="716"/>
                  </a:lnTo>
                  <a:lnTo>
                    <a:pt x="323" y="713"/>
                  </a:lnTo>
                  <a:lnTo>
                    <a:pt x="321" y="716"/>
                  </a:lnTo>
                  <a:lnTo>
                    <a:pt x="318" y="716"/>
                  </a:lnTo>
                  <a:lnTo>
                    <a:pt x="318" y="718"/>
                  </a:lnTo>
                  <a:lnTo>
                    <a:pt x="316" y="716"/>
                  </a:lnTo>
                  <a:lnTo>
                    <a:pt x="316" y="718"/>
                  </a:lnTo>
                  <a:lnTo>
                    <a:pt x="313" y="720"/>
                  </a:lnTo>
                  <a:lnTo>
                    <a:pt x="311" y="720"/>
                  </a:lnTo>
                  <a:lnTo>
                    <a:pt x="311" y="718"/>
                  </a:lnTo>
                  <a:lnTo>
                    <a:pt x="309" y="718"/>
                  </a:lnTo>
                  <a:lnTo>
                    <a:pt x="306" y="718"/>
                  </a:lnTo>
                  <a:lnTo>
                    <a:pt x="306" y="720"/>
                  </a:lnTo>
                  <a:lnTo>
                    <a:pt x="306" y="723"/>
                  </a:lnTo>
                  <a:lnTo>
                    <a:pt x="304" y="723"/>
                  </a:lnTo>
                  <a:lnTo>
                    <a:pt x="302" y="723"/>
                  </a:lnTo>
                  <a:lnTo>
                    <a:pt x="299" y="725"/>
                  </a:lnTo>
                  <a:lnTo>
                    <a:pt x="297" y="725"/>
                  </a:lnTo>
                  <a:lnTo>
                    <a:pt x="297" y="727"/>
                  </a:lnTo>
                  <a:lnTo>
                    <a:pt x="297" y="730"/>
                  </a:lnTo>
                  <a:lnTo>
                    <a:pt x="297" y="732"/>
                  </a:lnTo>
                  <a:lnTo>
                    <a:pt x="295" y="732"/>
                  </a:lnTo>
                  <a:lnTo>
                    <a:pt x="292" y="732"/>
                  </a:lnTo>
                  <a:lnTo>
                    <a:pt x="290" y="732"/>
                  </a:lnTo>
                  <a:lnTo>
                    <a:pt x="290" y="730"/>
                  </a:lnTo>
                  <a:lnTo>
                    <a:pt x="288" y="730"/>
                  </a:lnTo>
                  <a:lnTo>
                    <a:pt x="285" y="730"/>
                  </a:lnTo>
                  <a:lnTo>
                    <a:pt x="283" y="730"/>
                  </a:lnTo>
                  <a:lnTo>
                    <a:pt x="281" y="730"/>
                  </a:lnTo>
                  <a:lnTo>
                    <a:pt x="281" y="732"/>
                  </a:lnTo>
                  <a:lnTo>
                    <a:pt x="278" y="732"/>
                  </a:lnTo>
                  <a:lnTo>
                    <a:pt x="276" y="732"/>
                  </a:lnTo>
                  <a:lnTo>
                    <a:pt x="273" y="732"/>
                  </a:lnTo>
                  <a:lnTo>
                    <a:pt x="271" y="732"/>
                  </a:lnTo>
                  <a:lnTo>
                    <a:pt x="269" y="732"/>
                  </a:lnTo>
                  <a:lnTo>
                    <a:pt x="266" y="732"/>
                  </a:lnTo>
                  <a:lnTo>
                    <a:pt x="264" y="732"/>
                  </a:lnTo>
                  <a:lnTo>
                    <a:pt x="262" y="732"/>
                  </a:lnTo>
                  <a:lnTo>
                    <a:pt x="259" y="732"/>
                  </a:lnTo>
                  <a:lnTo>
                    <a:pt x="257" y="730"/>
                  </a:lnTo>
                  <a:lnTo>
                    <a:pt x="255" y="730"/>
                  </a:lnTo>
                  <a:lnTo>
                    <a:pt x="252" y="730"/>
                  </a:lnTo>
                  <a:lnTo>
                    <a:pt x="250" y="730"/>
                  </a:lnTo>
                  <a:lnTo>
                    <a:pt x="245" y="730"/>
                  </a:lnTo>
                  <a:lnTo>
                    <a:pt x="243" y="730"/>
                  </a:lnTo>
                  <a:lnTo>
                    <a:pt x="240" y="727"/>
                  </a:lnTo>
                  <a:lnTo>
                    <a:pt x="238" y="727"/>
                  </a:lnTo>
                  <a:lnTo>
                    <a:pt x="236" y="727"/>
                  </a:lnTo>
                  <a:lnTo>
                    <a:pt x="233" y="727"/>
                  </a:lnTo>
                  <a:lnTo>
                    <a:pt x="231" y="727"/>
                  </a:lnTo>
                  <a:lnTo>
                    <a:pt x="229" y="727"/>
                  </a:lnTo>
                  <a:lnTo>
                    <a:pt x="226" y="727"/>
                  </a:lnTo>
                  <a:lnTo>
                    <a:pt x="224" y="727"/>
                  </a:lnTo>
                  <a:lnTo>
                    <a:pt x="222" y="727"/>
                  </a:lnTo>
                  <a:lnTo>
                    <a:pt x="219" y="730"/>
                  </a:lnTo>
                  <a:lnTo>
                    <a:pt x="217" y="730"/>
                  </a:lnTo>
                  <a:lnTo>
                    <a:pt x="215" y="730"/>
                  </a:lnTo>
                  <a:lnTo>
                    <a:pt x="212" y="732"/>
                  </a:lnTo>
                  <a:lnTo>
                    <a:pt x="210" y="732"/>
                  </a:lnTo>
                  <a:lnTo>
                    <a:pt x="210" y="734"/>
                  </a:lnTo>
                  <a:lnTo>
                    <a:pt x="208" y="734"/>
                  </a:lnTo>
                  <a:lnTo>
                    <a:pt x="205" y="737"/>
                  </a:lnTo>
                  <a:lnTo>
                    <a:pt x="203" y="737"/>
                  </a:lnTo>
                  <a:lnTo>
                    <a:pt x="200" y="737"/>
                  </a:lnTo>
                  <a:lnTo>
                    <a:pt x="198" y="737"/>
                  </a:lnTo>
                  <a:lnTo>
                    <a:pt x="196" y="739"/>
                  </a:lnTo>
                  <a:lnTo>
                    <a:pt x="196" y="741"/>
                  </a:lnTo>
                  <a:lnTo>
                    <a:pt x="193" y="741"/>
                  </a:lnTo>
                  <a:lnTo>
                    <a:pt x="193" y="744"/>
                  </a:lnTo>
                  <a:lnTo>
                    <a:pt x="193" y="746"/>
                  </a:lnTo>
                  <a:lnTo>
                    <a:pt x="191" y="746"/>
                  </a:lnTo>
                  <a:lnTo>
                    <a:pt x="191" y="749"/>
                  </a:lnTo>
                  <a:lnTo>
                    <a:pt x="189" y="751"/>
                  </a:lnTo>
                  <a:lnTo>
                    <a:pt x="186" y="751"/>
                  </a:lnTo>
                  <a:lnTo>
                    <a:pt x="186" y="753"/>
                  </a:lnTo>
                  <a:lnTo>
                    <a:pt x="184" y="753"/>
                  </a:lnTo>
                  <a:lnTo>
                    <a:pt x="184" y="756"/>
                  </a:lnTo>
                  <a:lnTo>
                    <a:pt x="182" y="756"/>
                  </a:lnTo>
                  <a:lnTo>
                    <a:pt x="182" y="758"/>
                  </a:lnTo>
                  <a:lnTo>
                    <a:pt x="182" y="760"/>
                  </a:lnTo>
                  <a:lnTo>
                    <a:pt x="179" y="760"/>
                  </a:lnTo>
                  <a:lnTo>
                    <a:pt x="179" y="763"/>
                  </a:lnTo>
                  <a:lnTo>
                    <a:pt x="177" y="763"/>
                  </a:lnTo>
                  <a:lnTo>
                    <a:pt x="175" y="763"/>
                  </a:lnTo>
                  <a:lnTo>
                    <a:pt x="175" y="760"/>
                  </a:lnTo>
                  <a:lnTo>
                    <a:pt x="172" y="760"/>
                  </a:lnTo>
                  <a:lnTo>
                    <a:pt x="170" y="760"/>
                  </a:lnTo>
                  <a:lnTo>
                    <a:pt x="170" y="758"/>
                  </a:lnTo>
                  <a:lnTo>
                    <a:pt x="167" y="758"/>
                  </a:lnTo>
                  <a:lnTo>
                    <a:pt x="165" y="758"/>
                  </a:lnTo>
                  <a:lnTo>
                    <a:pt x="165" y="760"/>
                  </a:lnTo>
                  <a:lnTo>
                    <a:pt x="163" y="760"/>
                  </a:lnTo>
                  <a:lnTo>
                    <a:pt x="163" y="763"/>
                  </a:lnTo>
                  <a:lnTo>
                    <a:pt x="160" y="765"/>
                  </a:lnTo>
                  <a:lnTo>
                    <a:pt x="160" y="767"/>
                  </a:lnTo>
                  <a:lnTo>
                    <a:pt x="158" y="767"/>
                  </a:lnTo>
                  <a:lnTo>
                    <a:pt x="158" y="770"/>
                  </a:lnTo>
                  <a:lnTo>
                    <a:pt x="158" y="772"/>
                  </a:lnTo>
                  <a:lnTo>
                    <a:pt x="158" y="774"/>
                  </a:lnTo>
                  <a:lnTo>
                    <a:pt x="158" y="777"/>
                  </a:lnTo>
                  <a:lnTo>
                    <a:pt x="156" y="777"/>
                  </a:lnTo>
                  <a:lnTo>
                    <a:pt x="156" y="779"/>
                  </a:lnTo>
                  <a:lnTo>
                    <a:pt x="156" y="782"/>
                  </a:lnTo>
                  <a:lnTo>
                    <a:pt x="156" y="784"/>
                  </a:lnTo>
                  <a:lnTo>
                    <a:pt x="153" y="786"/>
                  </a:lnTo>
                  <a:lnTo>
                    <a:pt x="151" y="786"/>
                  </a:lnTo>
                  <a:lnTo>
                    <a:pt x="149" y="786"/>
                  </a:lnTo>
                  <a:lnTo>
                    <a:pt x="146" y="786"/>
                  </a:lnTo>
                  <a:lnTo>
                    <a:pt x="144" y="786"/>
                  </a:lnTo>
                  <a:lnTo>
                    <a:pt x="142" y="786"/>
                  </a:lnTo>
                  <a:lnTo>
                    <a:pt x="142" y="789"/>
                  </a:lnTo>
                  <a:lnTo>
                    <a:pt x="142" y="791"/>
                  </a:lnTo>
                  <a:lnTo>
                    <a:pt x="139" y="791"/>
                  </a:lnTo>
                  <a:lnTo>
                    <a:pt x="139" y="793"/>
                  </a:lnTo>
                  <a:lnTo>
                    <a:pt x="139" y="796"/>
                  </a:lnTo>
                  <a:lnTo>
                    <a:pt x="137" y="796"/>
                  </a:lnTo>
                  <a:lnTo>
                    <a:pt x="137" y="798"/>
                  </a:lnTo>
                  <a:lnTo>
                    <a:pt x="134" y="800"/>
                  </a:lnTo>
                  <a:lnTo>
                    <a:pt x="132" y="800"/>
                  </a:lnTo>
                  <a:lnTo>
                    <a:pt x="132" y="803"/>
                  </a:lnTo>
                  <a:lnTo>
                    <a:pt x="132" y="805"/>
                  </a:lnTo>
                  <a:lnTo>
                    <a:pt x="130" y="805"/>
                  </a:lnTo>
                  <a:lnTo>
                    <a:pt x="130" y="807"/>
                  </a:lnTo>
                  <a:lnTo>
                    <a:pt x="127" y="807"/>
                  </a:lnTo>
                  <a:lnTo>
                    <a:pt x="125" y="807"/>
                  </a:lnTo>
                  <a:lnTo>
                    <a:pt x="125" y="810"/>
                  </a:lnTo>
                  <a:lnTo>
                    <a:pt x="123" y="810"/>
                  </a:lnTo>
                  <a:lnTo>
                    <a:pt x="123" y="812"/>
                  </a:lnTo>
                  <a:lnTo>
                    <a:pt x="120" y="812"/>
                  </a:lnTo>
                  <a:lnTo>
                    <a:pt x="118" y="815"/>
                  </a:lnTo>
                  <a:lnTo>
                    <a:pt x="116" y="817"/>
                  </a:lnTo>
                  <a:lnTo>
                    <a:pt x="116" y="819"/>
                  </a:lnTo>
                  <a:lnTo>
                    <a:pt x="113" y="819"/>
                  </a:lnTo>
                  <a:lnTo>
                    <a:pt x="111" y="819"/>
                  </a:lnTo>
                  <a:lnTo>
                    <a:pt x="109" y="822"/>
                  </a:lnTo>
                  <a:lnTo>
                    <a:pt x="106" y="822"/>
                  </a:lnTo>
                  <a:lnTo>
                    <a:pt x="106" y="826"/>
                  </a:lnTo>
                  <a:lnTo>
                    <a:pt x="106" y="829"/>
                  </a:lnTo>
                  <a:lnTo>
                    <a:pt x="106" y="831"/>
                  </a:lnTo>
                  <a:lnTo>
                    <a:pt x="109" y="831"/>
                  </a:lnTo>
                  <a:lnTo>
                    <a:pt x="111" y="833"/>
                  </a:lnTo>
                  <a:lnTo>
                    <a:pt x="120" y="836"/>
                  </a:lnTo>
                  <a:lnTo>
                    <a:pt x="123" y="838"/>
                  </a:lnTo>
                  <a:lnTo>
                    <a:pt x="132" y="843"/>
                  </a:lnTo>
                  <a:lnTo>
                    <a:pt x="134" y="845"/>
                  </a:lnTo>
                  <a:lnTo>
                    <a:pt x="144" y="847"/>
                  </a:lnTo>
                  <a:lnTo>
                    <a:pt x="146" y="850"/>
                  </a:lnTo>
                  <a:lnTo>
                    <a:pt x="158" y="857"/>
                  </a:lnTo>
                  <a:lnTo>
                    <a:pt x="158" y="859"/>
                  </a:lnTo>
                  <a:lnTo>
                    <a:pt x="160" y="859"/>
                  </a:lnTo>
                  <a:lnTo>
                    <a:pt x="165" y="852"/>
                  </a:lnTo>
                  <a:lnTo>
                    <a:pt x="165" y="847"/>
                  </a:lnTo>
                  <a:lnTo>
                    <a:pt x="177" y="852"/>
                  </a:lnTo>
                  <a:lnTo>
                    <a:pt x="189" y="859"/>
                  </a:lnTo>
                  <a:lnTo>
                    <a:pt x="193" y="862"/>
                  </a:lnTo>
                  <a:lnTo>
                    <a:pt x="196" y="864"/>
                  </a:lnTo>
                  <a:lnTo>
                    <a:pt x="196" y="871"/>
                  </a:lnTo>
                  <a:lnTo>
                    <a:pt x="196" y="876"/>
                  </a:lnTo>
                  <a:lnTo>
                    <a:pt x="198" y="880"/>
                  </a:lnTo>
                  <a:lnTo>
                    <a:pt x="198" y="883"/>
                  </a:lnTo>
                  <a:lnTo>
                    <a:pt x="198" y="885"/>
                  </a:lnTo>
                  <a:lnTo>
                    <a:pt x="196" y="885"/>
                  </a:lnTo>
                  <a:lnTo>
                    <a:pt x="193" y="885"/>
                  </a:lnTo>
                  <a:lnTo>
                    <a:pt x="191" y="890"/>
                  </a:lnTo>
                  <a:lnTo>
                    <a:pt x="189" y="888"/>
                  </a:lnTo>
                  <a:lnTo>
                    <a:pt x="186" y="883"/>
                  </a:lnTo>
                  <a:lnTo>
                    <a:pt x="182" y="885"/>
                  </a:lnTo>
                  <a:lnTo>
                    <a:pt x="179" y="885"/>
                  </a:lnTo>
                  <a:lnTo>
                    <a:pt x="179" y="890"/>
                  </a:lnTo>
                  <a:lnTo>
                    <a:pt x="179" y="892"/>
                  </a:lnTo>
                  <a:lnTo>
                    <a:pt x="177" y="892"/>
                  </a:lnTo>
                  <a:lnTo>
                    <a:pt x="177" y="895"/>
                  </a:lnTo>
                  <a:lnTo>
                    <a:pt x="175" y="895"/>
                  </a:lnTo>
                  <a:lnTo>
                    <a:pt x="172" y="897"/>
                  </a:lnTo>
                  <a:lnTo>
                    <a:pt x="170" y="897"/>
                  </a:lnTo>
                  <a:lnTo>
                    <a:pt x="167" y="899"/>
                  </a:lnTo>
                  <a:lnTo>
                    <a:pt x="167" y="902"/>
                  </a:lnTo>
                  <a:lnTo>
                    <a:pt x="167" y="904"/>
                  </a:lnTo>
                  <a:lnTo>
                    <a:pt x="165" y="904"/>
                  </a:lnTo>
                  <a:lnTo>
                    <a:pt x="163" y="906"/>
                  </a:lnTo>
                  <a:lnTo>
                    <a:pt x="165" y="906"/>
                  </a:lnTo>
                  <a:lnTo>
                    <a:pt x="165" y="909"/>
                  </a:lnTo>
                  <a:lnTo>
                    <a:pt x="163" y="906"/>
                  </a:lnTo>
                  <a:lnTo>
                    <a:pt x="163" y="909"/>
                  </a:lnTo>
                  <a:lnTo>
                    <a:pt x="160" y="909"/>
                  </a:lnTo>
                  <a:lnTo>
                    <a:pt x="160" y="906"/>
                  </a:lnTo>
                  <a:lnTo>
                    <a:pt x="158" y="906"/>
                  </a:lnTo>
                  <a:lnTo>
                    <a:pt x="158" y="909"/>
                  </a:lnTo>
                  <a:lnTo>
                    <a:pt x="158" y="911"/>
                  </a:lnTo>
                  <a:lnTo>
                    <a:pt x="160" y="911"/>
                  </a:lnTo>
                  <a:lnTo>
                    <a:pt x="158" y="911"/>
                  </a:lnTo>
                  <a:lnTo>
                    <a:pt x="158" y="913"/>
                  </a:lnTo>
                  <a:lnTo>
                    <a:pt x="153" y="913"/>
                  </a:lnTo>
                  <a:lnTo>
                    <a:pt x="151" y="913"/>
                  </a:lnTo>
                  <a:lnTo>
                    <a:pt x="149" y="913"/>
                  </a:lnTo>
                  <a:lnTo>
                    <a:pt x="149" y="916"/>
                  </a:lnTo>
                  <a:lnTo>
                    <a:pt x="151" y="916"/>
                  </a:lnTo>
                  <a:lnTo>
                    <a:pt x="151" y="918"/>
                  </a:lnTo>
                  <a:lnTo>
                    <a:pt x="149" y="918"/>
                  </a:lnTo>
                  <a:lnTo>
                    <a:pt x="146" y="921"/>
                  </a:lnTo>
                  <a:lnTo>
                    <a:pt x="144" y="921"/>
                  </a:lnTo>
                  <a:lnTo>
                    <a:pt x="144" y="918"/>
                  </a:lnTo>
                  <a:lnTo>
                    <a:pt x="142" y="918"/>
                  </a:lnTo>
                  <a:lnTo>
                    <a:pt x="142" y="921"/>
                  </a:lnTo>
                  <a:lnTo>
                    <a:pt x="144" y="923"/>
                  </a:lnTo>
                  <a:lnTo>
                    <a:pt x="144" y="925"/>
                  </a:lnTo>
                  <a:lnTo>
                    <a:pt x="142" y="925"/>
                  </a:lnTo>
                  <a:lnTo>
                    <a:pt x="142" y="928"/>
                  </a:lnTo>
                  <a:lnTo>
                    <a:pt x="142" y="930"/>
                  </a:lnTo>
                  <a:lnTo>
                    <a:pt x="144" y="930"/>
                  </a:lnTo>
                  <a:lnTo>
                    <a:pt x="144" y="928"/>
                  </a:lnTo>
                  <a:lnTo>
                    <a:pt x="144" y="930"/>
                  </a:lnTo>
                  <a:lnTo>
                    <a:pt x="144" y="932"/>
                  </a:lnTo>
                  <a:lnTo>
                    <a:pt x="142" y="937"/>
                  </a:lnTo>
                  <a:lnTo>
                    <a:pt x="139" y="937"/>
                  </a:lnTo>
                  <a:lnTo>
                    <a:pt x="139" y="939"/>
                  </a:lnTo>
                  <a:lnTo>
                    <a:pt x="142" y="939"/>
                  </a:lnTo>
                  <a:lnTo>
                    <a:pt x="142" y="942"/>
                  </a:lnTo>
                  <a:lnTo>
                    <a:pt x="142" y="944"/>
                  </a:lnTo>
                  <a:lnTo>
                    <a:pt x="139" y="944"/>
                  </a:lnTo>
                  <a:lnTo>
                    <a:pt x="139" y="942"/>
                  </a:lnTo>
                  <a:lnTo>
                    <a:pt x="139" y="944"/>
                  </a:lnTo>
                  <a:lnTo>
                    <a:pt x="139" y="946"/>
                  </a:lnTo>
                  <a:lnTo>
                    <a:pt x="137" y="946"/>
                  </a:lnTo>
                  <a:lnTo>
                    <a:pt x="134" y="946"/>
                  </a:lnTo>
                  <a:lnTo>
                    <a:pt x="134" y="944"/>
                  </a:lnTo>
                  <a:lnTo>
                    <a:pt x="134" y="946"/>
                  </a:lnTo>
                  <a:lnTo>
                    <a:pt x="132" y="946"/>
                  </a:lnTo>
                  <a:lnTo>
                    <a:pt x="130" y="949"/>
                  </a:lnTo>
                  <a:lnTo>
                    <a:pt x="127" y="949"/>
                  </a:lnTo>
                  <a:lnTo>
                    <a:pt x="125" y="949"/>
                  </a:lnTo>
                  <a:lnTo>
                    <a:pt x="120" y="946"/>
                  </a:lnTo>
                  <a:lnTo>
                    <a:pt x="118" y="944"/>
                  </a:lnTo>
                  <a:lnTo>
                    <a:pt x="116" y="944"/>
                  </a:lnTo>
                  <a:lnTo>
                    <a:pt x="113" y="944"/>
                  </a:lnTo>
                  <a:lnTo>
                    <a:pt x="111" y="944"/>
                  </a:lnTo>
                  <a:lnTo>
                    <a:pt x="109" y="944"/>
                  </a:lnTo>
                  <a:lnTo>
                    <a:pt x="109" y="946"/>
                  </a:lnTo>
                  <a:lnTo>
                    <a:pt x="106" y="946"/>
                  </a:lnTo>
                  <a:lnTo>
                    <a:pt x="106" y="949"/>
                  </a:lnTo>
                  <a:lnTo>
                    <a:pt x="104" y="949"/>
                  </a:lnTo>
                  <a:lnTo>
                    <a:pt x="102" y="949"/>
                  </a:lnTo>
                  <a:lnTo>
                    <a:pt x="102" y="951"/>
                  </a:lnTo>
                  <a:lnTo>
                    <a:pt x="104" y="951"/>
                  </a:lnTo>
                  <a:lnTo>
                    <a:pt x="102" y="953"/>
                  </a:lnTo>
                  <a:lnTo>
                    <a:pt x="102" y="956"/>
                  </a:lnTo>
                  <a:lnTo>
                    <a:pt x="104" y="956"/>
                  </a:lnTo>
                  <a:lnTo>
                    <a:pt x="104" y="958"/>
                  </a:lnTo>
                  <a:lnTo>
                    <a:pt x="104" y="961"/>
                  </a:lnTo>
                  <a:lnTo>
                    <a:pt x="102" y="961"/>
                  </a:lnTo>
                  <a:lnTo>
                    <a:pt x="99" y="961"/>
                  </a:lnTo>
                  <a:lnTo>
                    <a:pt x="97" y="961"/>
                  </a:lnTo>
                  <a:lnTo>
                    <a:pt x="94" y="963"/>
                  </a:lnTo>
                  <a:lnTo>
                    <a:pt x="90" y="963"/>
                  </a:lnTo>
                  <a:lnTo>
                    <a:pt x="87" y="963"/>
                  </a:lnTo>
                  <a:lnTo>
                    <a:pt x="85" y="963"/>
                  </a:lnTo>
                  <a:lnTo>
                    <a:pt x="83" y="963"/>
                  </a:lnTo>
                  <a:lnTo>
                    <a:pt x="80" y="965"/>
                  </a:lnTo>
                  <a:lnTo>
                    <a:pt x="78" y="965"/>
                  </a:lnTo>
                  <a:lnTo>
                    <a:pt x="76" y="963"/>
                  </a:lnTo>
                  <a:lnTo>
                    <a:pt x="71" y="961"/>
                  </a:lnTo>
                  <a:lnTo>
                    <a:pt x="69" y="958"/>
                  </a:lnTo>
                  <a:lnTo>
                    <a:pt x="66" y="958"/>
                  </a:lnTo>
                  <a:lnTo>
                    <a:pt x="66" y="956"/>
                  </a:lnTo>
                  <a:lnTo>
                    <a:pt x="64" y="956"/>
                  </a:lnTo>
                  <a:lnTo>
                    <a:pt x="59" y="953"/>
                  </a:lnTo>
                  <a:lnTo>
                    <a:pt x="59" y="951"/>
                  </a:lnTo>
                  <a:lnTo>
                    <a:pt x="57" y="951"/>
                  </a:lnTo>
                  <a:lnTo>
                    <a:pt x="54" y="949"/>
                  </a:lnTo>
                  <a:lnTo>
                    <a:pt x="52" y="949"/>
                  </a:lnTo>
                  <a:lnTo>
                    <a:pt x="50" y="946"/>
                  </a:lnTo>
                  <a:lnTo>
                    <a:pt x="47" y="944"/>
                  </a:lnTo>
                  <a:lnTo>
                    <a:pt x="45" y="944"/>
                  </a:lnTo>
                  <a:lnTo>
                    <a:pt x="45" y="942"/>
                  </a:lnTo>
                  <a:lnTo>
                    <a:pt x="43" y="942"/>
                  </a:lnTo>
                  <a:lnTo>
                    <a:pt x="43" y="939"/>
                  </a:lnTo>
                  <a:lnTo>
                    <a:pt x="40" y="937"/>
                  </a:lnTo>
                  <a:lnTo>
                    <a:pt x="38" y="937"/>
                  </a:lnTo>
                  <a:lnTo>
                    <a:pt x="38" y="935"/>
                  </a:lnTo>
                  <a:lnTo>
                    <a:pt x="36" y="935"/>
                  </a:lnTo>
                  <a:lnTo>
                    <a:pt x="36" y="932"/>
                  </a:lnTo>
                  <a:lnTo>
                    <a:pt x="33" y="932"/>
                  </a:lnTo>
                  <a:lnTo>
                    <a:pt x="29" y="928"/>
                  </a:lnTo>
                  <a:lnTo>
                    <a:pt x="26" y="925"/>
                  </a:lnTo>
                  <a:lnTo>
                    <a:pt x="24" y="925"/>
                  </a:lnTo>
                  <a:lnTo>
                    <a:pt x="21" y="923"/>
                  </a:lnTo>
                  <a:lnTo>
                    <a:pt x="19" y="921"/>
                  </a:lnTo>
                  <a:lnTo>
                    <a:pt x="12" y="916"/>
                  </a:lnTo>
                  <a:lnTo>
                    <a:pt x="7" y="913"/>
                  </a:lnTo>
                  <a:lnTo>
                    <a:pt x="5" y="911"/>
                  </a:lnTo>
                  <a:lnTo>
                    <a:pt x="5" y="909"/>
                  </a:lnTo>
                  <a:lnTo>
                    <a:pt x="3" y="909"/>
                  </a:lnTo>
                  <a:lnTo>
                    <a:pt x="0" y="906"/>
                  </a:lnTo>
                  <a:lnTo>
                    <a:pt x="3" y="906"/>
                  </a:lnTo>
                  <a:lnTo>
                    <a:pt x="5" y="906"/>
                  </a:lnTo>
                  <a:lnTo>
                    <a:pt x="7" y="906"/>
                  </a:lnTo>
                  <a:lnTo>
                    <a:pt x="10" y="906"/>
                  </a:lnTo>
                  <a:lnTo>
                    <a:pt x="12" y="906"/>
                  </a:lnTo>
                  <a:lnTo>
                    <a:pt x="12" y="909"/>
                  </a:lnTo>
                  <a:lnTo>
                    <a:pt x="14" y="909"/>
                  </a:lnTo>
                  <a:lnTo>
                    <a:pt x="14" y="911"/>
                  </a:lnTo>
                  <a:lnTo>
                    <a:pt x="14" y="913"/>
                  </a:lnTo>
                  <a:lnTo>
                    <a:pt x="17" y="913"/>
                  </a:lnTo>
                  <a:lnTo>
                    <a:pt x="17" y="916"/>
                  </a:lnTo>
                  <a:lnTo>
                    <a:pt x="19" y="916"/>
                  </a:lnTo>
                  <a:lnTo>
                    <a:pt x="21" y="916"/>
                  </a:lnTo>
                  <a:lnTo>
                    <a:pt x="21" y="913"/>
                  </a:lnTo>
                  <a:lnTo>
                    <a:pt x="24" y="913"/>
                  </a:lnTo>
                  <a:lnTo>
                    <a:pt x="24" y="911"/>
                  </a:lnTo>
                  <a:lnTo>
                    <a:pt x="26" y="909"/>
                  </a:lnTo>
                  <a:lnTo>
                    <a:pt x="26" y="906"/>
                  </a:lnTo>
                  <a:lnTo>
                    <a:pt x="26" y="897"/>
                  </a:lnTo>
                  <a:lnTo>
                    <a:pt x="26" y="895"/>
                  </a:lnTo>
                  <a:lnTo>
                    <a:pt x="29" y="895"/>
                  </a:lnTo>
                  <a:lnTo>
                    <a:pt x="29" y="892"/>
                  </a:lnTo>
                  <a:lnTo>
                    <a:pt x="31" y="892"/>
                  </a:lnTo>
                  <a:lnTo>
                    <a:pt x="33" y="892"/>
                  </a:lnTo>
                  <a:lnTo>
                    <a:pt x="36" y="892"/>
                  </a:lnTo>
                  <a:lnTo>
                    <a:pt x="38" y="890"/>
                  </a:lnTo>
                  <a:lnTo>
                    <a:pt x="38" y="888"/>
                  </a:lnTo>
                  <a:lnTo>
                    <a:pt x="40" y="888"/>
                  </a:lnTo>
                  <a:lnTo>
                    <a:pt x="40" y="885"/>
                  </a:lnTo>
                  <a:lnTo>
                    <a:pt x="43" y="885"/>
                  </a:lnTo>
                  <a:lnTo>
                    <a:pt x="45" y="885"/>
                  </a:lnTo>
                  <a:lnTo>
                    <a:pt x="47" y="885"/>
                  </a:lnTo>
                  <a:lnTo>
                    <a:pt x="50" y="885"/>
                  </a:lnTo>
                  <a:lnTo>
                    <a:pt x="50" y="883"/>
                  </a:lnTo>
                  <a:lnTo>
                    <a:pt x="50" y="880"/>
                  </a:lnTo>
                  <a:lnTo>
                    <a:pt x="52" y="880"/>
                  </a:lnTo>
                  <a:lnTo>
                    <a:pt x="52" y="878"/>
                  </a:lnTo>
                  <a:lnTo>
                    <a:pt x="54" y="878"/>
                  </a:lnTo>
                  <a:lnTo>
                    <a:pt x="54" y="876"/>
                  </a:lnTo>
                  <a:lnTo>
                    <a:pt x="54" y="873"/>
                  </a:lnTo>
                  <a:lnTo>
                    <a:pt x="54" y="871"/>
                  </a:lnTo>
                  <a:lnTo>
                    <a:pt x="57" y="871"/>
                  </a:lnTo>
                  <a:lnTo>
                    <a:pt x="57" y="869"/>
                  </a:lnTo>
                  <a:lnTo>
                    <a:pt x="59" y="869"/>
                  </a:lnTo>
                  <a:lnTo>
                    <a:pt x="61" y="869"/>
                  </a:lnTo>
                  <a:lnTo>
                    <a:pt x="61" y="866"/>
                  </a:lnTo>
                  <a:lnTo>
                    <a:pt x="61" y="864"/>
                  </a:lnTo>
                  <a:lnTo>
                    <a:pt x="61" y="862"/>
                  </a:lnTo>
                  <a:lnTo>
                    <a:pt x="61" y="859"/>
                  </a:lnTo>
                  <a:lnTo>
                    <a:pt x="61" y="857"/>
                  </a:lnTo>
                  <a:lnTo>
                    <a:pt x="64" y="855"/>
                  </a:lnTo>
                  <a:lnTo>
                    <a:pt x="64" y="850"/>
                  </a:lnTo>
                  <a:lnTo>
                    <a:pt x="66" y="847"/>
                  </a:lnTo>
                  <a:lnTo>
                    <a:pt x="66" y="845"/>
                  </a:lnTo>
                  <a:lnTo>
                    <a:pt x="66" y="843"/>
                  </a:lnTo>
                  <a:lnTo>
                    <a:pt x="66" y="840"/>
                  </a:lnTo>
                  <a:lnTo>
                    <a:pt x="69" y="838"/>
                  </a:lnTo>
                  <a:lnTo>
                    <a:pt x="69" y="836"/>
                  </a:lnTo>
                  <a:lnTo>
                    <a:pt x="69" y="833"/>
                  </a:lnTo>
                  <a:lnTo>
                    <a:pt x="66" y="833"/>
                  </a:lnTo>
                  <a:lnTo>
                    <a:pt x="64" y="831"/>
                  </a:lnTo>
                  <a:lnTo>
                    <a:pt x="64" y="829"/>
                  </a:lnTo>
                  <a:lnTo>
                    <a:pt x="64" y="826"/>
                  </a:lnTo>
                  <a:lnTo>
                    <a:pt x="66" y="824"/>
                  </a:lnTo>
                  <a:lnTo>
                    <a:pt x="69" y="822"/>
                  </a:lnTo>
                  <a:lnTo>
                    <a:pt x="69" y="819"/>
                  </a:lnTo>
                  <a:lnTo>
                    <a:pt x="69" y="817"/>
                  </a:lnTo>
                  <a:lnTo>
                    <a:pt x="69" y="815"/>
                  </a:lnTo>
                  <a:lnTo>
                    <a:pt x="69" y="812"/>
                  </a:lnTo>
                  <a:lnTo>
                    <a:pt x="71" y="812"/>
                  </a:lnTo>
                  <a:lnTo>
                    <a:pt x="73" y="812"/>
                  </a:lnTo>
                  <a:lnTo>
                    <a:pt x="76" y="812"/>
                  </a:lnTo>
                  <a:lnTo>
                    <a:pt x="76" y="810"/>
                  </a:lnTo>
                  <a:lnTo>
                    <a:pt x="78" y="810"/>
                  </a:lnTo>
                  <a:lnTo>
                    <a:pt x="78" y="807"/>
                  </a:lnTo>
                  <a:lnTo>
                    <a:pt x="80" y="805"/>
                  </a:lnTo>
                  <a:lnTo>
                    <a:pt x="83" y="803"/>
                  </a:lnTo>
                  <a:lnTo>
                    <a:pt x="85" y="800"/>
                  </a:lnTo>
                  <a:lnTo>
                    <a:pt x="87" y="798"/>
                  </a:lnTo>
                  <a:lnTo>
                    <a:pt x="87" y="796"/>
                  </a:lnTo>
                  <a:lnTo>
                    <a:pt x="85" y="796"/>
                  </a:lnTo>
                  <a:lnTo>
                    <a:pt x="85" y="793"/>
                  </a:lnTo>
                  <a:lnTo>
                    <a:pt x="87" y="793"/>
                  </a:lnTo>
                  <a:lnTo>
                    <a:pt x="90" y="793"/>
                  </a:lnTo>
                  <a:lnTo>
                    <a:pt x="92" y="793"/>
                  </a:lnTo>
                  <a:lnTo>
                    <a:pt x="94" y="793"/>
                  </a:lnTo>
                  <a:lnTo>
                    <a:pt x="97" y="793"/>
                  </a:lnTo>
                  <a:lnTo>
                    <a:pt x="97" y="791"/>
                  </a:lnTo>
                  <a:lnTo>
                    <a:pt x="99" y="789"/>
                  </a:lnTo>
                  <a:lnTo>
                    <a:pt x="99" y="786"/>
                  </a:lnTo>
                  <a:lnTo>
                    <a:pt x="99" y="784"/>
                  </a:lnTo>
                  <a:lnTo>
                    <a:pt x="99" y="782"/>
                  </a:lnTo>
                  <a:lnTo>
                    <a:pt x="97" y="779"/>
                  </a:lnTo>
                  <a:lnTo>
                    <a:pt x="97" y="777"/>
                  </a:lnTo>
                  <a:lnTo>
                    <a:pt x="97" y="772"/>
                  </a:lnTo>
                  <a:lnTo>
                    <a:pt x="97" y="770"/>
                  </a:lnTo>
                  <a:lnTo>
                    <a:pt x="97" y="767"/>
                  </a:lnTo>
                  <a:lnTo>
                    <a:pt x="97" y="765"/>
                  </a:lnTo>
                  <a:lnTo>
                    <a:pt x="99" y="765"/>
                  </a:lnTo>
                  <a:lnTo>
                    <a:pt x="99" y="763"/>
                  </a:lnTo>
                  <a:lnTo>
                    <a:pt x="102" y="758"/>
                  </a:lnTo>
                  <a:lnTo>
                    <a:pt x="102" y="756"/>
                  </a:lnTo>
                  <a:lnTo>
                    <a:pt x="102" y="753"/>
                  </a:lnTo>
                  <a:lnTo>
                    <a:pt x="99" y="751"/>
                  </a:lnTo>
                  <a:lnTo>
                    <a:pt x="99" y="749"/>
                  </a:lnTo>
                  <a:lnTo>
                    <a:pt x="97" y="749"/>
                  </a:lnTo>
                  <a:lnTo>
                    <a:pt x="97" y="746"/>
                  </a:lnTo>
                  <a:lnTo>
                    <a:pt x="97" y="744"/>
                  </a:lnTo>
                  <a:lnTo>
                    <a:pt x="97" y="741"/>
                  </a:lnTo>
                  <a:lnTo>
                    <a:pt x="97" y="739"/>
                  </a:lnTo>
                  <a:lnTo>
                    <a:pt x="97" y="737"/>
                  </a:lnTo>
                  <a:lnTo>
                    <a:pt x="97" y="734"/>
                  </a:lnTo>
                  <a:lnTo>
                    <a:pt x="97" y="732"/>
                  </a:lnTo>
                  <a:lnTo>
                    <a:pt x="97" y="730"/>
                  </a:lnTo>
                  <a:lnTo>
                    <a:pt x="97" y="727"/>
                  </a:lnTo>
                  <a:lnTo>
                    <a:pt x="94" y="725"/>
                  </a:lnTo>
                  <a:lnTo>
                    <a:pt x="94" y="723"/>
                  </a:lnTo>
                  <a:lnTo>
                    <a:pt x="92" y="720"/>
                  </a:lnTo>
                  <a:lnTo>
                    <a:pt x="92" y="716"/>
                  </a:lnTo>
                  <a:lnTo>
                    <a:pt x="87" y="709"/>
                  </a:lnTo>
                  <a:lnTo>
                    <a:pt x="87" y="706"/>
                  </a:lnTo>
                  <a:lnTo>
                    <a:pt x="85" y="706"/>
                  </a:lnTo>
                  <a:lnTo>
                    <a:pt x="83" y="706"/>
                  </a:lnTo>
                  <a:lnTo>
                    <a:pt x="80" y="706"/>
                  </a:lnTo>
                  <a:lnTo>
                    <a:pt x="78" y="701"/>
                  </a:lnTo>
                  <a:lnTo>
                    <a:pt x="76" y="701"/>
                  </a:lnTo>
                  <a:lnTo>
                    <a:pt x="76" y="699"/>
                  </a:lnTo>
                  <a:lnTo>
                    <a:pt x="73" y="699"/>
                  </a:lnTo>
                  <a:lnTo>
                    <a:pt x="73" y="697"/>
                  </a:lnTo>
                  <a:lnTo>
                    <a:pt x="73" y="694"/>
                  </a:lnTo>
                  <a:lnTo>
                    <a:pt x="73" y="692"/>
                  </a:lnTo>
                  <a:lnTo>
                    <a:pt x="73" y="690"/>
                  </a:lnTo>
                  <a:lnTo>
                    <a:pt x="73" y="687"/>
                  </a:lnTo>
                  <a:lnTo>
                    <a:pt x="76" y="685"/>
                  </a:lnTo>
                  <a:lnTo>
                    <a:pt x="78" y="685"/>
                  </a:lnTo>
                  <a:lnTo>
                    <a:pt x="80" y="685"/>
                  </a:lnTo>
                  <a:lnTo>
                    <a:pt x="83" y="685"/>
                  </a:lnTo>
                  <a:lnTo>
                    <a:pt x="83" y="683"/>
                  </a:lnTo>
                  <a:lnTo>
                    <a:pt x="83" y="680"/>
                  </a:lnTo>
                  <a:lnTo>
                    <a:pt x="83" y="676"/>
                  </a:lnTo>
                  <a:lnTo>
                    <a:pt x="83" y="671"/>
                  </a:lnTo>
                  <a:lnTo>
                    <a:pt x="83" y="668"/>
                  </a:lnTo>
                  <a:lnTo>
                    <a:pt x="80" y="666"/>
                  </a:lnTo>
                  <a:lnTo>
                    <a:pt x="78" y="666"/>
                  </a:lnTo>
                  <a:lnTo>
                    <a:pt x="76" y="664"/>
                  </a:lnTo>
                  <a:lnTo>
                    <a:pt x="73" y="664"/>
                  </a:lnTo>
                  <a:lnTo>
                    <a:pt x="73" y="661"/>
                  </a:lnTo>
                  <a:lnTo>
                    <a:pt x="73" y="659"/>
                  </a:lnTo>
                  <a:lnTo>
                    <a:pt x="76" y="657"/>
                  </a:lnTo>
                  <a:lnTo>
                    <a:pt x="76" y="654"/>
                  </a:lnTo>
                  <a:lnTo>
                    <a:pt x="73" y="652"/>
                  </a:lnTo>
                  <a:lnTo>
                    <a:pt x="73" y="650"/>
                  </a:lnTo>
                  <a:lnTo>
                    <a:pt x="71" y="647"/>
                  </a:lnTo>
                  <a:lnTo>
                    <a:pt x="71" y="645"/>
                  </a:lnTo>
                  <a:lnTo>
                    <a:pt x="69" y="645"/>
                  </a:lnTo>
                  <a:lnTo>
                    <a:pt x="66" y="640"/>
                  </a:lnTo>
                  <a:lnTo>
                    <a:pt x="66" y="638"/>
                  </a:lnTo>
                  <a:lnTo>
                    <a:pt x="66" y="635"/>
                  </a:lnTo>
                  <a:lnTo>
                    <a:pt x="66" y="633"/>
                  </a:lnTo>
                  <a:lnTo>
                    <a:pt x="66" y="631"/>
                  </a:lnTo>
                  <a:lnTo>
                    <a:pt x="66" y="628"/>
                  </a:lnTo>
                  <a:lnTo>
                    <a:pt x="69" y="628"/>
                  </a:lnTo>
                  <a:lnTo>
                    <a:pt x="69" y="626"/>
                  </a:lnTo>
                  <a:lnTo>
                    <a:pt x="66" y="624"/>
                  </a:lnTo>
                  <a:lnTo>
                    <a:pt x="66" y="621"/>
                  </a:lnTo>
                  <a:lnTo>
                    <a:pt x="64" y="621"/>
                  </a:lnTo>
                  <a:lnTo>
                    <a:pt x="64" y="619"/>
                  </a:lnTo>
                  <a:lnTo>
                    <a:pt x="61" y="614"/>
                  </a:lnTo>
                  <a:lnTo>
                    <a:pt x="61" y="612"/>
                  </a:lnTo>
                  <a:lnTo>
                    <a:pt x="61" y="610"/>
                  </a:lnTo>
                  <a:lnTo>
                    <a:pt x="61" y="607"/>
                  </a:lnTo>
                  <a:lnTo>
                    <a:pt x="61" y="605"/>
                  </a:lnTo>
                  <a:lnTo>
                    <a:pt x="61" y="603"/>
                  </a:lnTo>
                  <a:lnTo>
                    <a:pt x="61" y="600"/>
                  </a:lnTo>
                  <a:lnTo>
                    <a:pt x="61" y="598"/>
                  </a:lnTo>
                  <a:lnTo>
                    <a:pt x="61" y="595"/>
                  </a:lnTo>
                  <a:lnTo>
                    <a:pt x="61" y="593"/>
                  </a:lnTo>
                  <a:lnTo>
                    <a:pt x="64" y="593"/>
                  </a:lnTo>
                  <a:lnTo>
                    <a:pt x="64" y="591"/>
                  </a:lnTo>
                  <a:lnTo>
                    <a:pt x="66" y="591"/>
                  </a:lnTo>
                  <a:lnTo>
                    <a:pt x="69" y="588"/>
                  </a:lnTo>
                  <a:lnTo>
                    <a:pt x="69" y="586"/>
                  </a:lnTo>
                  <a:lnTo>
                    <a:pt x="71" y="586"/>
                  </a:lnTo>
                  <a:lnTo>
                    <a:pt x="71" y="584"/>
                  </a:lnTo>
                  <a:lnTo>
                    <a:pt x="73" y="581"/>
                  </a:lnTo>
                  <a:lnTo>
                    <a:pt x="73" y="579"/>
                  </a:lnTo>
                  <a:lnTo>
                    <a:pt x="76" y="579"/>
                  </a:lnTo>
                  <a:lnTo>
                    <a:pt x="78" y="579"/>
                  </a:lnTo>
                  <a:lnTo>
                    <a:pt x="80" y="579"/>
                  </a:lnTo>
                  <a:lnTo>
                    <a:pt x="83" y="579"/>
                  </a:lnTo>
                  <a:lnTo>
                    <a:pt x="83" y="577"/>
                  </a:lnTo>
                  <a:lnTo>
                    <a:pt x="85" y="577"/>
                  </a:lnTo>
                  <a:lnTo>
                    <a:pt x="87" y="574"/>
                  </a:lnTo>
                  <a:lnTo>
                    <a:pt x="90" y="574"/>
                  </a:lnTo>
                  <a:lnTo>
                    <a:pt x="92" y="574"/>
                  </a:lnTo>
                  <a:lnTo>
                    <a:pt x="94" y="572"/>
                  </a:lnTo>
                  <a:lnTo>
                    <a:pt x="97" y="570"/>
                  </a:lnTo>
                  <a:lnTo>
                    <a:pt x="97" y="567"/>
                  </a:lnTo>
                  <a:lnTo>
                    <a:pt x="99" y="565"/>
                  </a:lnTo>
                  <a:lnTo>
                    <a:pt x="99" y="562"/>
                  </a:lnTo>
                  <a:lnTo>
                    <a:pt x="102" y="562"/>
                  </a:lnTo>
                  <a:lnTo>
                    <a:pt x="102" y="560"/>
                  </a:lnTo>
                  <a:lnTo>
                    <a:pt x="102" y="558"/>
                  </a:lnTo>
                  <a:lnTo>
                    <a:pt x="102" y="555"/>
                  </a:lnTo>
                  <a:lnTo>
                    <a:pt x="104" y="555"/>
                  </a:lnTo>
                  <a:lnTo>
                    <a:pt x="104" y="553"/>
                  </a:lnTo>
                  <a:lnTo>
                    <a:pt x="106" y="553"/>
                  </a:lnTo>
                  <a:lnTo>
                    <a:pt x="106" y="551"/>
                  </a:lnTo>
                  <a:lnTo>
                    <a:pt x="109" y="551"/>
                  </a:lnTo>
                  <a:lnTo>
                    <a:pt x="109" y="548"/>
                  </a:lnTo>
                  <a:lnTo>
                    <a:pt x="109" y="546"/>
                  </a:lnTo>
                  <a:lnTo>
                    <a:pt x="109" y="544"/>
                  </a:lnTo>
                  <a:lnTo>
                    <a:pt x="106" y="541"/>
                  </a:lnTo>
                  <a:lnTo>
                    <a:pt x="106" y="539"/>
                  </a:lnTo>
                  <a:lnTo>
                    <a:pt x="104" y="539"/>
                  </a:lnTo>
                  <a:lnTo>
                    <a:pt x="104" y="537"/>
                  </a:lnTo>
                  <a:lnTo>
                    <a:pt x="104" y="534"/>
                  </a:lnTo>
                  <a:lnTo>
                    <a:pt x="102" y="532"/>
                  </a:lnTo>
                  <a:lnTo>
                    <a:pt x="102" y="530"/>
                  </a:lnTo>
                  <a:lnTo>
                    <a:pt x="99" y="530"/>
                  </a:lnTo>
                  <a:lnTo>
                    <a:pt x="99" y="527"/>
                  </a:lnTo>
                  <a:lnTo>
                    <a:pt x="102" y="525"/>
                  </a:lnTo>
                  <a:lnTo>
                    <a:pt x="102" y="522"/>
                  </a:lnTo>
                  <a:lnTo>
                    <a:pt x="104" y="522"/>
                  </a:lnTo>
                  <a:lnTo>
                    <a:pt x="104" y="520"/>
                  </a:lnTo>
                  <a:lnTo>
                    <a:pt x="102" y="520"/>
                  </a:lnTo>
                  <a:lnTo>
                    <a:pt x="102" y="518"/>
                  </a:lnTo>
                  <a:lnTo>
                    <a:pt x="102" y="515"/>
                  </a:lnTo>
                  <a:lnTo>
                    <a:pt x="99" y="513"/>
                  </a:lnTo>
                  <a:lnTo>
                    <a:pt x="97" y="511"/>
                  </a:lnTo>
                  <a:lnTo>
                    <a:pt x="97" y="508"/>
                  </a:lnTo>
                  <a:lnTo>
                    <a:pt x="97" y="506"/>
                  </a:lnTo>
                  <a:lnTo>
                    <a:pt x="99" y="504"/>
                  </a:lnTo>
                  <a:lnTo>
                    <a:pt x="99" y="501"/>
                  </a:lnTo>
                  <a:lnTo>
                    <a:pt x="102" y="501"/>
                  </a:lnTo>
                  <a:lnTo>
                    <a:pt x="102" y="499"/>
                  </a:lnTo>
                  <a:lnTo>
                    <a:pt x="102" y="497"/>
                  </a:lnTo>
                  <a:lnTo>
                    <a:pt x="99" y="497"/>
                  </a:lnTo>
                  <a:lnTo>
                    <a:pt x="97" y="494"/>
                  </a:lnTo>
                  <a:lnTo>
                    <a:pt x="97" y="492"/>
                  </a:lnTo>
                  <a:lnTo>
                    <a:pt x="94" y="489"/>
                  </a:lnTo>
                  <a:lnTo>
                    <a:pt x="94" y="487"/>
                  </a:lnTo>
                  <a:lnTo>
                    <a:pt x="94" y="485"/>
                  </a:lnTo>
                  <a:lnTo>
                    <a:pt x="97" y="482"/>
                  </a:lnTo>
                  <a:lnTo>
                    <a:pt x="97" y="480"/>
                  </a:lnTo>
                  <a:lnTo>
                    <a:pt x="99" y="478"/>
                  </a:lnTo>
                  <a:lnTo>
                    <a:pt x="97" y="475"/>
                  </a:lnTo>
                  <a:lnTo>
                    <a:pt x="97" y="473"/>
                  </a:lnTo>
                  <a:lnTo>
                    <a:pt x="97" y="471"/>
                  </a:lnTo>
                  <a:lnTo>
                    <a:pt x="97" y="468"/>
                  </a:lnTo>
                  <a:lnTo>
                    <a:pt x="97" y="466"/>
                  </a:lnTo>
                  <a:lnTo>
                    <a:pt x="99" y="464"/>
                  </a:lnTo>
                  <a:lnTo>
                    <a:pt x="99" y="461"/>
                  </a:lnTo>
                  <a:lnTo>
                    <a:pt x="99" y="459"/>
                  </a:lnTo>
                  <a:lnTo>
                    <a:pt x="99" y="456"/>
                  </a:lnTo>
                  <a:lnTo>
                    <a:pt x="97" y="456"/>
                  </a:lnTo>
                  <a:lnTo>
                    <a:pt x="97" y="454"/>
                  </a:lnTo>
                  <a:lnTo>
                    <a:pt x="94" y="454"/>
                  </a:lnTo>
                  <a:lnTo>
                    <a:pt x="94" y="452"/>
                  </a:lnTo>
                  <a:lnTo>
                    <a:pt x="94" y="449"/>
                  </a:lnTo>
                  <a:lnTo>
                    <a:pt x="94" y="447"/>
                  </a:lnTo>
                  <a:lnTo>
                    <a:pt x="97" y="447"/>
                  </a:lnTo>
                  <a:lnTo>
                    <a:pt x="97" y="445"/>
                  </a:lnTo>
                  <a:lnTo>
                    <a:pt x="99" y="445"/>
                  </a:lnTo>
                  <a:lnTo>
                    <a:pt x="99" y="442"/>
                  </a:lnTo>
                  <a:lnTo>
                    <a:pt x="102" y="442"/>
                  </a:lnTo>
                  <a:lnTo>
                    <a:pt x="104" y="442"/>
                  </a:lnTo>
                  <a:lnTo>
                    <a:pt x="106" y="440"/>
                  </a:lnTo>
                  <a:lnTo>
                    <a:pt x="106" y="438"/>
                  </a:lnTo>
                  <a:lnTo>
                    <a:pt x="106" y="435"/>
                  </a:lnTo>
                  <a:lnTo>
                    <a:pt x="106" y="433"/>
                  </a:lnTo>
                  <a:lnTo>
                    <a:pt x="109" y="433"/>
                  </a:lnTo>
                  <a:lnTo>
                    <a:pt x="109" y="431"/>
                  </a:lnTo>
                  <a:lnTo>
                    <a:pt x="111" y="431"/>
                  </a:lnTo>
                  <a:lnTo>
                    <a:pt x="111" y="428"/>
                  </a:lnTo>
                  <a:lnTo>
                    <a:pt x="111" y="426"/>
                  </a:lnTo>
                  <a:lnTo>
                    <a:pt x="113" y="424"/>
                  </a:lnTo>
                  <a:lnTo>
                    <a:pt x="116" y="424"/>
                  </a:lnTo>
                  <a:lnTo>
                    <a:pt x="118" y="421"/>
                  </a:lnTo>
                  <a:lnTo>
                    <a:pt x="120" y="421"/>
                  </a:lnTo>
                  <a:lnTo>
                    <a:pt x="123" y="421"/>
                  </a:lnTo>
                  <a:lnTo>
                    <a:pt x="123" y="424"/>
                  </a:lnTo>
                  <a:lnTo>
                    <a:pt x="125" y="424"/>
                  </a:lnTo>
                  <a:lnTo>
                    <a:pt x="127" y="424"/>
                  </a:lnTo>
                  <a:lnTo>
                    <a:pt x="127" y="421"/>
                  </a:lnTo>
                  <a:lnTo>
                    <a:pt x="130" y="421"/>
                  </a:lnTo>
                  <a:lnTo>
                    <a:pt x="130" y="424"/>
                  </a:lnTo>
                  <a:lnTo>
                    <a:pt x="132" y="424"/>
                  </a:lnTo>
                  <a:lnTo>
                    <a:pt x="134" y="424"/>
                  </a:lnTo>
                  <a:lnTo>
                    <a:pt x="134" y="426"/>
                  </a:lnTo>
                  <a:lnTo>
                    <a:pt x="137" y="426"/>
                  </a:lnTo>
                  <a:lnTo>
                    <a:pt x="139" y="426"/>
                  </a:lnTo>
                  <a:lnTo>
                    <a:pt x="142" y="426"/>
                  </a:lnTo>
                  <a:lnTo>
                    <a:pt x="144" y="426"/>
                  </a:lnTo>
                  <a:lnTo>
                    <a:pt x="146" y="426"/>
                  </a:lnTo>
                  <a:lnTo>
                    <a:pt x="146" y="424"/>
                  </a:lnTo>
                  <a:lnTo>
                    <a:pt x="149" y="424"/>
                  </a:lnTo>
                  <a:lnTo>
                    <a:pt x="149" y="421"/>
                  </a:lnTo>
                  <a:lnTo>
                    <a:pt x="151" y="421"/>
                  </a:lnTo>
                  <a:lnTo>
                    <a:pt x="151" y="419"/>
                  </a:lnTo>
                  <a:lnTo>
                    <a:pt x="153" y="419"/>
                  </a:lnTo>
                  <a:lnTo>
                    <a:pt x="153" y="416"/>
                  </a:lnTo>
                  <a:lnTo>
                    <a:pt x="156" y="416"/>
                  </a:lnTo>
                  <a:lnTo>
                    <a:pt x="158" y="416"/>
                  </a:lnTo>
                  <a:lnTo>
                    <a:pt x="160" y="414"/>
                  </a:lnTo>
                  <a:lnTo>
                    <a:pt x="163" y="414"/>
                  </a:lnTo>
                  <a:lnTo>
                    <a:pt x="163" y="412"/>
                  </a:lnTo>
                  <a:lnTo>
                    <a:pt x="163" y="409"/>
                  </a:lnTo>
                  <a:lnTo>
                    <a:pt x="165" y="409"/>
                  </a:lnTo>
                  <a:lnTo>
                    <a:pt x="165" y="407"/>
                  </a:lnTo>
                  <a:lnTo>
                    <a:pt x="167" y="407"/>
                  </a:lnTo>
                  <a:lnTo>
                    <a:pt x="167" y="405"/>
                  </a:lnTo>
                  <a:lnTo>
                    <a:pt x="167" y="402"/>
                  </a:lnTo>
                  <a:lnTo>
                    <a:pt x="167" y="400"/>
                  </a:lnTo>
                  <a:lnTo>
                    <a:pt x="167" y="398"/>
                  </a:lnTo>
                  <a:lnTo>
                    <a:pt x="167" y="395"/>
                  </a:lnTo>
                  <a:lnTo>
                    <a:pt x="167" y="393"/>
                  </a:lnTo>
                  <a:lnTo>
                    <a:pt x="170" y="393"/>
                  </a:lnTo>
                  <a:lnTo>
                    <a:pt x="170" y="391"/>
                  </a:lnTo>
                  <a:lnTo>
                    <a:pt x="167" y="391"/>
                  </a:lnTo>
                  <a:lnTo>
                    <a:pt x="170" y="388"/>
                  </a:lnTo>
                  <a:lnTo>
                    <a:pt x="172" y="391"/>
                  </a:lnTo>
                  <a:lnTo>
                    <a:pt x="175" y="391"/>
                  </a:lnTo>
                  <a:lnTo>
                    <a:pt x="177" y="388"/>
                  </a:lnTo>
                  <a:lnTo>
                    <a:pt x="177" y="386"/>
                  </a:lnTo>
                  <a:lnTo>
                    <a:pt x="177" y="383"/>
                  </a:lnTo>
                  <a:lnTo>
                    <a:pt x="179" y="381"/>
                  </a:lnTo>
                  <a:lnTo>
                    <a:pt x="179" y="379"/>
                  </a:lnTo>
                  <a:lnTo>
                    <a:pt x="177" y="379"/>
                  </a:lnTo>
                  <a:lnTo>
                    <a:pt x="177" y="376"/>
                  </a:lnTo>
                  <a:lnTo>
                    <a:pt x="175" y="376"/>
                  </a:lnTo>
                  <a:lnTo>
                    <a:pt x="175" y="374"/>
                  </a:lnTo>
                  <a:lnTo>
                    <a:pt x="175" y="372"/>
                  </a:lnTo>
                  <a:lnTo>
                    <a:pt x="177" y="372"/>
                  </a:lnTo>
                  <a:lnTo>
                    <a:pt x="177" y="369"/>
                  </a:lnTo>
                  <a:lnTo>
                    <a:pt x="179" y="369"/>
                  </a:lnTo>
                  <a:lnTo>
                    <a:pt x="179" y="367"/>
                  </a:lnTo>
                  <a:lnTo>
                    <a:pt x="182" y="367"/>
                  </a:lnTo>
                  <a:lnTo>
                    <a:pt x="184" y="365"/>
                  </a:lnTo>
                  <a:lnTo>
                    <a:pt x="186" y="365"/>
                  </a:lnTo>
                  <a:lnTo>
                    <a:pt x="189" y="365"/>
                  </a:lnTo>
                  <a:lnTo>
                    <a:pt x="186" y="362"/>
                  </a:lnTo>
                  <a:lnTo>
                    <a:pt x="184" y="358"/>
                  </a:lnTo>
                  <a:lnTo>
                    <a:pt x="137" y="301"/>
                  </a:lnTo>
                  <a:lnTo>
                    <a:pt x="104" y="259"/>
                  </a:lnTo>
                  <a:lnTo>
                    <a:pt x="64" y="212"/>
                  </a:lnTo>
                  <a:lnTo>
                    <a:pt x="54" y="197"/>
                  </a:lnTo>
                  <a:lnTo>
                    <a:pt x="47" y="188"/>
                  </a:lnTo>
                  <a:lnTo>
                    <a:pt x="43" y="183"/>
                  </a:lnTo>
                  <a:lnTo>
                    <a:pt x="31" y="169"/>
                  </a:lnTo>
                  <a:lnTo>
                    <a:pt x="47" y="143"/>
                  </a:lnTo>
                  <a:lnTo>
                    <a:pt x="59" y="122"/>
                  </a:lnTo>
                  <a:lnTo>
                    <a:pt x="83" y="84"/>
                  </a:lnTo>
                  <a:lnTo>
                    <a:pt x="99" y="51"/>
                  </a:lnTo>
                  <a:lnTo>
                    <a:pt x="102" y="47"/>
                  </a:lnTo>
                  <a:lnTo>
                    <a:pt x="104" y="44"/>
                  </a:lnTo>
                  <a:lnTo>
                    <a:pt x="109" y="37"/>
                  </a:lnTo>
                  <a:lnTo>
                    <a:pt x="109" y="32"/>
                  </a:lnTo>
                  <a:lnTo>
                    <a:pt x="111" y="28"/>
                  </a:lnTo>
                  <a:lnTo>
                    <a:pt x="116" y="21"/>
                  </a:lnTo>
                  <a:lnTo>
                    <a:pt x="127" y="0"/>
                  </a:lnTo>
                  <a:lnTo>
                    <a:pt x="130" y="0"/>
                  </a:lnTo>
                  <a:lnTo>
                    <a:pt x="132" y="4"/>
                  </a:lnTo>
                  <a:lnTo>
                    <a:pt x="134" y="11"/>
                  </a:lnTo>
                  <a:lnTo>
                    <a:pt x="137" y="14"/>
                  </a:lnTo>
                  <a:lnTo>
                    <a:pt x="139" y="16"/>
                  </a:lnTo>
                  <a:lnTo>
                    <a:pt x="142" y="21"/>
                  </a:lnTo>
                  <a:lnTo>
                    <a:pt x="146" y="21"/>
                  </a:lnTo>
                  <a:lnTo>
                    <a:pt x="151" y="23"/>
                  </a:lnTo>
                  <a:lnTo>
                    <a:pt x="160" y="25"/>
                  </a:lnTo>
                  <a:lnTo>
                    <a:pt x="163" y="25"/>
                  </a:lnTo>
                  <a:lnTo>
                    <a:pt x="167" y="25"/>
                  </a:lnTo>
                  <a:lnTo>
                    <a:pt x="167" y="28"/>
                  </a:lnTo>
                  <a:lnTo>
                    <a:pt x="167" y="32"/>
                  </a:lnTo>
                  <a:lnTo>
                    <a:pt x="167" y="63"/>
                  </a:lnTo>
                  <a:lnTo>
                    <a:pt x="170" y="73"/>
                  </a:lnTo>
                  <a:lnTo>
                    <a:pt x="170" y="84"/>
                  </a:lnTo>
                  <a:lnTo>
                    <a:pt x="170" y="110"/>
                  </a:lnTo>
                  <a:lnTo>
                    <a:pt x="170" y="124"/>
                  </a:lnTo>
                  <a:lnTo>
                    <a:pt x="170" y="141"/>
                  </a:lnTo>
                  <a:lnTo>
                    <a:pt x="170" y="150"/>
                  </a:lnTo>
                  <a:lnTo>
                    <a:pt x="189" y="153"/>
                  </a:lnTo>
                  <a:lnTo>
                    <a:pt x="198" y="155"/>
                  </a:lnTo>
                  <a:lnTo>
                    <a:pt x="203" y="157"/>
                  </a:lnTo>
                  <a:lnTo>
                    <a:pt x="222" y="160"/>
                  </a:lnTo>
                  <a:lnTo>
                    <a:pt x="238" y="164"/>
                  </a:lnTo>
                  <a:lnTo>
                    <a:pt x="238" y="162"/>
                  </a:lnTo>
                  <a:lnTo>
                    <a:pt x="240" y="164"/>
                  </a:lnTo>
                  <a:lnTo>
                    <a:pt x="259" y="141"/>
                  </a:lnTo>
                  <a:lnTo>
                    <a:pt x="266" y="134"/>
                  </a:lnTo>
                  <a:lnTo>
                    <a:pt x="271" y="131"/>
                  </a:lnTo>
                  <a:lnTo>
                    <a:pt x="271" y="129"/>
                  </a:lnTo>
                  <a:lnTo>
                    <a:pt x="273" y="129"/>
                  </a:lnTo>
                  <a:lnTo>
                    <a:pt x="278" y="122"/>
                  </a:lnTo>
                  <a:lnTo>
                    <a:pt x="288" y="115"/>
                  </a:lnTo>
                  <a:lnTo>
                    <a:pt x="295" y="106"/>
                  </a:lnTo>
                  <a:lnTo>
                    <a:pt x="297" y="106"/>
                  </a:lnTo>
                  <a:lnTo>
                    <a:pt x="304" y="106"/>
                  </a:lnTo>
                  <a:lnTo>
                    <a:pt x="309" y="106"/>
                  </a:lnTo>
                </a:path>
              </a:pathLst>
            </a:custGeom>
            <a:noFill/>
            <a:ln w="7938">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GT"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3" name="Freeform 52">
              <a:extLst>
                <a:ext uri="{FF2B5EF4-FFF2-40B4-BE49-F238E27FC236}">
                  <a16:creationId xmlns:a16="http://schemas.microsoft.com/office/drawing/2014/main" id="{44451664-87BE-AA48-AC93-9A5CE188777D}"/>
                </a:ext>
              </a:extLst>
            </p:cNvPr>
            <p:cNvSpPr>
              <a:spLocks/>
            </p:cNvSpPr>
            <p:nvPr/>
          </p:nvSpPr>
          <p:spPr bwMode="auto">
            <a:xfrm>
              <a:off x="3836187" y="3829024"/>
              <a:ext cx="421915" cy="160060"/>
            </a:xfrm>
            <a:custGeom>
              <a:avLst/>
              <a:gdLst>
                <a:gd name="T0" fmla="*/ 4 w 386"/>
                <a:gd name="T1" fmla="*/ 43 h 141"/>
                <a:gd name="T2" fmla="*/ 30 w 386"/>
                <a:gd name="T3" fmla="*/ 28 h 141"/>
                <a:gd name="T4" fmla="*/ 47 w 386"/>
                <a:gd name="T5" fmla="*/ 21 h 141"/>
                <a:gd name="T6" fmla="*/ 63 w 386"/>
                <a:gd name="T7" fmla="*/ 0 h 141"/>
                <a:gd name="T8" fmla="*/ 68 w 386"/>
                <a:gd name="T9" fmla="*/ 2 h 141"/>
                <a:gd name="T10" fmla="*/ 75 w 386"/>
                <a:gd name="T11" fmla="*/ 7 h 141"/>
                <a:gd name="T12" fmla="*/ 87 w 386"/>
                <a:gd name="T13" fmla="*/ 12 h 141"/>
                <a:gd name="T14" fmla="*/ 92 w 386"/>
                <a:gd name="T15" fmla="*/ 17 h 141"/>
                <a:gd name="T16" fmla="*/ 96 w 386"/>
                <a:gd name="T17" fmla="*/ 19 h 141"/>
                <a:gd name="T18" fmla="*/ 108 w 386"/>
                <a:gd name="T19" fmla="*/ 24 h 141"/>
                <a:gd name="T20" fmla="*/ 120 w 386"/>
                <a:gd name="T21" fmla="*/ 31 h 141"/>
                <a:gd name="T22" fmla="*/ 122 w 386"/>
                <a:gd name="T23" fmla="*/ 33 h 141"/>
                <a:gd name="T24" fmla="*/ 127 w 386"/>
                <a:gd name="T25" fmla="*/ 33 h 141"/>
                <a:gd name="T26" fmla="*/ 141 w 386"/>
                <a:gd name="T27" fmla="*/ 33 h 141"/>
                <a:gd name="T28" fmla="*/ 155 w 386"/>
                <a:gd name="T29" fmla="*/ 31 h 141"/>
                <a:gd name="T30" fmla="*/ 174 w 386"/>
                <a:gd name="T31" fmla="*/ 21 h 141"/>
                <a:gd name="T32" fmla="*/ 186 w 386"/>
                <a:gd name="T33" fmla="*/ 17 h 141"/>
                <a:gd name="T34" fmla="*/ 195 w 386"/>
                <a:gd name="T35" fmla="*/ 19 h 141"/>
                <a:gd name="T36" fmla="*/ 205 w 386"/>
                <a:gd name="T37" fmla="*/ 19 h 141"/>
                <a:gd name="T38" fmla="*/ 209 w 386"/>
                <a:gd name="T39" fmla="*/ 14 h 141"/>
                <a:gd name="T40" fmla="*/ 219 w 386"/>
                <a:gd name="T41" fmla="*/ 17 h 141"/>
                <a:gd name="T42" fmla="*/ 231 w 386"/>
                <a:gd name="T43" fmla="*/ 21 h 141"/>
                <a:gd name="T44" fmla="*/ 235 w 386"/>
                <a:gd name="T45" fmla="*/ 21 h 141"/>
                <a:gd name="T46" fmla="*/ 238 w 386"/>
                <a:gd name="T47" fmla="*/ 24 h 141"/>
                <a:gd name="T48" fmla="*/ 242 w 386"/>
                <a:gd name="T49" fmla="*/ 28 h 141"/>
                <a:gd name="T50" fmla="*/ 245 w 386"/>
                <a:gd name="T51" fmla="*/ 33 h 141"/>
                <a:gd name="T52" fmla="*/ 247 w 386"/>
                <a:gd name="T53" fmla="*/ 35 h 141"/>
                <a:gd name="T54" fmla="*/ 261 w 386"/>
                <a:gd name="T55" fmla="*/ 50 h 141"/>
                <a:gd name="T56" fmla="*/ 280 w 386"/>
                <a:gd name="T57" fmla="*/ 66 h 141"/>
                <a:gd name="T58" fmla="*/ 287 w 386"/>
                <a:gd name="T59" fmla="*/ 71 h 141"/>
                <a:gd name="T60" fmla="*/ 289 w 386"/>
                <a:gd name="T61" fmla="*/ 75 h 141"/>
                <a:gd name="T62" fmla="*/ 292 w 386"/>
                <a:gd name="T63" fmla="*/ 83 h 141"/>
                <a:gd name="T64" fmla="*/ 297 w 386"/>
                <a:gd name="T65" fmla="*/ 90 h 141"/>
                <a:gd name="T66" fmla="*/ 304 w 386"/>
                <a:gd name="T67" fmla="*/ 97 h 141"/>
                <a:gd name="T68" fmla="*/ 318 w 386"/>
                <a:gd name="T69" fmla="*/ 113 h 141"/>
                <a:gd name="T70" fmla="*/ 320 w 386"/>
                <a:gd name="T71" fmla="*/ 120 h 141"/>
                <a:gd name="T72" fmla="*/ 325 w 386"/>
                <a:gd name="T73" fmla="*/ 125 h 141"/>
                <a:gd name="T74" fmla="*/ 327 w 386"/>
                <a:gd name="T75" fmla="*/ 130 h 141"/>
                <a:gd name="T76" fmla="*/ 365 w 386"/>
                <a:gd name="T77" fmla="*/ 130 h 141"/>
                <a:gd name="T78" fmla="*/ 370 w 386"/>
                <a:gd name="T79" fmla="*/ 132 h 141"/>
                <a:gd name="T80" fmla="*/ 381 w 386"/>
                <a:gd name="T81" fmla="*/ 139 h 141"/>
                <a:gd name="T82" fmla="*/ 386 w 386"/>
                <a:gd name="T83"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6" h="141">
                  <a:moveTo>
                    <a:pt x="0" y="43"/>
                  </a:moveTo>
                  <a:lnTo>
                    <a:pt x="4" y="43"/>
                  </a:lnTo>
                  <a:lnTo>
                    <a:pt x="7" y="40"/>
                  </a:lnTo>
                  <a:lnTo>
                    <a:pt x="30" y="28"/>
                  </a:lnTo>
                  <a:lnTo>
                    <a:pt x="33" y="28"/>
                  </a:lnTo>
                  <a:lnTo>
                    <a:pt x="47" y="21"/>
                  </a:lnTo>
                  <a:lnTo>
                    <a:pt x="59" y="7"/>
                  </a:lnTo>
                  <a:lnTo>
                    <a:pt x="63" y="0"/>
                  </a:lnTo>
                  <a:lnTo>
                    <a:pt x="66" y="2"/>
                  </a:lnTo>
                  <a:lnTo>
                    <a:pt x="68" y="2"/>
                  </a:lnTo>
                  <a:lnTo>
                    <a:pt x="73" y="5"/>
                  </a:lnTo>
                  <a:lnTo>
                    <a:pt x="75" y="7"/>
                  </a:lnTo>
                  <a:lnTo>
                    <a:pt x="78" y="10"/>
                  </a:lnTo>
                  <a:lnTo>
                    <a:pt x="87" y="12"/>
                  </a:lnTo>
                  <a:lnTo>
                    <a:pt x="89" y="14"/>
                  </a:lnTo>
                  <a:lnTo>
                    <a:pt x="92" y="17"/>
                  </a:lnTo>
                  <a:lnTo>
                    <a:pt x="94" y="17"/>
                  </a:lnTo>
                  <a:lnTo>
                    <a:pt x="96" y="19"/>
                  </a:lnTo>
                  <a:lnTo>
                    <a:pt x="106" y="24"/>
                  </a:lnTo>
                  <a:lnTo>
                    <a:pt x="108" y="24"/>
                  </a:lnTo>
                  <a:lnTo>
                    <a:pt x="118" y="28"/>
                  </a:lnTo>
                  <a:lnTo>
                    <a:pt x="120" y="31"/>
                  </a:lnTo>
                  <a:lnTo>
                    <a:pt x="122" y="31"/>
                  </a:lnTo>
                  <a:lnTo>
                    <a:pt x="122" y="33"/>
                  </a:lnTo>
                  <a:lnTo>
                    <a:pt x="125" y="33"/>
                  </a:lnTo>
                  <a:lnTo>
                    <a:pt x="127" y="33"/>
                  </a:lnTo>
                  <a:lnTo>
                    <a:pt x="129" y="33"/>
                  </a:lnTo>
                  <a:lnTo>
                    <a:pt x="141" y="33"/>
                  </a:lnTo>
                  <a:lnTo>
                    <a:pt x="151" y="33"/>
                  </a:lnTo>
                  <a:lnTo>
                    <a:pt x="155" y="31"/>
                  </a:lnTo>
                  <a:lnTo>
                    <a:pt x="165" y="26"/>
                  </a:lnTo>
                  <a:lnTo>
                    <a:pt x="174" y="21"/>
                  </a:lnTo>
                  <a:lnTo>
                    <a:pt x="181" y="19"/>
                  </a:lnTo>
                  <a:lnTo>
                    <a:pt x="186" y="17"/>
                  </a:lnTo>
                  <a:lnTo>
                    <a:pt x="188" y="17"/>
                  </a:lnTo>
                  <a:lnTo>
                    <a:pt x="195" y="19"/>
                  </a:lnTo>
                  <a:lnTo>
                    <a:pt x="198" y="19"/>
                  </a:lnTo>
                  <a:lnTo>
                    <a:pt x="205" y="19"/>
                  </a:lnTo>
                  <a:lnTo>
                    <a:pt x="207" y="14"/>
                  </a:lnTo>
                  <a:lnTo>
                    <a:pt x="209" y="14"/>
                  </a:lnTo>
                  <a:lnTo>
                    <a:pt x="219" y="14"/>
                  </a:lnTo>
                  <a:lnTo>
                    <a:pt x="219" y="17"/>
                  </a:lnTo>
                  <a:lnTo>
                    <a:pt x="219" y="19"/>
                  </a:lnTo>
                  <a:lnTo>
                    <a:pt x="231" y="21"/>
                  </a:lnTo>
                  <a:lnTo>
                    <a:pt x="233" y="21"/>
                  </a:lnTo>
                  <a:lnTo>
                    <a:pt x="235" y="21"/>
                  </a:lnTo>
                  <a:lnTo>
                    <a:pt x="238" y="21"/>
                  </a:lnTo>
                  <a:lnTo>
                    <a:pt x="238" y="24"/>
                  </a:lnTo>
                  <a:lnTo>
                    <a:pt x="240" y="24"/>
                  </a:lnTo>
                  <a:lnTo>
                    <a:pt x="242" y="28"/>
                  </a:lnTo>
                  <a:lnTo>
                    <a:pt x="245" y="31"/>
                  </a:lnTo>
                  <a:lnTo>
                    <a:pt x="245" y="33"/>
                  </a:lnTo>
                  <a:lnTo>
                    <a:pt x="247" y="33"/>
                  </a:lnTo>
                  <a:lnTo>
                    <a:pt x="247" y="35"/>
                  </a:lnTo>
                  <a:lnTo>
                    <a:pt x="249" y="38"/>
                  </a:lnTo>
                  <a:lnTo>
                    <a:pt x="261" y="50"/>
                  </a:lnTo>
                  <a:lnTo>
                    <a:pt x="266" y="59"/>
                  </a:lnTo>
                  <a:lnTo>
                    <a:pt x="280" y="66"/>
                  </a:lnTo>
                  <a:lnTo>
                    <a:pt x="282" y="68"/>
                  </a:lnTo>
                  <a:lnTo>
                    <a:pt x="287" y="71"/>
                  </a:lnTo>
                  <a:lnTo>
                    <a:pt x="287" y="73"/>
                  </a:lnTo>
                  <a:lnTo>
                    <a:pt x="289" y="75"/>
                  </a:lnTo>
                  <a:lnTo>
                    <a:pt x="289" y="78"/>
                  </a:lnTo>
                  <a:lnTo>
                    <a:pt x="292" y="83"/>
                  </a:lnTo>
                  <a:lnTo>
                    <a:pt x="297" y="85"/>
                  </a:lnTo>
                  <a:lnTo>
                    <a:pt x="297" y="90"/>
                  </a:lnTo>
                  <a:lnTo>
                    <a:pt x="299" y="92"/>
                  </a:lnTo>
                  <a:lnTo>
                    <a:pt x="304" y="97"/>
                  </a:lnTo>
                  <a:lnTo>
                    <a:pt x="311" y="106"/>
                  </a:lnTo>
                  <a:lnTo>
                    <a:pt x="318" y="113"/>
                  </a:lnTo>
                  <a:lnTo>
                    <a:pt x="320" y="118"/>
                  </a:lnTo>
                  <a:lnTo>
                    <a:pt x="320" y="120"/>
                  </a:lnTo>
                  <a:lnTo>
                    <a:pt x="322" y="120"/>
                  </a:lnTo>
                  <a:lnTo>
                    <a:pt x="325" y="125"/>
                  </a:lnTo>
                  <a:lnTo>
                    <a:pt x="325" y="127"/>
                  </a:lnTo>
                  <a:lnTo>
                    <a:pt x="327" y="130"/>
                  </a:lnTo>
                  <a:lnTo>
                    <a:pt x="330" y="130"/>
                  </a:lnTo>
                  <a:lnTo>
                    <a:pt x="365" y="130"/>
                  </a:lnTo>
                  <a:lnTo>
                    <a:pt x="367" y="130"/>
                  </a:lnTo>
                  <a:lnTo>
                    <a:pt x="370" y="132"/>
                  </a:lnTo>
                  <a:lnTo>
                    <a:pt x="374" y="134"/>
                  </a:lnTo>
                  <a:lnTo>
                    <a:pt x="381" y="139"/>
                  </a:lnTo>
                  <a:lnTo>
                    <a:pt x="384" y="139"/>
                  </a:lnTo>
                  <a:lnTo>
                    <a:pt x="386" y="141"/>
                  </a:lnTo>
                </a:path>
              </a:pathLst>
            </a:custGeom>
            <a:noFill/>
            <a:ln w="7938">
              <a:solidFill>
                <a:schemeClr val="bg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GT"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2" name="CuadroTexto 1"/>
          <p:cNvSpPr txBox="1"/>
          <p:nvPr/>
        </p:nvSpPr>
        <p:spPr>
          <a:xfrm>
            <a:off x="613779" y="1023962"/>
            <a:ext cx="4265870" cy="4524315"/>
          </a:xfrm>
          <a:prstGeom prst="rect">
            <a:avLst/>
          </a:prstGeom>
          <a:noFill/>
        </p:spPr>
        <p:txBody>
          <a:bodyPr wrap="square" rtlCol="0">
            <a:spAutoFit/>
          </a:bodyPr>
          <a:lstStyle/>
          <a:p>
            <a:pPr marL="285750" indent="-285750">
              <a:lnSpc>
                <a:spcPct val="200000"/>
              </a:lnSpc>
              <a:buFont typeface="Wingdings" panose="05000000000000000000" pitchFamily="2" charset="2"/>
              <a:buChar char="ü"/>
            </a:pPr>
            <a:r>
              <a:rPr lang="es-GT" dirty="0">
                <a:latin typeface="Arial" panose="020B0604020202020204" pitchFamily="34" charset="0"/>
                <a:cs typeface="Arial" panose="020B0604020202020204" pitchFamily="34" charset="0"/>
              </a:rPr>
              <a:t>Departamento de Guatemala</a:t>
            </a:r>
          </a:p>
          <a:p>
            <a:pPr marL="285750" indent="-285750">
              <a:lnSpc>
                <a:spcPct val="200000"/>
              </a:lnSpc>
              <a:buFont typeface="Wingdings" panose="05000000000000000000" pitchFamily="2" charset="2"/>
              <a:buChar char="ü"/>
            </a:pPr>
            <a:r>
              <a:rPr lang="es-GT" dirty="0">
                <a:latin typeface="Arial" panose="020B0604020202020204" pitchFamily="34" charset="0"/>
                <a:cs typeface="Arial" panose="020B0604020202020204" pitchFamily="34" charset="0"/>
              </a:rPr>
              <a:t>Departamento de Quetzaltenango</a:t>
            </a:r>
          </a:p>
          <a:p>
            <a:pPr marL="285750" indent="-285750">
              <a:lnSpc>
                <a:spcPct val="200000"/>
              </a:lnSpc>
              <a:buFont typeface="Wingdings" panose="05000000000000000000" pitchFamily="2" charset="2"/>
              <a:buChar char="ü"/>
            </a:pPr>
            <a:r>
              <a:rPr lang="es-GT" dirty="0">
                <a:latin typeface="Arial" panose="020B0604020202020204" pitchFamily="34" charset="0"/>
                <a:cs typeface="Arial" panose="020B0604020202020204" pitchFamily="34" charset="0"/>
              </a:rPr>
              <a:t>Departamento de Petén</a:t>
            </a:r>
          </a:p>
          <a:p>
            <a:pPr marL="285750" indent="-285750">
              <a:lnSpc>
                <a:spcPct val="200000"/>
              </a:lnSpc>
              <a:buFont typeface="Wingdings" panose="05000000000000000000" pitchFamily="2" charset="2"/>
              <a:buChar char="ü"/>
            </a:pPr>
            <a:r>
              <a:rPr lang="es-GT" dirty="0">
                <a:latin typeface="Arial" panose="020B0604020202020204" pitchFamily="34" charset="0"/>
                <a:cs typeface="Arial" panose="020B0604020202020204" pitchFamily="34" charset="0"/>
              </a:rPr>
              <a:t>Departamento de Jutiapa</a:t>
            </a:r>
          </a:p>
          <a:p>
            <a:pPr marL="285750" indent="-285750">
              <a:lnSpc>
                <a:spcPct val="200000"/>
              </a:lnSpc>
              <a:buFont typeface="Wingdings" panose="05000000000000000000" pitchFamily="2" charset="2"/>
              <a:buChar char="ü"/>
            </a:pPr>
            <a:r>
              <a:rPr lang="es-GT" dirty="0">
                <a:latin typeface="Arial" panose="020B0604020202020204" pitchFamily="34" charset="0"/>
                <a:cs typeface="Arial" panose="020B0604020202020204" pitchFamily="34" charset="0"/>
              </a:rPr>
              <a:t>Departamento de Jalapa</a:t>
            </a:r>
          </a:p>
          <a:p>
            <a:pPr marL="285750" indent="-285750">
              <a:lnSpc>
                <a:spcPct val="200000"/>
              </a:lnSpc>
              <a:buFont typeface="Wingdings" panose="05000000000000000000" pitchFamily="2" charset="2"/>
              <a:buChar char="ü"/>
            </a:pPr>
            <a:r>
              <a:rPr lang="es-GT" dirty="0">
                <a:latin typeface="Arial" panose="020B0604020202020204" pitchFamily="34" charset="0"/>
                <a:cs typeface="Arial" panose="020B0604020202020204" pitchFamily="34" charset="0"/>
              </a:rPr>
              <a:t>Departamento de Chiquimula</a:t>
            </a:r>
          </a:p>
          <a:p>
            <a:pPr marL="285750" indent="-285750">
              <a:lnSpc>
                <a:spcPct val="200000"/>
              </a:lnSpc>
              <a:buFont typeface="Wingdings" panose="05000000000000000000" pitchFamily="2" charset="2"/>
              <a:buChar char="ü"/>
            </a:pPr>
            <a:r>
              <a:rPr lang="es-GT" dirty="0">
                <a:latin typeface="Arial" panose="020B0604020202020204" pitchFamily="34" charset="0"/>
                <a:cs typeface="Arial" panose="020B0604020202020204" pitchFamily="34" charset="0"/>
              </a:rPr>
              <a:t>Departamento de Huehuetenango</a:t>
            </a:r>
          </a:p>
          <a:p>
            <a:pPr marL="285750" indent="-285750">
              <a:lnSpc>
                <a:spcPct val="200000"/>
              </a:lnSpc>
              <a:buFont typeface="Wingdings" panose="05000000000000000000" pitchFamily="2" charset="2"/>
              <a:buChar char="ü"/>
            </a:pPr>
            <a:r>
              <a:rPr lang="es-GT" dirty="0">
                <a:latin typeface="Arial" panose="020B0604020202020204" pitchFamily="34" charset="0"/>
                <a:cs typeface="Arial" panose="020B0604020202020204" pitchFamily="34" charset="0"/>
              </a:rPr>
              <a:t>Departamento de Totonicapán.</a:t>
            </a:r>
          </a:p>
        </p:txBody>
      </p:sp>
      <p:sp>
        <p:nvSpPr>
          <p:cNvPr id="54" name="Marcador de texto 2">
            <a:extLst>
              <a:ext uri="{FF2B5EF4-FFF2-40B4-BE49-F238E27FC236}">
                <a16:creationId xmlns:a16="http://schemas.microsoft.com/office/drawing/2014/main" id="{3856A806-5D3E-4766-99F5-97508FCEFE64}"/>
              </a:ext>
            </a:extLst>
          </p:cNvPr>
          <p:cNvSpPr txBox="1">
            <a:spLocks/>
          </p:cNvSpPr>
          <p:nvPr/>
        </p:nvSpPr>
        <p:spPr>
          <a:xfrm>
            <a:off x="2476399" y="6049290"/>
            <a:ext cx="4464727" cy="783771"/>
          </a:xfrm>
          <a:prstGeom prst="rect">
            <a:avLst/>
          </a:prstGeom>
          <a:noFill/>
        </p:spPr>
        <p:txBody>
          <a:bodyPr anchor="ctr"/>
          <a:lstStyle>
            <a:lvl1pPr marL="0" indent="0" algn="l" defTabSz="457200" rtl="0" eaLnBrk="1" latinLnBrk="0" hangingPunct="1">
              <a:spcBef>
                <a:spcPct val="20000"/>
              </a:spcBef>
              <a:buFont typeface="Arial"/>
              <a:buNone/>
              <a:defRPr sz="2000" kern="1200">
                <a:solidFill>
                  <a:schemeClr val="tx1">
                    <a:tint val="75000"/>
                  </a:schemeClr>
                </a:solidFill>
                <a:latin typeface="Helvetica"/>
                <a:ea typeface="+mn-ea"/>
                <a:cs typeface="Helvetica"/>
              </a:defRPr>
            </a:lvl1pPr>
            <a:lvl2pPr marL="457200" indent="0" algn="l" defTabSz="457200" rtl="0" eaLnBrk="1" latinLnBrk="0" hangingPunct="1">
              <a:spcBef>
                <a:spcPct val="20000"/>
              </a:spcBef>
              <a:buFont typeface="Arial"/>
              <a:buNone/>
              <a:defRPr sz="1800" kern="1200">
                <a:solidFill>
                  <a:schemeClr val="tx1">
                    <a:tint val="75000"/>
                  </a:schemeClr>
                </a:solidFill>
                <a:latin typeface="Helvetica"/>
                <a:ea typeface="+mn-ea"/>
                <a:cs typeface="Helvetica"/>
              </a:defRPr>
            </a:lvl2pPr>
            <a:lvl3pPr marL="914400" indent="0" algn="l" defTabSz="457200" rtl="0" eaLnBrk="1" latinLnBrk="0" hangingPunct="1">
              <a:spcBef>
                <a:spcPct val="20000"/>
              </a:spcBef>
              <a:buFont typeface="Arial"/>
              <a:buNone/>
              <a:defRPr sz="1600" kern="1200">
                <a:solidFill>
                  <a:schemeClr val="tx1">
                    <a:tint val="75000"/>
                  </a:schemeClr>
                </a:solidFill>
                <a:latin typeface="Helvetica"/>
                <a:ea typeface="+mn-ea"/>
                <a:cs typeface="Helvetica"/>
              </a:defRPr>
            </a:lvl3pPr>
            <a:lvl4pPr marL="1371600" indent="0" algn="l" defTabSz="457200" rtl="0" eaLnBrk="1" latinLnBrk="0" hangingPunct="1">
              <a:spcBef>
                <a:spcPct val="20000"/>
              </a:spcBef>
              <a:buFont typeface="Arial"/>
              <a:buNone/>
              <a:defRPr sz="1400" kern="1200">
                <a:solidFill>
                  <a:schemeClr val="tx1">
                    <a:tint val="75000"/>
                  </a:schemeClr>
                </a:solidFill>
                <a:latin typeface="Helvetica"/>
                <a:ea typeface="+mn-ea"/>
                <a:cs typeface="Helvetica"/>
              </a:defRPr>
            </a:lvl4pPr>
            <a:lvl5pPr marL="1828800" indent="0" algn="l" defTabSz="457200" rtl="0" eaLnBrk="1" latinLnBrk="0" hangingPunct="1">
              <a:spcBef>
                <a:spcPct val="20000"/>
              </a:spcBef>
              <a:buFont typeface="Arial"/>
              <a:buNone/>
              <a:defRPr sz="1400" kern="1200">
                <a:solidFill>
                  <a:schemeClr val="tx1">
                    <a:tint val="75000"/>
                  </a:schemeClr>
                </a:solidFill>
                <a:latin typeface="Helvetica"/>
                <a:ea typeface="+mn-ea"/>
                <a:cs typeface="Helvetica"/>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s-ES_tradnl" sz="1200" dirty="0">
                <a:solidFill>
                  <a:srgbClr val="0C206A"/>
                </a:solidFill>
              </a:rPr>
              <a:t>UNIDAD DE ENLACE Y ANÁLISIS </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s-ES_tradnl" sz="1200" b="0" i="0" u="none" strike="noStrike" kern="1200" cap="none" spc="0" normalizeH="0" baseline="0" noProof="0" dirty="0">
                <a:ln>
                  <a:noFill/>
                </a:ln>
                <a:solidFill>
                  <a:srgbClr val="0C206A"/>
                </a:solidFill>
                <a:effectLst/>
                <a:uLnTx/>
                <a:uFillTx/>
                <a:latin typeface="Helvetica"/>
                <a:ea typeface="+mn-ea"/>
                <a:cs typeface="Helvetica"/>
              </a:rPr>
              <a:t>FISCALÍA</a:t>
            </a:r>
            <a:r>
              <a:rPr kumimoji="0" lang="es-ES_tradnl" sz="1200" b="0" i="0" u="none" strike="noStrike" kern="1200" cap="none" spc="0" normalizeH="0" noProof="0" dirty="0">
                <a:ln>
                  <a:noFill/>
                </a:ln>
                <a:solidFill>
                  <a:srgbClr val="0C206A"/>
                </a:solidFill>
                <a:effectLst/>
                <a:uLnTx/>
                <a:uFillTx/>
                <a:latin typeface="Helvetica"/>
                <a:ea typeface="+mn-ea"/>
                <a:cs typeface="Helvetica"/>
              </a:rPr>
              <a:t> DE DELITOS DE NARCOACTIVIDAD</a:t>
            </a:r>
            <a:endParaRPr kumimoji="0" lang="es-ES_tradnl" sz="1200" b="0" i="0" u="none" strike="noStrike" kern="1200" cap="none" spc="0" normalizeH="0" baseline="0" noProof="0" dirty="0">
              <a:ln>
                <a:noFill/>
              </a:ln>
              <a:solidFill>
                <a:srgbClr val="0C206A"/>
              </a:solidFill>
              <a:effectLst/>
              <a:uLnTx/>
              <a:uFillTx/>
              <a:latin typeface="Helvetica"/>
              <a:ea typeface="+mn-ea"/>
              <a:cs typeface="Helvetica"/>
            </a:endParaRPr>
          </a:p>
        </p:txBody>
      </p:sp>
    </p:spTree>
    <p:extLst>
      <p:ext uri="{BB962C8B-B14F-4D97-AF65-F5344CB8AC3E}">
        <p14:creationId xmlns:p14="http://schemas.microsoft.com/office/powerpoint/2010/main" val="2604519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ítulo 1"/>
          <p:cNvSpPr>
            <a:spLocks noGrp="1"/>
          </p:cNvSpPr>
          <p:nvPr>
            <p:ph type="title"/>
          </p:nvPr>
        </p:nvSpPr>
        <p:spPr>
          <a:xfrm>
            <a:off x="0" y="480984"/>
            <a:ext cx="7500205" cy="1277033"/>
          </a:xfrm>
        </p:spPr>
        <p:txBody>
          <a:bodyPr anchor="ctr">
            <a:noAutofit/>
          </a:bodyPr>
          <a:lstStyle/>
          <a:p>
            <a:pPr algn="ctr"/>
            <a:r>
              <a:rPr lang="es-ES" sz="2800" b="0" dirty="0">
                <a:ln w="12700">
                  <a:solidFill>
                    <a:schemeClr val="accent3">
                      <a:lumMod val="50000"/>
                    </a:schemeClr>
                  </a:solidFill>
                  <a:prstDash val="solid"/>
                </a:ln>
                <a:solidFill>
                  <a:schemeClr val="bg2">
                    <a:lumMod val="10000"/>
                  </a:schemeClr>
                </a:solidFill>
                <a:latin typeface="Helvetica Neue" panose="02000503000000020004"/>
                <a:ea typeface="+mn-ea"/>
                <a:cs typeface="Helvetica" panose="020B0604020202020204" pitchFamily="34" charset="0"/>
              </a:rPr>
              <a:t>Asesinato de los señores delio René Sandoval España, Carlos augusto esteban Méndez y Jorge Luis ortega oliva.</a:t>
            </a:r>
            <a:endParaRPr lang="es-GT" sz="2800" b="0" dirty="0">
              <a:ln w="12700">
                <a:solidFill>
                  <a:schemeClr val="accent3">
                    <a:lumMod val="50000"/>
                  </a:schemeClr>
                </a:solidFill>
                <a:prstDash val="solid"/>
              </a:ln>
              <a:solidFill>
                <a:schemeClr val="bg2">
                  <a:lumMod val="10000"/>
                </a:schemeClr>
              </a:solidFill>
              <a:latin typeface="Helvetica Neue" panose="02000503000000020004"/>
              <a:ea typeface="+mn-ea"/>
              <a:cs typeface="Helvetica" panose="020B0604020202020204" pitchFamily="34" charset="0"/>
            </a:endParaRPr>
          </a:p>
        </p:txBody>
      </p:sp>
      <p:pic>
        <p:nvPicPr>
          <p:cNvPr id="5" name="Imagen 4"/>
          <p:cNvPicPr>
            <a:picLocks noChangeAspect="1"/>
          </p:cNvPicPr>
          <p:nvPr/>
        </p:nvPicPr>
        <p:blipFill>
          <a:blip r:embed="rId2"/>
          <a:stretch>
            <a:fillRect/>
          </a:stretch>
        </p:blipFill>
        <p:spPr>
          <a:xfrm>
            <a:off x="151244" y="3075919"/>
            <a:ext cx="4072489" cy="30960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6" name="Imagen 5"/>
          <p:cNvPicPr>
            <a:picLocks noChangeAspect="1"/>
          </p:cNvPicPr>
          <p:nvPr/>
        </p:nvPicPr>
        <p:blipFill>
          <a:blip r:embed="rId3"/>
          <a:stretch>
            <a:fillRect/>
          </a:stretch>
        </p:blipFill>
        <p:spPr>
          <a:xfrm>
            <a:off x="7547077" y="722015"/>
            <a:ext cx="4095670" cy="311113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4" name="Imagen 3"/>
          <p:cNvPicPr>
            <a:picLocks noChangeAspect="1"/>
          </p:cNvPicPr>
          <p:nvPr/>
        </p:nvPicPr>
        <p:blipFill>
          <a:blip r:embed="rId4"/>
          <a:stretch>
            <a:fillRect/>
          </a:stretch>
        </p:blipFill>
        <p:spPr>
          <a:xfrm>
            <a:off x="3949702" y="2089699"/>
            <a:ext cx="4187747" cy="30960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CuadroTexto 6"/>
          <p:cNvSpPr txBox="1"/>
          <p:nvPr/>
        </p:nvSpPr>
        <p:spPr>
          <a:xfrm>
            <a:off x="8229600" y="4564390"/>
            <a:ext cx="3507692" cy="523220"/>
          </a:xfrm>
          <a:prstGeom prst="rect">
            <a:avLst/>
          </a:prstGeom>
          <a:noFill/>
        </p:spPr>
        <p:txBody>
          <a:bodyPr wrap="none" rtlCol="0">
            <a:spAutoFit/>
          </a:bodyPr>
          <a:lstStyle/>
          <a:p>
            <a:r>
              <a:rPr lang="es-ES" sz="2800" dirty="0">
                <a:latin typeface="Helvetica" panose="020B0604020202020204" pitchFamily="34" charset="0"/>
                <a:cs typeface="Helvetica" panose="020B0604020202020204" pitchFamily="34" charset="0"/>
              </a:rPr>
              <a:t>25 de enero de 2020</a:t>
            </a:r>
            <a:endParaRPr lang="es-GT" sz="2800" dirty="0">
              <a:latin typeface="Helvetica" panose="020B0604020202020204" pitchFamily="34" charset="0"/>
              <a:cs typeface="Helvetica" panose="020B0604020202020204" pitchFamily="34" charset="0"/>
            </a:endParaRPr>
          </a:p>
        </p:txBody>
      </p:sp>
      <p:sp>
        <p:nvSpPr>
          <p:cNvPr id="8" name="Marcador de texto 2">
            <a:extLst>
              <a:ext uri="{FF2B5EF4-FFF2-40B4-BE49-F238E27FC236}">
                <a16:creationId xmlns:a16="http://schemas.microsoft.com/office/drawing/2014/main" id="{3856A806-5D3E-4766-99F5-97508FCEFE64}"/>
              </a:ext>
            </a:extLst>
          </p:cNvPr>
          <p:cNvSpPr txBox="1">
            <a:spLocks/>
          </p:cNvSpPr>
          <p:nvPr/>
        </p:nvSpPr>
        <p:spPr>
          <a:xfrm>
            <a:off x="2476399" y="6049290"/>
            <a:ext cx="4464727" cy="783771"/>
          </a:xfrm>
          <a:prstGeom prst="rect">
            <a:avLst/>
          </a:prstGeom>
          <a:noFill/>
        </p:spPr>
        <p:txBody>
          <a:bodyPr anchor="ctr"/>
          <a:lstStyle>
            <a:lvl1pPr marL="0" indent="0" algn="l" defTabSz="457200" rtl="0" eaLnBrk="1" latinLnBrk="0" hangingPunct="1">
              <a:spcBef>
                <a:spcPct val="20000"/>
              </a:spcBef>
              <a:buFont typeface="Arial"/>
              <a:buNone/>
              <a:defRPr sz="2000" kern="1200">
                <a:solidFill>
                  <a:schemeClr val="tx1">
                    <a:tint val="75000"/>
                  </a:schemeClr>
                </a:solidFill>
                <a:latin typeface="Helvetica"/>
                <a:ea typeface="+mn-ea"/>
                <a:cs typeface="Helvetica"/>
              </a:defRPr>
            </a:lvl1pPr>
            <a:lvl2pPr marL="457200" indent="0" algn="l" defTabSz="457200" rtl="0" eaLnBrk="1" latinLnBrk="0" hangingPunct="1">
              <a:spcBef>
                <a:spcPct val="20000"/>
              </a:spcBef>
              <a:buFont typeface="Arial"/>
              <a:buNone/>
              <a:defRPr sz="1800" kern="1200">
                <a:solidFill>
                  <a:schemeClr val="tx1">
                    <a:tint val="75000"/>
                  </a:schemeClr>
                </a:solidFill>
                <a:latin typeface="Helvetica"/>
                <a:ea typeface="+mn-ea"/>
                <a:cs typeface="Helvetica"/>
              </a:defRPr>
            </a:lvl2pPr>
            <a:lvl3pPr marL="914400" indent="0" algn="l" defTabSz="457200" rtl="0" eaLnBrk="1" latinLnBrk="0" hangingPunct="1">
              <a:spcBef>
                <a:spcPct val="20000"/>
              </a:spcBef>
              <a:buFont typeface="Arial"/>
              <a:buNone/>
              <a:defRPr sz="1600" kern="1200">
                <a:solidFill>
                  <a:schemeClr val="tx1">
                    <a:tint val="75000"/>
                  </a:schemeClr>
                </a:solidFill>
                <a:latin typeface="Helvetica"/>
                <a:ea typeface="+mn-ea"/>
                <a:cs typeface="Helvetica"/>
              </a:defRPr>
            </a:lvl3pPr>
            <a:lvl4pPr marL="1371600" indent="0" algn="l" defTabSz="457200" rtl="0" eaLnBrk="1" latinLnBrk="0" hangingPunct="1">
              <a:spcBef>
                <a:spcPct val="20000"/>
              </a:spcBef>
              <a:buFont typeface="Arial"/>
              <a:buNone/>
              <a:defRPr sz="1400" kern="1200">
                <a:solidFill>
                  <a:schemeClr val="tx1">
                    <a:tint val="75000"/>
                  </a:schemeClr>
                </a:solidFill>
                <a:latin typeface="Helvetica"/>
                <a:ea typeface="+mn-ea"/>
                <a:cs typeface="Helvetica"/>
              </a:defRPr>
            </a:lvl4pPr>
            <a:lvl5pPr marL="1828800" indent="0" algn="l" defTabSz="457200" rtl="0" eaLnBrk="1" latinLnBrk="0" hangingPunct="1">
              <a:spcBef>
                <a:spcPct val="20000"/>
              </a:spcBef>
              <a:buFont typeface="Arial"/>
              <a:buNone/>
              <a:defRPr sz="1400" kern="1200">
                <a:solidFill>
                  <a:schemeClr val="tx1">
                    <a:tint val="75000"/>
                  </a:schemeClr>
                </a:solidFill>
                <a:latin typeface="Helvetica"/>
                <a:ea typeface="+mn-ea"/>
                <a:cs typeface="Helvetica"/>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s-ES_tradnl" sz="1200" dirty="0">
                <a:solidFill>
                  <a:srgbClr val="0C206A"/>
                </a:solidFill>
              </a:rPr>
              <a:t>UNIDAD DE ENLACE Y ANÁLISIS </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s-ES_tradnl" sz="1200" b="0" i="0" u="none" strike="noStrike" kern="1200" cap="none" spc="0" normalizeH="0" baseline="0" noProof="0" dirty="0">
                <a:ln>
                  <a:noFill/>
                </a:ln>
                <a:solidFill>
                  <a:srgbClr val="0C206A"/>
                </a:solidFill>
                <a:effectLst/>
                <a:uLnTx/>
                <a:uFillTx/>
                <a:latin typeface="Helvetica"/>
                <a:ea typeface="+mn-ea"/>
                <a:cs typeface="Helvetica"/>
              </a:rPr>
              <a:t>FISCALÍA</a:t>
            </a:r>
            <a:r>
              <a:rPr kumimoji="0" lang="es-ES_tradnl" sz="1200" b="0" i="0" u="none" strike="noStrike" kern="1200" cap="none" spc="0" normalizeH="0" noProof="0" dirty="0">
                <a:ln>
                  <a:noFill/>
                </a:ln>
                <a:solidFill>
                  <a:srgbClr val="0C206A"/>
                </a:solidFill>
                <a:effectLst/>
                <a:uLnTx/>
                <a:uFillTx/>
                <a:latin typeface="Helvetica"/>
                <a:ea typeface="+mn-ea"/>
                <a:cs typeface="Helvetica"/>
              </a:rPr>
              <a:t> DE DELITOS DE NARCOACTIVIDAD</a:t>
            </a:r>
            <a:endParaRPr kumimoji="0" lang="es-ES_tradnl" sz="1200" b="0" i="0" u="none" strike="noStrike" kern="1200" cap="none" spc="0" normalizeH="0" baseline="0" noProof="0" dirty="0">
              <a:ln>
                <a:noFill/>
              </a:ln>
              <a:solidFill>
                <a:srgbClr val="0C206A"/>
              </a:solidFill>
              <a:effectLst/>
              <a:uLnTx/>
              <a:uFillTx/>
              <a:latin typeface="Helvetica"/>
              <a:ea typeface="+mn-ea"/>
              <a:cs typeface="Helvetica"/>
            </a:endParaRPr>
          </a:p>
        </p:txBody>
      </p:sp>
    </p:spTree>
    <p:extLst>
      <p:ext uri="{BB962C8B-B14F-4D97-AF65-F5344CB8AC3E}">
        <p14:creationId xmlns:p14="http://schemas.microsoft.com/office/powerpoint/2010/main" val="959560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E8FE53CC-6843-4D14-9569-E64D245B2071}"/>
              </a:ext>
            </a:extLst>
          </p:cNvPr>
          <p:cNvSpPr>
            <a:spLocks noGrp="1"/>
          </p:cNvSpPr>
          <p:nvPr>
            <p:ph type="title"/>
          </p:nvPr>
        </p:nvSpPr>
        <p:spPr>
          <a:xfrm>
            <a:off x="3314365" y="739804"/>
            <a:ext cx="5316951" cy="1132325"/>
          </a:xfrm>
        </p:spPr>
        <p:txBody>
          <a:bodyPr anchor="ctr">
            <a:normAutofit/>
          </a:bodyPr>
          <a:lstStyle/>
          <a:p>
            <a:pPr algn="ctr"/>
            <a:r>
              <a:rPr lang="es-GT" sz="3200" b="0" dirty="0">
                <a:ln w="12700">
                  <a:solidFill>
                    <a:schemeClr val="accent3">
                      <a:lumMod val="50000"/>
                    </a:schemeClr>
                  </a:solidFill>
                  <a:prstDash val="solid"/>
                </a:ln>
                <a:solidFill>
                  <a:schemeClr val="bg2">
                    <a:lumMod val="10000"/>
                  </a:schemeClr>
                </a:solidFill>
                <a:latin typeface="Helvetica Neue" panose="02000503000000020004"/>
                <a:ea typeface="+mn-ea"/>
                <a:cs typeface="Helvetica" panose="020B0604020202020204" pitchFamily="34" charset="0"/>
              </a:rPr>
              <a:t>BREVE NARRACIÓN</a:t>
            </a:r>
          </a:p>
        </p:txBody>
      </p:sp>
      <p:sp>
        <p:nvSpPr>
          <p:cNvPr id="5" name="Marcador de texto 2">
            <a:extLst>
              <a:ext uri="{FF2B5EF4-FFF2-40B4-BE49-F238E27FC236}">
                <a16:creationId xmlns:a16="http://schemas.microsoft.com/office/drawing/2014/main" id="{7BBA221A-885C-401E-8D5A-8BA006CE92E5}"/>
              </a:ext>
            </a:extLst>
          </p:cNvPr>
          <p:cNvSpPr txBox="1">
            <a:spLocks/>
          </p:cNvSpPr>
          <p:nvPr/>
        </p:nvSpPr>
        <p:spPr>
          <a:xfrm>
            <a:off x="715041" y="1944175"/>
            <a:ext cx="10515600" cy="306366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200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180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a:buChar char="–"/>
              <a:defRPr sz="160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16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lnSpc>
                <a:spcPct val="150000"/>
              </a:lnSpc>
              <a:buNone/>
            </a:pPr>
            <a:r>
              <a:rPr lang="es-GT" sz="1800" dirty="0">
                <a:latin typeface="Arial" panose="020B0604020202020204" pitchFamily="34" charset="0"/>
                <a:cs typeface="Arial" panose="020B0604020202020204" pitchFamily="34" charset="0"/>
              </a:rPr>
              <a:t>El día 25 de enero del año 2020 aproximadamente a las 01:45 horas, a la altura del kilómetro 203.8 ruta que conduce del municipio de Ipala, Chiquimula, al municipio de Agua Blanca, Jutiapa, se conducían los señores DELIO RENÉ SANDOVAL ESPAÑA, CARLOS AUGUSTOS ESTEBAN MÉNDEZ Y JORGE LUIS ORTEGA OLIVA a bordo del vehículo tipo Pick-Up con placas P800HJS, cuando fueron atacados por personas desconocidas quienes se conducían a bordo de un vehículo tipo camioneta de color Blanco, falleciendo en el lugar las personas anteriormente mencionadas.</a:t>
            </a:r>
          </a:p>
        </p:txBody>
      </p:sp>
      <p:sp>
        <p:nvSpPr>
          <p:cNvPr id="6" name="Marcador de texto 2">
            <a:extLst>
              <a:ext uri="{FF2B5EF4-FFF2-40B4-BE49-F238E27FC236}">
                <a16:creationId xmlns:a16="http://schemas.microsoft.com/office/drawing/2014/main" id="{3856A806-5D3E-4766-99F5-97508FCEFE64}"/>
              </a:ext>
            </a:extLst>
          </p:cNvPr>
          <p:cNvSpPr txBox="1">
            <a:spLocks/>
          </p:cNvSpPr>
          <p:nvPr/>
        </p:nvSpPr>
        <p:spPr>
          <a:xfrm>
            <a:off x="2476399" y="6049290"/>
            <a:ext cx="4464727" cy="783771"/>
          </a:xfrm>
          <a:prstGeom prst="rect">
            <a:avLst/>
          </a:prstGeom>
          <a:noFill/>
        </p:spPr>
        <p:txBody>
          <a:bodyPr anchor="ctr"/>
          <a:lstStyle>
            <a:lvl1pPr marL="0" indent="0" algn="l" defTabSz="457200" rtl="0" eaLnBrk="1" latinLnBrk="0" hangingPunct="1">
              <a:spcBef>
                <a:spcPct val="20000"/>
              </a:spcBef>
              <a:buFont typeface="Arial"/>
              <a:buNone/>
              <a:defRPr sz="2000" kern="1200">
                <a:solidFill>
                  <a:schemeClr val="tx1">
                    <a:tint val="75000"/>
                  </a:schemeClr>
                </a:solidFill>
                <a:latin typeface="Helvetica"/>
                <a:ea typeface="+mn-ea"/>
                <a:cs typeface="Helvetica"/>
              </a:defRPr>
            </a:lvl1pPr>
            <a:lvl2pPr marL="457200" indent="0" algn="l" defTabSz="457200" rtl="0" eaLnBrk="1" latinLnBrk="0" hangingPunct="1">
              <a:spcBef>
                <a:spcPct val="20000"/>
              </a:spcBef>
              <a:buFont typeface="Arial"/>
              <a:buNone/>
              <a:defRPr sz="1800" kern="1200">
                <a:solidFill>
                  <a:schemeClr val="tx1">
                    <a:tint val="75000"/>
                  </a:schemeClr>
                </a:solidFill>
                <a:latin typeface="Helvetica"/>
                <a:ea typeface="+mn-ea"/>
                <a:cs typeface="Helvetica"/>
              </a:defRPr>
            </a:lvl2pPr>
            <a:lvl3pPr marL="914400" indent="0" algn="l" defTabSz="457200" rtl="0" eaLnBrk="1" latinLnBrk="0" hangingPunct="1">
              <a:spcBef>
                <a:spcPct val="20000"/>
              </a:spcBef>
              <a:buFont typeface="Arial"/>
              <a:buNone/>
              <a:defRPr sz="1600" kern="1200">
                <a:solidFill>
                  <a:schemeClr val="tx1">
                    <a:tint val="75000"/>
                  </a:schemeClr>
                </a:solidFill>
                <a:latin typeface="Helvetica"/>
                <a:ea typeface="+mn-ea"/>
                <a:cs typeface="Helvetica"/>
              </a:defRPr>
            </a:lvl3pPr>
            <a:lvl4pPr marL="1371600" indent="0" algn="l" defTabSz="457200" rtl="0" eaLnBrk="1" latinLnBrk="0" hangingPunct="1">
              <a:spcBef>
                <a:spcPct val="20000"/>
              </a:spcBef>
              <a:buFont typeface="Arial"/>
              <a:buNone/>
              <a:defRPr sz="1400" kern="1200">
                <a:solidFill>
                  <a:schemeClr val="tx1">
                    <a:tint val="75000"/>
                  </a:schemeClr>
                </a:solidFill>
                <a:latin typeface="Helvetica"/>
                <a:ea typeface="+mn-ea"/>
                <a:cs typeface="Helvetica"/>
              </a:defRPr>
            </a:lvl4pPr>
            <a:lvl5pPr marL="1828800" indent="0" algn="l" defTabSz="457200" rtl="0" eaLnBrk="1" latinLnBrk="0" hangingPunct="1">
              <a:spcBef>
                <a:spcPct val="20000"/>
              </a:spcBef>
              <a:buFont typeface="Arial"/>
              <a:buNone/>
              <a:defRPr sz="1400" kern="1200">
                <a:solidFill>
                  <a:schemeClr val="tx1">
                    <a:tint val="75000"/>
                  </a:schemeClr>
                </a:solidFill>
                <a:latin typeface="Helvetica"/>
                <a:ea typeface="+mn-ea"/>
                <a:cs typeface="Helvetica"/>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s-ES_tradnl" sz="1200" dirty="0">
                <a:solidFill>
                  <a:srgbClr val="0C206A"/>
                </a:solidFill>
              </a:rPr>
              <a:t>UNIDAD DE ENLACE Y ANÁLISIS </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s-ES_tradnl" sz="1200" b="0" i="0" u="none" strike="noStrike" kern="1200" cap="none" spc="0" normalizeH="0" baseline="0" noProof="0" dirty="0">
                <a:ln>
                  <a:noFill/>
                </a:ln>
                <a:solidFill>
                  <a:srgbClr val="0C206A"/>
                </a:solidFill>
                <a:effectLst/>
                <a:uLnTx/>
                <a:uFillTx/>
                <a:latin typeface="Helvetica"/>
                <a:ea typeface="+mn-ea"/>
                <a:cs typeface="Helvetica"/>
              </a:rPr>
              <a:t>FISCALÍA</a:t>
            </a:r>
            <a:r>
              <a:rPr kumimoji="0" lang="es-ES_tradnl" sz="1200" b="0" i="0" u="none" strike="noStrike" kern="1200" cap="none" spc="0" normalizeH="0" noProof="0" dirty="0">
                <a:ln>
                  <a:noFill/>
                </a:ln>
                <a:solidFill>
                  <a:srgbClr val="0C206A"/>
                </a:solidFill>
                <a:effectLst/>
                <a:uLnTx/>
                <a:uFillTx/>
                <a:latin typeface="Helvetica"/>
                <a:ea typeface="+mn-ea"/>
                <a:cs typeface="Helvetica"/>
              </a:rPr>
              <a:t> DE DELITOS DE NARCOACTIVIDAD</a:t>
            </a:r>
            <a:endParaRPr kumimoji="0" lang="es-ES_tradnl" sz="1200" b="0" i="0" u="none" strike="noStrike" kern="1200" cap="none" spc="0" normalizeH="0" baseline="0" noProof="0" dirty="0">
              <a:ln>
                <a:noFill/>
              </a:ln>
              <a:solidFill>
                <a:srgbClr val="0C206A"/>
              </a:solidFill>
              <a:effectLst/>
              <a:uLnTx/>
              <a:uFillTx/>
              <a:latin typeface="Helvetica"/>
              <a:ea typeface="+mn-ea"/>
              <a:cs typeface="Helvetica"/>
            </a:endParaRPr>
          </a:p>
        </p:txBody>
      </p:sp>
    </p:spTree>
    <p:extLst>
      <p:ext uri="{BB962C8B-B14F-4D97-AF65-F5344CB8AC3E}">
        <p14:creationId xmlns:p14="http://schemas.microsoft.com/office/powerpoint/2010/main" val="1256882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2">
            <a:extLst>
              <a:ext uri="{FF2B5EF4-FFF2-40B4-BE49-F238E27FC236}">
                <a16:creationId xmlns:a16="http://schemas.microsoft.com/office/drawing/2014/main" id="{3856A806-5D3E-4766-99F5-97508FCEFE64}"/>
              </a:ext>
            </a:extLst>
          </p:cNvPr>
          <p:cNvSpPr txBox="1">
            <a:spLocks/>
          </p:cNvSpPr>
          <p:nvPr/>
        </p:nvSpPr>
        <p:spPr>
          <a:xfrm>
            <a:off x="2476399" y="6049290"/>
            <a:ext cx="4464727" cy="783771"/>
          </a:xfrm>
          <a:prstGeom prst="rect">
            <a:avLst/>
          </a:prstGeom>
          <a:noFill/>
        </p:spPr>
        <p:txBody>
          <a:bodyPr anchor="ctr"/>
          <a:lstStyle>
            <a:lvl1pPr marL="0" indent="0" algn="l" defTabSz="457200" rtl="0" eaLnBrk="1" latinLnBrk="0" hangingPunct="1">
              <a:spcBef>
                <a:spcPct val="20000"/>
              </a:spcBef>
              <a:buFont typeface="Arial"/>
              <a:buNone/>
              <a:defRPr sz="2000" kern="1200">
                <a:solidFill>
                  <a:schemeClr val="tx1">
                    <a:tint val="75000"/>
                  </a:schemeClr>
                </a:solidFill>
                <a:latin typeface="Helvetica"/>
                <a:ea typeface="+mn-ea"/>
                <a:cs typeface="Helvetica"/>
              </a:defRPr>
            </a:lvl1pPr>
            <a:lvl2pPr marL="457200" indent="0" algn="l" defTabSz="457200" rtl="0" eaLnBrk="1" latinLnBrk="0" hangingPunct="1">
              <a:spcBef>
                <a:spcPct val="20000"/>
              </a:spcBef>
              <a:buFont typeface="Arial"/>
              <a:buNone/>
              <a:defRPr sz="1800" kern="1200">
                <a:solidFill>
                  <a:schemeClr val="tx1">
                    <a:tint val="75000"/>
                  </a:schemeClr>
                </a:solidFill>
                <a:latin typeface="Helvetica"/>
                <a:ea typeface="+mn-ea"/>
                <a:cs typeface="Helvetica"/>
              </a:defRPr>
            </a:lvl2pPr>
            <a:lvl3pPr marL="914400" indent="0" algn="l" defTabSz="457200" rtl="0" eaLnBrk="1" latinLnBrk="0" hangingPunct="1">
              <a:spcBef>
                <a:spcPct val="20000"/>
              </a:spcBef>
              <a:buFont typeface="Arial"/>
              <a:buNone/>
              <a:defRPr sz="1600" kern="1200">
                <a:solidFill>
                  <a:schemeClr val="tx1">
                    <a:tint val="75000"/>
                  </a:schemeClr>
                </a:solidFill>
                <a:latin typeface="Helvetica"/>
                <a:ea typeface="+mn-ea"/>
                <a:cs typeface="Helvetica"/>
              </a:defRPr>
            </a:lvl3pPr>
            <a:lvl4pPr marL="1371600" indent="0" algn="l" defTabSz="457200" rtl="0" eaLnBrk="1" latinLnBrk="0" hangingPunct="1">
              <a:spcBef>
                <a:spcPct val="20000"/>
              </a:spcBef>
              <a:buFont typeface="Arial"/>
              <a:buNone/>
              <a:defRPr sz="1400" kern="1200">
                <a:solidFill>
                  <a:schemeClr val="tx1">
                    <a:tint val="75000"/>
                  </a:schemeClr>
                </a:solidFill>
                <a:latin typeface="Helvetica"/>
                <a:ea typeface="+mn-ea"/>
                <a:cs typeface="Helvetica"/>
              </a:defRPr>
            </a:lvl4pPr>
            <a:lvl5pPr marL="1828800" indent="0" algn="l" defTabSz="457200" rtl="0" eaLnBrk="1" latinLnBrk="0" hangingPunct="1">
              <a:spcBef>
                <a:spcPct val="20000"/>
              </a:spcBef>
              <a:buFont typeface="Arial"/>
              <a:buNone/>
              <a:defRPr sz="1400" kern="1200">
                <a:solidFill>
                  <a:schemeClr val="tx1">
                    <a:tint val="75000"/>
                  </a:schemeClr>
                </a:solidFill>
                <a:latin typeface="Helvetica"/>
                <a:ea typeface="+mn-ea"/>
                <a:cs typeface="Helvetica"/>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s-ES_tradnl" sz="1200" dirty="0">
                <a:solidFill>
                  <a:srgbClr val="0C206A"/>
                </a:solidFill>
              </a:rPr>
              <a:t>UNIDAD DE ENLACE Y ANÁLISIS </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s-ES_tradnl" sz="1200" b="0" i="0" u="none" strike="noStrike" kern="1200" cap="none" spc="0" normalizeH="0" baseline="0" noProof="0" dirty="0">
                <a:ln>
                  <a:noFill/>
                </a:ln>
                <a:solidFill>
                  <a:srgbClr val="0C206A"/>
                </a:solidFill>
                <a:effectLst/>
                <a:uLnTx/>
                <a:uFillTx/>
                <a:latin typeface="Helvetica"/>
                <a:ea typeface="+mn-ea"/>
                <a:cs typeface="Helvetica"/>
              </a:rPr>
              <a:t>FISCALÍA</a:t>
            </a:r>
            <a:r>
              <a:rPr kumimoji="0" lang="es-ES_tradnl" sz="1200" b="0" i="0" u="none" strike="noStrike" kern="1200" cap="none" spc="0" normalizeH="0" noProof="0" dirty="0">
                <a:ln>
                  <a:noFill/>
                </a:ln>
                <a:solidFill>
                  <a:srgbClr val="0C206A"/>
                </a:solidFill>
                <a:effectLst/>
                <a:uLnTx/>
                <a:uFillTx/>
                <a:latin typeface="Helvetica"/>
                <a:ea typeface="+mn-ea"/>
                <a:cs typeface="Helvetica"/>
              </a:rPr>
              <a:t> DE DELITOS DE NARCOACTIVIDAD</a:t>
            </a:r>
            <a:endParaRPr kumimoji="0" lang="es-ES_tradnl" sz="1200" b="0" i="0" u="none" strike="noStrike" kern="1200" cap="none" spc="0" normalizeH="0" baseline="0" noProof="0" dirty="0">
              <a:ln>
                <a:noFill/>
              </a:ln>
              <a:solidFill>
                <a:srgbClr val="0C206A"/>
              </a:solidFill>
              <a:effectLst/>
              <a:uLnTx/>
              <a:uFillTx/>
              <a:latin typeface="Helvetica"/>
              <a:ea typeface="+mn-ea"/>
              <a:cs typeface="Helvetica"/>
            </a:endParaRPr>
          </a:p>
        </p:txBody>
      </p:sp>
      <p:sp>
        <p:nvSpPr>
          <p:cNvPr id="5" name="Título 1">
            <a:extLst>
              <a:ext uri="{FF2B5EF4-FFF2-40B4-BE49-F238E27FC236}">
                <a16:creationId xmlns:a16="http://schemas.microsoft.com/office/drawing/2014/main" id="{E8FE53CC-6843-4D14-9569-E64D245B2071}"/>
              </a:ext>
            </a:extLst>
          </p:cNvPr>
          <p:cNvSpPr>
            <a:spLocks noGrp="1"/>
          </p:cNvSpPr>
          <p:nvPr>
            <p:ph type="title"/>
          </p:nvPr>
        </p:nvSpPr>
        <p:spPr>
          <a:xfrm>
            <a:off x="16855" y="58012"/>
            <a:ext cx="5316951" cy="1132325"/>
          </a:xfrm>
        </p:spPr>
        <p:txBody>
          <a:bodyPr anchor="ctr">
            <a:normAutofit/>
          </a:bodyPr>
          <a:lstStyle/>
          <a:p>
            <a:pPr algn="ctr"/>
            <a:r>
              <a:rPr lang="es-ES" sz="2800" b="0" dirty="0">
                <a:ln w="12700">
                  <a:solidFill>
                    <a:schemeClr val="accent3">
                      <a:lumMod val="50000"/>
                    </a:schemeClr>
                  </a:solidFill>
                  <a:prstDash val="solid"/>
                </a:ln>
                <a:solidFill>
                  <a:schemeClr val="bg2">
                    <a:lumMod val="10000"/>
                  </a:schemeClr>
                </a:solidFill>
                <a:latin typeface="Arial" panose="020B0604020202020204" pitchFamily="34" charset="0"/>
                <a:ea typeface="+mn-ea"/>
                <a:cs typeface="Arial" panose="020B0604020202020204" pitchFamily="34" charset="0"/>
              </a:rPr>
              <a:t>ORGANIZACIÓN DENTRO DEL PRESENTE EVENTO</a:t>
            </a:r>
            <a:endParaRPr lang="es-GT" sz="2800" b="0" dirty="0">
              <a:ln w="12700">
                <a:solidFill>
                  <a:schemeClr val="accent3">
                    <a:lumMod val="50000"/>
                  </a:schemeClr>
                </a:solidFill>
                <a:prstDash val="solid"/>
              </a:ln>
              <a:solidFill>
                <a:schemeClr val="bg2">
                  <a:lumMod val="10000"/>
                </a:schemeClr>
              </a:solidFill>
              <a:latin typeface="Arial" panose="020B0604020202020204" pitchFamily="34" charset="0"/>
              <a:ea typeface="+mn-ea"/>
              <a:cs typeface="Arial" panose="020B0604020202020204" pitchFamily="34" charset="0"/>
            </a:endParaRPr>
          </a:p>
        </p:txBody>
      </p:sp>
      <p:pic>
        <p:nvPicPr>
          <p:cNvPr id="2050" name="Picture 2" descr="C:\Users\mrveliz\Desktop\bde720e1-cb38-4783-bf27-86beab4495d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5331" y="1194658"/>
            <a:ext cx="7275004" cy="4854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4879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ítulo 1"/>
          <p:cNvSpPr>
            <a:spLocks noGrp="1"/>
          </p:cNvSpPr>
          <p:nvPr>
            <p:ph type="title"/>
          </p:nvPr>
        </p:nvSpPr>
        <p:spPr>
          <a:xfrm>
            <a:off x="2798814" y="161495"/>
            <a:ext cx="9098422" cy="1277033"/>
          </a:xfrm>
        </p:spPr>
        <p:txBody>
          <a:bodyPr anchor="ctr">
            <a:noAutofit/>
          </a:bodyPr>
          <a:lstStyle/>
          <a:p>
            <a:pPr algn="ctr"/>
            <a:r>
              <a:rPr lang="es-ES" sz="2800" b="0" dirty="0">
                <a:ln w="12700">
                  <a:solidFill>
                    <a:schemeClr val="accent3">
                      <a:lumMod val="50000"/>
                    </a:schemeClr>
                  </a:solidFill>
                  <a:prstDash val="solid"/>
                </a:ln>
                <a:solidFill>
                  <a:schemeClr val="bg2">
                    <a:lumMod val="10000"/>
                  </a:schemeClr>
                </a:solidFill>
                <a:latin typeface="Helvetica Neue" panose="02000503000000020004"/>
                <a:ea typeface="+mn-ea"/>
                <a:cs typeface="Helvetica" panose="020B0604020202020204" pitchFamily="34" charset="0"/>
              </a:rPr>
              <a:t>Incautación de 44 paquetes de dinero en efectivo, ascendiendo a la cantidad de USD 804,570.00.</a:t>
            </a:r>
            <a:endParaRPr lang="es-GT" sz="2800" b="0" dirty="0">
              <a:ln w="12700">
                <a:solidFill>
                  <a:schemeClr val="accent3">
                    <a:lumMod val="50000"/>
                  </a:schemeClr>
                </a:solidFill>
                <a:prstDash val="solid"/>
              </a:ln>
              <a:solidFill>
                <a:schemeClr val="bg2">
                  <a:lumMod val="10000"/>
                </a:schemeClr>
              </a:solidFill>
              <a:latin typeface="Helvetica Neue" panose="02000503000000020004"/>
              <a:ea typeface="+mn-ea"/>
              <a:cs typeface="Helvetica" panose="020B0604020202020204" pitchFamily="34" charset="0"/>
            </a:endParaRPr>
          </a:p>
        </p:txBody>
      </p:sp>
      <p:sp>
        <p:nvSpPr>
          <p:cNvPr id="7" name="CuadroTexto 6"/>
          <p:cNvSpPr txBox="1"/>
          <p:nvPr/>
        </p:nvSpPr>
        <p:spPr>
          <a:xfrm>
            <a:off x="7537545" y="1310153"/>
            <a:ext cx="3727302" cy="523220"/>
          </a:xfrm>
          <a:prstGeom prst="rect">
            <a:avLst/>
          </a:prstGeom>
          <a:noFill/>
        </p:spPr>
        <p:txBody>
          <a:bodyPr wrap="none" rtlCol="0">
            <a:spAutoFit/>
          </a:bodyPr>
          <a:lstStyle/>
          <a:p>
            <a:r>
              <a:rPr lang="es-ES" sz="2800" dirty="0">
                <a:latin typeface="Helvetica" panose="020B0604020202020204" pitchFamily="34" charset="0"/>
                <a:cs typeface="Helvetica" panose="020B0604020202020204" pitchFamily="34" charset="0"/>
              </a:rPr>
              <a:t>28 de febrero de 2020</a:t>
            </a:r>
            <a:endParaRPr lang="es-GT" sz="2800" dirty="0">
              <a:latin typeface="Helvetica" panose="020B0604020202020204" pitchFamily="34" charset="0"/>
              <a:cs typeface="Helvetica" panose="020B0604020202020204" pitchFamily="34" charset="0"/>
            </a:endParaRPr>
          </a:p>
        </p:txBody>
      </p:sp>
      <p:sp>
        <p:nvSpPr>
          <p:cNvPr id="8" name="Marcador de texto 2">
            <a:extLst>
              <a:ext uri="{FF2B5EF4-FFF2-40B4-BE49-F238E27FC236}">
                <a16:creationId xmlns:a16="http://schemas.microsoft.com/office/drawing/2014/main" id="{3856A806-5D3E-4766-99F5-97508FCEFE64}"/>
              </a:ext>
            </a:extLst>
          </p:cNvPr>
          <p:cNvSpPr txBox="1">
            <a:spLocks/>
          </p:cNvSpPr>
          <p:nvPr/>
        </p:nvSpPr>
        <p:spPr>
          <a:xfrm>
            <a:off x="2476399" y="6049290"/>
            <a:ext cx="4464727" cy="783771"/>
          </a:xfrm>
          <a:prstGeom prst="rect">
            <a:avLst/>
          </a:prstGeom>
          <a:noFill/>
        </p:spPr>
        <p:txBody>
          <a:bodyPr anchor="ctr"/>
          <a:lstStyle>
            <a:lvl1pPr marL="0" indent="0" algn="l" defTabSz="457200" rtl="0" eaLnBrk="1" latinLnBrk="0" hangingPunct="1">
              <a:spcBef>
                <a:spcPct val="20000"/>
              </a:spcBef>
              <a:buFont typeface="Arial"/>
              <a:buNone/>
              <a:defRPr sz="2000" kern="1200">
                <a:solidFill>
                  <a:schemeClr val="tx1">
                    <a:tint val="75000"/>
                  </a:schemeClr>
                </a:solidFill>
                <a:latin typeface="Helvetica"/>
                <a:ea typeface="+mn-ea"/>
                <a:cs typeface="Helvetica"/>
              </a:defRPr>
            </a:lvl1pPr>
            <a:lvl2pPr marL="457200" indent="0" algn="l" defTabSz="457200" rtl="0" eaLnBrk="1" latinLnBrk="0" hangingPunct="1">
              <a:spcBef>
                <a:spcPct val="20000"/>
              </a:spcBef>
              <a:buFont typeface="Arial"/>
              <a:buNone/>
              <a:defRPr sz="1800" kern="1200">
                <a:solidFill>
                  <a:schemeClr val="tx1">
                    <a:tint val="75000"/>
                  </a:schemeClr>
                </a:solidFill>
                <a:latin typeface="Helvetica"/>
                <a:ea typeface="+mn-ea"/>
                <a:cs typeface="Helvetica"/>
              </a:defRPr>
            </a:lvl2pPr>
            <a:lvl3pPr marL="914400" indent="0" algn="l" defTabSz="457200" rtl="0" eaLnBrk="1" latinLnBrk="0" hangingPunct="1">
              <a:spcBef>
                <a:spcPct val="20000"/>
              </a:spcBef>
              <a:buFont typeface="Arial"/>
              <a:buNone/>
              <a:defRPr sz="1600" kern="1200">
                <a:solidFill>
                  <a:schemeClr val="tx1">
                    <a:tint val="75000"/>
                  </a:schemeClr>
                </a:solidFill>
                <a:latin typeface="Helvetica"/>
                <a:ea typeface="+mn-ea"/>
                <a:cs typeface="Helvetica"/>
              </a:defRPr>
            </a:lvl3pPr>
            <a:lvl4pPr marL="1371600" indent="0" algn="l" defTabSz="457200" rtl="0" eaLnBrk="1" latinLnBrk="0" hangingPunct="1">
              <a:spcBef>
                <a:spcPct val="20000"/>
              </a:spcBef>
              <a:buFont typeface="Arial"/>
              <a:buNone/>
              <a:defRPr sz="1400" kern="1200">
                <a:solidFill>
                  <a:schemeClr val="tx1">
                    <a:tint val="75000"/>
                  </a:schemeClr>
                </a:solidFill>
                <a:latin typeface="Helvetica"/>
                <a:ea typeface="+mn-ea"/>
                <a:cs typeface="Helvetica"/>
              </a:defRPr>
            </a:lvl4pPr>
            <a:lvl5pPr marL="1828800" indent="0" algn="l" defTabSz="457200" rtl="0" eaLnBrk="1" latinLnBrk="0" hangingPunct="1">
              <a:spcBef>
                <a:spcPct val="20000"/>
              </a:spcBef>
              <a:buFont typeface="Arial"/>
              <a:buNone/>
              <a:defRPr sz="1400" kern="1200">
                <a:solidFill>
                  <a:schemeClr val="tx1">
                    <a:tint val="75000"/>
                  </a:schemeClr>
                </a:solidFill>
                <a:latin typeface="Helvetica"/>
                <a:ea typeface="+mn-ea"/>
                <a:cs typeface="Helvetica"/>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s-ES_tradnl" sz="1200" dirty="0">
                <a:solidFill>
                  <a:srgbClr val="0C206A"/>
                </a:solidFill>
              </a:rPr>
              <a:t>UNIDAD DE ENLACE Y ANÁLISIS </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s-ES_tradnl" sz="1200" b="0" i="0" u="none" strike="noStrike" kern="1200" cap="none" spc="0" normalizeH="0" baseline="0" noProof="0" dirty="0">
                <a:ln>
                  <a:noFill/>
                </a:ln>
                <a:solidFill>
                  <a:srgbClr val="0C206A"/>
                </a:solidFill>
                <a:effectLst/>
                <a:uLnTx/>
                <a:uFillTx/>
                <a:latin typeface="Helvetica"/>
                <a:ea typeface="+mn-ea"/>
                <a:cs typeface="Helvetica"/>
              </a:rPr>
              <a:t>FISCALÍA</a:t>
            </a:r>
            <a:r>
              <a:rPr kumimoji="0" lang="es-ES_tradnl" sz="1200" b="0" i="0" u="none" strike="noStrike" kern="1200" cap="none" spc="0" normalizeH="0" noProof="0" dirty="0">
                <a:ln>
                  <a:noFill/>
                </a:ln>
                <a:solidFill>
                  <a:srgbClr val="0C206A"/>
                </a:solidFill>
                <a:effectLst/>
                <a:uLnTx/>
                <a:uFillTx/>
                <a:latin typeface="Helvetica"/>
                <a:ea typeface="+mn-ea"/>
                <a:cs typeface="Helvetica"/>
              </a:rPr>
              <a:t> DE DELITOS DE NARCOACTIVIDAD</a:t>
            </a:r>
            <a:endParaRPr kumimoji="0" lang="es-ES_tradnl" sz="1200" b="0" i="0" u="none" strike="noStrike" kern="1200" cap="none" spc="0" normalizeH="0" baseline="0" noProof="0" dirty="0">
              <a:ln>
                <a:noFill/>
              </a:ln>
              <a:solidFill>
                <a:srgbClr val="0C206A"/>
              </a:solidFill>
              <a:effectLst/>
              <a:uLnTx/>
              <a:uFillTx/>
              <a:latin typeface="Helvetica"/>
              <a:ea typeface="+mn-ea"/>
              <a:cs typeface="Helvetica"/>
            </a:endParaRPr>
          </a:p>
        </p:txBody>
      </p:sp>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3257" y="3748464"/>
            <a:ext cx="3246824" cy="24115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321" y="1310153"/>
            <a:ext cx="2527677" cy="48498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Imagen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7867144" y="1804029"/>
            <a:ext cx="3477005" cy="50135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Imagen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4038972" y="872814"/>
            <a:ext cx="2114842" cy="32462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900898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E8FE53CC-6843-4D14-9569-E64D245B2071}"/>
              </a:ext>
            </a:extLst>
          </p:cNvPr>
          <p:cNvSpPr>
            <a:spLocks noGrp="1"/>
          </p:cNvSpPr>
          <p:nvPr>
            <p:ph type="title"/>
          </p:nvPr>
        </p:nvSpPr>
        <p:spPr>
          <a:xfrm>
            <a:off x="3314365" y="739804"/>
            <a:ext cx="5316951" cy="1132325"/>
          </a:xfrm>
        </p:spPr>
        <p:txBody>
          <a:bodyPr anchor="ctr">
            <a:normAutofit/>
          </a:bodyPr>
          <a:lstStyle/>
          <a:p>
            <a:pPr algn="ctr"/>
            <a:r>
              <a:rPr lang="es-GT" sz="3200" b="0" dirty="0">
                <a:ln w="12700">
                  <a:solidFill>
                    <a:schemeClr val="accent3">
                      <a:lumMod val="50000"/>
                    </a:schemeClr>
                  </a:solidFill>
                  <a:prstDash val="solid"/>
                </a:ln>
                <a:solidFill>
                  <a:schemeClr val="bg2">
                    <a:lumMod val="10000"/>
                  </a:schemeClr>
                </a:solidFill>
                <a:latin typeface="Helvetica Neue" panose="02000503000000020004"/>
                <a:ea typeface="+mn-ea"/>
                <a:cs typeface="Helvetica" panose="020B0604020202020204" pitchFamily="34" charset="0"/>
              </a:rPr>
              <a:t>BREVE NARRACIÓN</a:t>
            </a:r>
          </a:p>
        </p:txBody>
      </p:sp>
      <p:sp>
        <p:nvSpPr>
          <p:cNvPr id="5" name="Marcador de texto 2">
            <a:extLst>
              <a:ext uri="{FF2B5EF4-FFF2-40B4-BE49-F238E27FC236}">
                <a16:creationId xmlns:a16="http://schemas.microsoft.com/office/drawing/2014/main" id="{7BBA221A-885C-401E-8D5A-8BA006CE92E5}"/>
              </a:ext>
            </a:extLst>
          </p:cNvPr>
          <p:cNvSpPr txBox="1">
            <a:spLocks/>
          </p:cNvSpPr>
          <p:nvPr/>
        </p:nvSpPr>
        <p:spPr>
          <a:xfrm>
            <a:off x="715041" y="1944175"/>
            <a:ext cx="10515600" cy="306366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200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180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a:buChar char="–"/>
              <a:defRPr sz="160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16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lnSpc>
                <a:spcPct val="150000"/>
              </a:lnSpc>
              <a:buNone/>
            </a:pPr>
            <a:r>
              <a:rPr lang="es-GT" sz="1800" dirty="0">
                <a:latin typeface="Arial" panose="020B0604020202020204" pitchFamily="34" charset="0"/>
                <a:cs typeface="Arial" panose="020B0604020202020204" pitchFamily="34" charset="0"/>
              </a:rPr>
              <a:t>El día 28 de enero del año 2020, a la altura del kilómetro 187 de la ruta interamericana, jurisdicción del municipio de San </a:t>
            </a:r>
            <a:r>
              <a:rPr lang="es-GT" sz="1800" dirty="0" err="1">
                <a:latin typeface="Arial" panose="020B0604020202020204" pitchFamily="34" charset="0"/>
                <a:cs typeface="Arial" panose="020B0604020202020204" pitchFamily="34" charset="0"/>
              </a:rPr>
              <a:t>Cristobal</a:t>
            </a:r>
            <a:r>
              <a:rPr lang="es-GT" sz="1800" dirty="0">
                <a:latin typeface="Arial" panose="020B0604020202020204" pitchFamily="34" charset="0"/>
                <a:cs typeface="Arial" panose="020B0604020202020204" pitchFamily="34" charset="0"/>
              </a:rPr>
              <a:t> de departamento de Totonicapán, como referencian en el interior del parqueo de la gasolinera SHELL, fue interceptado el vehículo tipo camioneta, línea </a:t>
            </a:r>
            <a:r>
              <a:rPr lang="es-GT" sz="1800" dirty="0" err="1">
                <a:latin typeface="Arial" panose="020B0604020202020204" pitchFamily="34" charset="0"/>
                <a:cs typeface="Arial" panose="020B0604020202020204" pitchFamily="34" charset="0"/>
              </a:rPr>
              <a:t>Sorento</a:t>
            </a:r>
            <a:r>
              <a:rPr lang="es-GT" sz="1800" dirty="0">
                <a:latin typeface="Arial" panose="020B0604020202020204" pitchFamily="34" charset="0"/>
                <a:cs typeface="Arial" panose="020B0604020202020204" pitchFamily="34" charset="0"/>
              </a:rPr>
              <a:t> Lx4x4, con placas de circulación P428FYR, color negro policromado, como resultado del seguimiento de las sesiones generadas por los número intervenidos dentro del presente método, en donde se indicaba que se estaría transportando ilícitos entre los países de México y Guatemala.</a:t>
            </a:r>
          </a:p>
        </p:txBody>
      </p:sp>
      <p:sp>
        <p:nvSpPr>
          <p:cNvPr id="6" name="Marcador de texto 2">
            <a:extLst>
              <a:ext uri="{FF2B5EF4-FFF2-40B4-BE49-F238E27FC236}">
                <a16:creationId xmlns:a16="http://schemas.microsoft.com/office/drawing/2014/main" id="{3856A806-5D3E-4766-99F5-97508FCEFE64}"/>
              </a:ext>
            </a:extLst>
          </p:cNvPr>
          <p:cNvSpPr txBox="1">
            <a:spLocks/>
          </p:cNvSpPr>
          <p:nvPr/>
        </p:nvSpPr>
        <p:spPr>
          <a:xfrm>
            <a:off x="2476399" y="6049290"/>
            <a:ext cx="4464727" cy="783771"/>
          </a:xfrm>
          <a:prstGeom prst="rect">
            <a:avLst/>
          </a:prstGeom>
          <a:noFill/>
        </p:spPr>
        <p:txBody>
          <a:bodyPr anchor="ctr"/>
          <a:lstStyle>
            <a:lvl1pPr marL="0" indent="0" algn="l" defTabSz="457200" rtl="0" eaLnBrk="1" latinLnBrk="0" hangingPunct="1">
              <a:spcBef>
                <a:spcPct val="20000"/>
              </a:spcBef>
              <a:buFont typeface="Arial"/>
              <a:buNone/>
              <a:defRPr sz="2000" kern="1200">
                <a:solidFill>
                  <a:schemeClr val="tx1">
                    <a:tint val="75000"/>
                  </a:schemeClr>
                </a:solidFill>
                <a:latin typeface="Helvetica"/>
                <a:ea typeface="+mn-ea"/>
                <a:cs typeface="Helvetica"/>
              </a:defRPr>
            </a:lvl1pPr>
            <a:lvl2pPr marL="457200" indent="0" algn="l" defTabSz="457200" rtl="0" eaLnBrk="1" latinLnBrk="0" hangingPunct="1">
              <a:spcBef>
                <a:spcPct val="20000"/>
              </a:spcBef>
              <a:buFont typeface="Arial"/>
              <a:buNone/>
              <a:defRPr sz="1800" kern="1200">
                <a:solidFill>
                  <a:schemeClr val="tx1">
                    <a:tint val="75000"/>
                  </a:schemeClr>
                </a:solidFill>
                <a:latin typeface="Helvetica"/>
                <a:ea typeface="+mn-ea"/>
                <a:cs typeface="Helvetica"/>
              </a:defRPr>
            </a:lvl2pPr>
            <a:lvl3pPr marL="914400" indent="0" algn="l" defTabSz="457200" rtl="0" eaLnBrk="1" latinLnBrk="0" hangingPunct="1">
              <a:spcBef>
                <a:spcPct val="20000"/>
              </a:spcBef>
              <a:buFont typeface="Arial"/>
              <a:buNone/>
              <a:defRPr sz="1600" kern="1200">
                <a:solidFill>
                  <a:schemeClr val="tx1">
                    <a:tint val="75000"/>
                  </a:schemeClr>
                </a:solidFill>
                <a:latin typeface="Helvetica"/>
                <a:ea typeface="+mn-ea"/>
                <a:cs typeface="Helvetica"/>
              </a:defRPr>
            </a:lvl3pPr>
            <a:lvl4pPr marL="1371600" indent="0" algn="l" defTabSz="457200" rtl="0" eaLnBrk="1" latinLnBrk="0" hangingPunct="1">
              <a:spcBef>
                <a:spcPct val="20000"/>
              </a:spcBef>
              <a:buFont typeface="Arial"/>
              <a:buNone/>
              <a:defRPr sz="1400" kern="1200">
                <a:solidFill>
                  <a:schemeClr val="tx1">
                    <a:tint val="75000"/>
                  </a:schemeClr>
                </a:solidFill>
                <a:latin typeface="Helvetica"/>
                <a:ea typeface="+mn-ea"/>
                <a:cs typeface="Helvetica"/>
              </a:defRPr>
            </a:lvl4pPr>
            <a:lvl5pPr marL="1828800" indent="0" algn="l" defTabSz="457200" rtl="0" eaLnBrk="1" latinLnBrk="0" hangingPunct="1">
              <a:spcBef>
                <a:spcPct val="20000"/>
              </a:spcBef>
              <a:buFont typeface="Arial"/>
              <a:buNone/>
              <a:defRPr sz="1400" kern="1200">
                <a:solidFill>
                  <a:schemeClr val="tx1">
                    <a:tint val="75000"/>
                  </a:schemeClr>
                </a:solidFill>
                <a:latin typeface="Helvetica"/>
                <a:ea typeface="+mn-ea"/>
                <a:cs typeface="Helvetica"/>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s-ES_tradnl" sz="1200" dirty="0">
                <a:solidFill>
                  <a:srgbClr val="0C206A"/>
                </a:solidFill>
              </a:rPr>
              <a:t>UNIDAD DE ENLACE Y ANÁLISIS </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s-ES_tradnl" sz="1200" b="0" i="0" u="none" strike="noStrike" kern="1200" cap="none" spc="0" normalizeH="0" baseline="0" noProof="0" dirty="0">
                <a:ln>
                  <a:noFill/>
                </a:ln>
                <a:solidFill>
                  <a:srgbClr val="0C206A"/>
                </a:solidFill>
                <a:effectLst/>
                <a:uLnTx/>
                <a:uFillTx/>
                <a:latin typeface="Helvetica"/>
                <a:ea typeface="+mn-ea"/>
                <a:cs typeface="Helvetica"/>
              </a:rPr>
              <a:t>FISCALÍA</a:t>
            </a:r>
            <a:r>
              <a:rPr kumimoji="0" lang="es-ES_tradnl" sz="1200" b="0" i="0" u="none" strike="noStrike" kern="1200" cap="none" spc="0" normalizeH="0" noProof="0" dirty="0">
                <a:ln>
                  <a:noFill/>
                </a:ln>
                <a:solidFill>
                  <a:srgbClr val="0C206A"/>
                </a:solidFill>
                <a:effectLst/>
                <a:uLnTx/>
                <a:uFillTx/>
                <a:latin typeface="Helvetica"/>
                <a:ea typeface="+mn-ea"/>
                <a:cs typeface="Helvetica"/>
              </a:rPr>
              <a:t> DE DELITOS DE NARCOACTIVIDAD</a:t>
            </a:r>
            <a:endParaRPr kumimoji="0" lang="es-ES_tradnl" sz="1200" b="0" i="0" u="none" strike="noStrike" kern="1200" cap="none" spc="0" normalizeH="0" baseline="0" noProof="0" dirty="0">
              <a:ln>
                <a:noFill/>
              </a:ln>
              <a:solidFill>
                <a:srgbClr val="0C206A"/>
              </a:solidFill>
              <a:effectLst/>
              <a:uLnTx/>
              <a:uFillTx/>
              <a:latin typeface="Helvetica"/>
              <a:ea typeface="+mn-ea"/>
              <a:cs typeface="Helvetica"/>
            </a:endParaRPr>
          </a:p>
        </p:txBody>
      </p:sp>
    </p:spTree>
    <p:extLst>
      <p:ext uri="{BB962C8B-B14F-4D97-AF65-F5344CB8AC3E}">
        <p14:creationId xmlns:p14="http://schemas.microsoft.com/office/powerpoint/2010/main" val="102960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4382</TotalTime>
  <Words>960</Words>
  <Application>Microsoft Office PowerPoint</Application>
  <PresentationFormat>Panorámica</PresentationFormat>
  <Paragraphs>74</Paragraphs>
  <Slides>19</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19</vt:i4>
      </vt:variant>
    </vt:vector>
  </HeadingPairs>
  <TitlesOfParts>
    <vt:vector size="26" baseType="lpstr">
      <vt:lpstr>Arial</vt:lpstr>
      <vt:lpstr>Calibri</vt:lpstr>
      <vt:lpstr>Helvetica</vt:lpstr>
      <vt:lpstr>Helvetica Neue</vt:lpstr>
      <vt:lpstr>News Gothic MT</vt:lpstr>
      <vt:lpstr>Wingdings</vt:lpstr>
      <vt:lpstr>1_Tema de Office</vt:lpstr>
      <vt:lpstr>Presentación de PowerPoint</vt:lpstr>
      <vt:lpstr>ANTECEDENTES:</vt:lpstr>
      <vt:lpstr>Presentación de PowerPoint</vt:lpstr>
      <vt:lpstr>LUGAR DE OPERACIONES</vt:lpstr>
      <vt:lpstr>Asesinato de los señores delio René Sandoval España, Carlos augusto esteban Méndez y Jorge Luis ortega oliva.</vt:lpstr>
      <vt:lpstr>BREVE NARRACIÓN</vt:lpstr>
      <vt:lpstr>ORGANIZACIÓN DENTRO DEL PRESENTE EVENTO</vt:lpstr>
      <vt:lpstr>Incautación de 44 paquetes de dinero en efectivo, ascendiendo a la cantidad de USD 804,570.00.</vt:lpstr>
      <vt:lpstr>BREVE NARRACIÓN</vt:lpstr>
      <vt:lpstr>ORGANIZACIÓN DENTRO DEL PRESENTE EVENTO</vt:lpstr>
      <vt:lpstr>Resultados</vt:lpstr>
      <vt:lpstr>Resultados</vt:lpstr>
      <vt:lpstr>Ipala-GUERRA</vt:lpstr>
      <vt:lpstr>SOLICITUD DE ANTEJUICIO  Esduin Jerson Javier javier</vt:lpstr>
      <vt:lpstr>Asesinato de los señores delio René Sandoval España, Carlos augusto esteban Méndez y Jorge Luis ortega oliva.</vt:lpstr>
      <vt:lpstr>Presentación de PowerPoint</vt:lpstr>
      <vt:lpstr>Incautación de 44 paquetes de dinero en efectivo, ascendiendo a la cantidad de USD 804,570.00.</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Kenneth Rangel</dc:creator>
  <cp:lastModifiedBy>Informacion y Prensa</cp:lastModifiedBy>
  <cp:revision>202</cp:revision>
  <dcterms:created xsi:type="dcterms:W3CDTF">2020-09-23T17:56:25Z</dcterms:created>
  <dcterms:modified xsi:type="dcterms:W3CDTF">2021-03-11T17:51:38Z</dcterms:modified>
</cp:coreProperties>
</file>